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814" r:id="rId5"/>
    <p:sldId id="772" r:id="rId6"/>
    <p:sldId id="812" r:id="rId7"/>
    <p:sldId id="815" r:id="rId8"/>
    <p:sldId id="816" r:id="rId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6">
          <p15:clr>
            <a:srgbClr val="A4A3A4"/>
          </p15:clr>
        </p15:guide>
        <p15:guide id="2" orient="horz" pos="137">
          <p15:clr>
            <a:srgbClr val="A4A3A4"/>
          </p15:clr>
        </p15:guide>
        <p15:guide id="3" pos="479">
          <p15:clr>
            <a:srgbClr val="A4A3A4"/>
          </p15:clr>
        </p15:guide>
        <p15:guide id="4" pos="71">
          <p15:clr>
            <a:srgbClr val="A4A3A4"/>
          </p15:clr>
        </p15:guide>
        <p15:guide id="5">
          <p15:clr>
            <a:srgbClr val="A4A3A4"/>
          </p15:clr>
        </p15:guide>
        <p15:guide id="6" pos="2789">
          <p15:clr>
            <a:srgbClr val="A4A3A4"/>
          </p15:clr>
        </p15:guide>
        <p15:guide id="7" pos="5589">
          <p15:clr>
            <a:srgbClr val="A4A3A4"/>
          </p15:clr>
        </p15:guide>
        <p15:guide id="8" pos="4168">
          <p15:clr>
            <a:srgbClr val="A4A3A4"/>
          </p15:clr>
        </p15:guide>
        <p15:guide id="9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PMG" initials="K" lastIdx="111" clrIdx="0"/>
  <p:cmAuthor id="1" name="Andrew Matuszak" initials="adm" lastIdx="15" clrIdx="1"/>
  <p:cmAuthor id="2" name="RSG" initials="RS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700"/>
    <a:srgbClr val="0C2D83"/>
    <a:srgbClr val="F5F5F5"/>
    <a:srgbClr val="FF5019"/>
    <a:srgbClr val="7596C1"/>
    <a:srgbClr val="75966E"/>
    <a:srgbClr val="3366CC"/>
    <a:srgbClr val="8AA5CB"/>
    <a:srgbClr val="CCD6E3"/>
    <a:srgbClr val="9FB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9" autoAdjust="0"/>
    <p:restoredTop sz="97694" autoAdjust="0"/>
  </p:normalViewPr>
  <p:slideViewPr>
    <p:cSldViewPr snapToGrid="0" showGuides="1">
      <p:cViewPr>
        <p:scale>
          <a:sx n="90" d="100"/>
          <a:sy n="90" d="100"/>
        </p:scale>
        <p:origin x="-2574" y="-984"/>
      </p:cViewPr>
      <p:guideLst>
        <p:guide orient="horz" pos="1846"/>
        <p:guide orient="horz" pos="137"/>
        <p:guide pos="479"/>
        <p:guide pos="71"/>
        <p:guide/>
        <p:guide pos="2789"/>
        <p:guide pos="5589"/>
        <p:guide pos="4168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 showGuides="1">
      <p:cViewPr varScale="1">
        <p:scale>
          <a:sx n="55" d="100"/>
          <a:sy n="55" d="100"/>
        </p:scale>
        <p:origin x="-2820" y="-9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42714" cy="465455"/>
          </a:xfrm>
          <a:prstGeom prst="rect">
            <a:avLst/>
          </a:prstGeom>
        </p:spPr>
        <p:txBody>
          <a:bodyPr vert="horz" lIns="84999" tIns="42499" rIns="84999" bIns="42499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22" y="0"/>
            <a:ext cx="3042714" cy="465455"/>
          </a:xfrm>
          <a:prstGeom prst="rect">
            <a:avLst/>
          </a:prstGeom>
        </p:spPr>
        <p:txBody>
          <a:bodyPr vert="horz" lIns="84999" tIns="42499" rIns="84999" bIns="42499" rtlCol="0"/>
          <a:lstStyle>
            <a:lvl1pPr algn="r">
              <a:defRPr sz="1100"/>
            </a:lvl1pPr>
          </a:lstStyle>
          <a:p>
            <a:fld id="{0D22E357-049F-462B-BB65-E9632E0570CA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42200"/>
            <a:ext cx="3042714" cy="465455"/>
          </a:xfrm>
          <a:prstGeom prst="rect">
            <a:avLst/>
          </a:prstGeom>
        </p:spPr>
        <p:txBody>
          <a:bodyPr vert="horz" lIns="84999" tIns="42499" rIns="84999" bIns="42499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22" y="8842200"/>
            <a:ext cx="3042714" cy="465455"/>
          </a:xfrm>
          <a:prstGeom prst="rect">
            <a:avLst/>
          </a:prstGeom>
        </p:spPr>
        <p:txBody>
          <a:bodyPr vert="horz" lIns="84999" tIns="42499" rIns="84999" bIns="42499" rtlCol="0" anchor="b"/>
          <a:lstStyle>
            <a:lvl1pPr algn="r">
              <a:defRPr sz="1100"/>
            </a:lvl1pPr>
          </a:lstStyle>
          <a:p>
            <a:fld id="{5C8AD0C5-4622-4E76-A636-035CC0EAC7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8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8" tIns="43966" rIns="87928" bIns="439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6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8" tIns="43966" rIns="87928" bIns="439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1" y="4421829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8" tIns="43966" rIns="87928" bIns="43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203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8" tIns="43966" rIns="87928" bIns="439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6" y="884203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8" tIns="43966" rIns="87928" bIns="439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25E89C-3755-4ED1-B3E3-D6ED53597C1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999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4C205-1AF2-48E1-A587-1E8C6FF5AE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4550" cy="349091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0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-option-2_no-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7" y="2290384"/>
            <a:ext cx="5510986" cy="2357454"/>
          </a:xfrm>
        </p:spPr>
        <p:txBody>
          <a:bodyPr anchor="t" anchorCtr="0"/>
          <a:lstStyle>
            <a:lvl1pPr algn="r">
              <a:lnSpc>
                <a:spcPts val="3240"/>
              </a:lnSpc>
              <a:defRPr sz="3000">
                <a:solidFill>
                  <a:schemeClr val="bg1"/>
                </a:solidFill>
                <a:latin typeface="Univers 45 Ligh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4801971"/>
            <a:ext cx="5511600" cy="1752600"/>
          </a:xfrm>
        </p:spPr>
        <p:txBody>
          <a:bodyPr bIns="0"/>
          <a:lstStyle>
            <a:lvl1pPr marL="0" indent="0" algn="r">
              <a:buNone/>
              <a:defRPr sz="1200" b="0">
                <a:solidFill>
                  <a:schemeClr val="bg1"/>
                </a:solidFill>
                <a:latin typeface="Univers 45 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 descr="KPMG_Plus_Strapline_Whit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400" y="435602"/>
            <a:ext cx="2160000" cy="742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00"/>
              </a:lnSpc>
              <a:defRPr lang="en-GB"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201561" y="6373813"/>
            <a:ext cx="8640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baseline="-2500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1" y="115888"/>
            <a:ext cx="8545513" cy="7921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00"/>
              </a:lnSpc>
              <a:defRPr lang="en-GB"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658" y="46391"/>
            <a:ext cx="8270875" cy="9318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4038" y="1611313"/>
            <a:ext cx="4092575" cy="1035050"/>
          </a:xfrm>
        </p:spPr>
        <p:txBody>
          <a:bodyPr/>
          <a:lstStyle>
            <a:lvl1pPr>
              <a:defRPr>
                <a:latin typeface="Univers 45 Light" pitchFamily="2" charset="0"/>
              </a:defRPr>
            </a:lvl1pPr>
            <a:lvl2pPr>
              <a:defRPr>
                <a:latin typeface="Univers 45 Light" pitchFamily="2" charset="0"/>
              </a:defRPr>
            </a:lvl2pPr>
            <a:lvl3pPr>
              <a:defRPr>
                <a:latin typeface="Univers 45 Light" pitchFamily="2" charset="0"/>
              </a:defRPr>
            </a:lvl3pPr>
            <a:lvl4pPr>
              <a:defRPr>
                <a:latin typeface="Univers 45 Light" pitchFamily="2" charset="0"/>
              </a:defRPr>
            </a:lvl4pPr>
            <a:lvl5pPr>
              <a:defRPr>
                <a:latin typeface="Univers 45 Light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9013" y="1611313"/>
            <a:ext cx="4092575" cy="1035050"/>
          </a:xfrm>
        </p:spPr>
        <p:txBody>
          <a:bodyPr/>
          <a:lstStyle>
            <a:lvl1pPr>
              <a:defRPr>
                <a:latin typeface="Univers 45 Light" pitchFamily="2" charset="0"/>
              </a:defRPr>
            </a:lvl1pPr>
            <a:lvl2pPr>
              <a:defRPr>
                <a:latin typeface="Univers 45 Light" pitchFamily="2" charset="0"/>
              </a:defRPr>
            </a:lvl2pPr>
            <a:lvl3pPr>
              <a:defRPr>
                <a:latin typeface="Univers 45 Light" pitchFamily="2" charset="0"/>
              </a:defRPr>
            </a:lvl3pPr>
            <a:lvl4pPr>
              <a:defRPr>
                <a:latin typeface="Univers 45 Light" pitchFamily="2" charset="0"/>
              </a:defRPr>
            </a:lvl4pPr>
            <a:lvl5pPr>
              <a:defRPr>
                <a:latin typeface="Univers 45 Light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EBCA-2F8B-4D2E-ADFC-38506922FD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_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023095" cy="51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40000"/>
            <a:ext cx="3854802" cy="2357454"/>
          </a:xfrm>
        </p:spPr>
        <p:txBody>
          <a:bodyPr anchor="t" anchorCtr="0"/>
          <a:lstStyle>
            <a:lvl1pPr algn="l">
              <a:lnSpc>
                <a:spcPts val="3240"/>
              </a:lnSpc>
              <a:defRPr sz="3000">
                <a:solidFill>
                  <a:schemeClr val="bg1"/>
                </a:solidFill>
                <a:latin typeface="Univers 45 Ligh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9" y="3782896"/>
            <a:ext cx="3156750" cy="1386696"/>
          </a:xfrm>
        </p:spPr>
        <p:txBody>
          <a:bodyPr bIns="0"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Univers 45 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 descr="KPMG_Plus_Strapline_Whit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400" y="435602"/>
            <a:ext cx="2160000" cy="742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pyright_no 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0562" cy="322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40000"/>
            <a:ext cx="3998818" cy="2357454"/>
          </a:xfrm>
        </p:spPr>
        <p:txBody>
          <a:bodyPr anchor="t" anchorCtr="0"/>
          <a:lstStyle>
            <a:lvl1pPr algn="l">
              <a:lnSpc>
                <a:spcPts val="3240"/>
              </a:lnSpc>
              <a:defRPr sz="3000">
                <a:solidFill>
                  <a:schemeClr val="bg1"/>
                </a:solidFill>
                <a:latin typeface="Univers 45 Ligh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825100"/>
            <a:ext cx="3999600" cy="1752600"/>
          </a:xfrm>
        </p:spPr>
        <p:txBody>
          <a:bodyPr/>
          <a:lstStyle>
            <a:lvl1pPr marL="0" indent="0" algn="l">
              <a:buNone/>
              <a:defRPr sz="1200" b="0">
                <a:solidFill>
                  <a:srgbClr val="0070C0"/>
                </a:solidFill>
                <a:latin typeface="Univers 45 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" name="Picture 9" descr="KPMG_Plus_Strapline_Whit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400" y="435602"/>
            <a:ext cx="2160000" cy="742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s_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8906" cy="51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40000"/>
            <a:ext cx="3854802" cy="2357454"/>
          </a:xfrm>
        </p:spPr>
        <p:txBody>
          <a:bodyPr anchor="t" anchorCtr="0"/>
          <a:lstStyle>
            <a:lvl1pPr algn="l">
              <a:lnSpc>
                <a:spcPts val="3240"/>
              </a:lnSpc>
              <a:defRPr sz="3000">
                <a:solidFill>
                  <a:schemeClr val="bg1"/>
                </a:solidFill>
                <a:latin typeface="Univers 45 Ligh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9" y="3817176"/>
            <a:ext cx="3206730" cy="1289396"/>
          </a:xfrm>
        </p:spPr>
        <p:txBody>
          <a:bodyPr bIns="0"/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 descr="KPMG_Plus_Strapline_Whit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400" y="435602"/>
            <a:ext cx="2160000" cy="742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s_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8906" cy="51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1" y="1227236"/>
            <a:ext cx="3629464" cy="792162"/>
          </a:xfrm>
        </p:spPr>
        <p:txBody>
          <a:bodyPr anchor="t" anchorCtr="0"/>
          <a:lstStyle>
            <a:lvl1pPr>
              <a:lnSpc>
                <a:spcPts val="3200"/>
              </a:lnSpc>
              <a:defRPr sz="3200">
                <a:latin typeface="Univers 45 Ligh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125" y="2476500"/>
            <a:ext cx="3095625" cy="2405063"/>
          </a:xfrm>
        </p:spPr>
        <p:txBody>
          <a:bodyPr/>
          <a:lstStyle>
            <a:lvl1pPr>
              <a:defRPr>
                <a:latin typeface="Univers 45 Light" pitchFamily="2" charset="0"/>
              </a:defRPr>
            </a:lvl1pPr>
            <a:lvl2pPr>
              <a:defRPr>
                <a:latin typeface="Univers 45 Light" pitchFamily="2" charset="0"/>
              </a:defRPr>
            </a:lvl2pPr>
            <a:lvl3pPr>
              <a:defRPr>
                <a:latin typeface="Univers 45 Light" pitchFamily="2" charset="0"/>
              </a:defRPr>
            </a:lvl3pPr>
            <a:lvl4pPr>
              <a:defRPr>
                <a:latin typeface="Univers 45 Light" pitchFamily="2" charset="0"/>
              </a:defRPr>
            </a:lvl4pPr>
            <a:lvl5pPr>
              <a:defRPr>
                <a:latin typeface="Univers 45 Light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S_CORP_28_low"/>
          <p:cNvPicPr>
            <a:picLocks noChangeAspect="1" noChangeArrowheads="1"/>
          </p:cNvPicPr>
          <p:nvPr userDrawn="1"/>
        </p:nvPicPr>
        <p:blipFill>
          <a:blip r:embed="rId2" cstate="print"/>
          <a:srcRect l="5867" r="9270" b="23228"/>
          <a:stretch>
            <a:fillRect/>
          </a:stretch>
        </p:blipFill>
        <p:spPr bwMode="auto">
          <a:xfrm>
            <a:off x="14069" y="-3414"/>
            <a:ext cx="9132911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ntents_tra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183814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40000"/>
            <a:ext cx="4860000" cy="2357454"/>
          </a:xfrm>
        </p:spPr>
        <p:txBody>
          <a:bodyPr anchor="t" anchorCtr="0"/>
          <a:lstStyle>
            <a:lvl1pPr algn="l">
              <a:lnSpc>
                <a:spcPts val="324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814543"/>
            <a:ext cx="4680000" cy="1752600"/>
          </a:xfrm>
        </p:spPr>
        <p:txBody>
          <a:bodyPr bIns="0"/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00"/>
              </a:lnSpc>
              <a:defRPr lang="en-GB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8" y="1219200"/>
            <a:ext cx="8682037" cy="4525962"/>
          </a:xfrm>
        </p:spPr>
        <p:txBody>
          <a:bodyPr bIns="0"/>
          <a:lstStyle>
            <a:lvl1pPr>
              <a:spcBef>
                <a:spcPts val="300"/>
              </a:spcBef>
              <a:spcAft>
                <a:spcPts val="300"/>
              </a:spcAft>
              <a:defRPr sz="1800">
                <a:solidFill>
                  <a:srgbClr val="00338D"/>
                </a:solidFill>
                <a:latin typeface="Univers 45 Light" pitchFamily="2" charset="0"/>
              </a:defRPr>
            </a:lvl1pPr>
            <a:lvl2pPr marL="166688" indent="-1651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l"/>
              <a:defRPr sz="1800">
                <a:latin typeface="Univers 45 Light" pitchFamily="2" charset="0"/>
              </a:defRPr>
            </a:lvl2pPr>
            <a:lvl3pPr marL="346075" indent="-179388">
              <a:spcBef>
                <a:spcPts val="300"/>
              </a:spcBef>
              <a:spcAft>
                <a:spcPts val="300"/>
              </a:spcAft>
              <a:buSzPct val="65000"/>
              <a:buFont typeface="Arial" pitchFamily="34" charset="0"/>
              <a:buChar char="–"/>
              <a:defRPr sz="1800">
                <a:latin typeface="Univers 45 Light" pitchFamily="2" charset="0"/>
              </a:defRPr>
            </a:lvl3pPr>
            <a:lvl4pPr marL="512763" indent="-16192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l"/>
              <a:defRPr sz="1800">
                <a:latin typeface="Univers 45 Light" pitchFamily="2" charset="0"/>
              </a:defRPr>
            </a:lvl4pPr>
            <a:lvl5pPr marL="692150" indent="-179388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Arial" pitchFamily="34" charset="0"/>
              <a:buChar char="–"/>
              <a:defRPr sz="1800">
                <a:latin typeface="Univers 45 Light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201561" y="6373813"/>
            <a:ext cx="8640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baseline="-25000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 descr="K:\Dallas\Graphics\45001-46000\45512DAL_City of Houston Accounts Receivable and Collection PPT\CoH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049523"/>
            <a:ext cx="762000" cy="7703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00"/>
              </a:lnSpc>
              <a:defRPr lang="en-GB"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8" y="1219200"/>
            <a:ext cx="8682037" cy="4525962"/>
          </a:xfrm>
        </p:spPr>
        <p:txBody>
          <a:bodyPr bIns="0"/>
          <a:lstStyle>
            <a:lvl1pPr>
              <a:defRPr>
                <a:solidFill>
                  <a:schemeClr val="accent1"/>
                </a:solidFill>
                <a:latin typeface="Univers 45 Light" pitchFamily="2" charset="0"/>
              </a:defRPr>
            </a:lvl1pPr>
            <a:lvl2pPr marL="233363" indent="-231775">
              <a:buFont typeface="+mj-lt"/>
              <a:buNone/>
              <a:defRPr>
                <a:latin typeface="Univers 45 Light" pitchFamily="2" charset="0"/>
              </a:defRPr>
            </a:lvl2pPr>
            <a:lvl3pPr marL="166688" indent="-166688">
              <a:buFont typeface="Wingdings" pitchFamily="2" charset="2"/>
              <a:buChar char="l"/>
              <a:defRPr>
                <a:latin typeface="Univers 45 Light" pitchFamily="2" charset="0"/>
              </a:defRPr>
            </a:lvl3pPr>
            <a:lvl4pPr marL="346075" indent="-179388">
              <a:buFont typeface="Arial" pitchFamily="34" charset="0"/>
              <a:buChar char="–"/>
              <a:defRPr>
                <a:latin typeface="Univers 45 Light" pitchFamily="2" charset="0"/>
              </a:defRPr>
            </a:lvl4pPr>
            <a:lvl5pPr marL="512763" indent="-166688" defTabSz="850900">
              <a:buClr>
                <a:schemeClr val="accent1"/>
              </a:buClr>
              <a:buSzPct val="65000"/>
              <a:buFont typeface="Wingdings" pitchFamily="2" charset="2"/>
              <a:buChar char="l"/>
              <a:defRPr>
                <a:latin typeface="Univers 45 Light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300039" y="6373813"/>
            <a:ext cx="8529637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201561" y="6373813"/>
            <a:ext cx="8640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baseline="-25000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00"/>
              </a:lnSpc>
              <a:defRPr lang="en-GB"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139" y="1219200"/>
            <a:ext cx="4264025" cy="4525962"/>
          </a:xfrm>
        </p:spPr>
        <p:txBody>
          <a:bodyPr bIns="0"/>
          <a:lstStyle>
            <a:lvl1pPr>
              <a:defRPr sz="1600">
                <a:solidFill>
                  <a:srgbClr val="00338D"/>
                </a:solidFill>
                <a:latin typeface="Univers 45 Light" pitchFamily="2" charset="0"/>
              </a:defRPr>
            </a:lvl1pPr>
            <a:lvl2pPr>
              <a:defRPr sz="1600">
                <a:latin typeface="Univers 45 Light" pitchFamily="2" charset="0"/>
              </a:defRPr>
            </a:lvl2pPr>
            <a:lvl3pPr marL="139700" indent="-139700">
              <a:buFont typeface="Arial" pitchFamily="34" charset="0"/>
              <a:buChar char="•"/>
              <a:defRPr sz="1400">
                <a:latin typeface="Univers 45 Light" pitchFamily="2" charset="0"/>
              </a:defRPr>
            </a:lvl3pPr>
            <a:lvl4pPr marL="349250" indent="-182563">
              <a:buFont typeface="Arial" pitchFamily="34" charset="0"/>
              <a:buChar char="–"/>
              <a:defRPr sz="1600">
                <a:latin typeface="Univers 45 Light" pitchFamily="2" charset="0"/>
              </a:defRPr>
            </a:lvl4pPr>
            <a:lvl5pPr marL="515938" indent="-166688">
              <a:buClr>
                <a:schemeClr val="accent1"/>
              </a:buClr>
              <a:buFont typeface="Arial" pitchFamily="34" charset="0"/>
              <a:buChar char="•"/>
              <a:defRPr sz="1600">
                <a:latin typeface="Univers 45 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 marL="687388" indent="-160338">
              <a:buFont typeface="Arial" pitchFamily="34" charset="0"/>
              <a:buChar char="–"/>
              <a:defRPr sz="16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219200"/>
            <a:ext cx="4265612" cy="4525962"/>
          </a:xfrm>
        </p:spPr>
        <p:txBody>
          <a:bodyPr bIns="0"/>
          <a:lstStyle>
            <a:lvl1pPr>
              <a:defRPr sz="1600">
                <a:solidFill>
                  <a:srgbClr val="00338D"/>
                </a:solidFill>
                <a:latin typeface="Univers 45 Light" pitchFamily="2" charset="0"/>
              </a:defRPr>
            </a:lvl1pPr>
            <a:lvl2pPr>
              <a:defRPr sz="1600">
                <a:latin typeface="Univers 45 Light" pitchFamily="2" charset="0"/>
              </a:defRPr>
            </a:lvl2pPr>
            <a:lvl3pPr marL="127000" indent="-127000">
              <a:buFont typeface="Arial" pitchFamily="34" charset="0"/>
              <a:buChar char="•"/>
              <a:defRPr sz="1400">
                <a:latin typeface="Univers 45 Light" pitchFamily="2" charset="0"/>
              </a:defRPr>
            </a:lvl3pPr>
            <a:lvl4pPr marL="349250" indent="-182563">
              <a:buFont typeface="Arial" pitchFamily="34" charset="0"/>
              <a:buChar char="–"/>
              <a:defRPr sz="1600">
                <a:latin typeface="Univers 45 Light" pitchFamily="2" charset="0"/>
              </a:defRPr>
            </a:lvl4pPr>
            <a:lvl5pPr marL="536575" indent="-187325">
              <a:buClr>
                <a:schemeClr val="accent1"/>
              </a:buClr>
              <a:buFont typeface="Arial" pitchFamily="34" charset="0"/>
              <a:buChar char="•"/>
              <a:defRPr sz="1600">
                <a:latin typeface="Univers 45 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 marL="809625" indent="-241300">
              <a:buClr>
                <a:schemeClr val="accent1"/>
              </a:buClr>
              <a:buSzPct val="65000"/>
              <a:buFont typeface="Arial" pitchFamily="34" charset="0"/>
              <a:buChar char="–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300039" y="6373813"/>
            <a:ext cx="8529637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1" name="Line 10"/>
          <p:cNvSpPr>
            <a:spLocks noChangeShapeType="1"/>
          </p:cNvSpPr>
          <p:nvPr userDrawn="1"/>
        </p:nvSpPr>
        <p:spPr bwMode="auto">
          <a:xfrm>
            <a:off x="201561" y="6373813"/>
            <a:ext cx="8640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baseline="-2500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-13447" y="-13447"/>
            <a:ext cx="9157447" cy="1045413"/>
          </a:xfrm>
          <a:custGeom>
            <a:avLst/>
            <a:gdLst>
              <a:gd name="connsiteX0" fmla="*/ 0 w 9157447"/>
              <a:gd name="connsiteY0" fmla="*/ 1008529 h 1008529"/>
              <a:gd name="connsiteX1" fmla="*/ 8848165 w 9157447"/>
              <a:gd name="connsiteY1" fmla="*/ 995082 h 1008529"/>
              <a:gd name="connsiteX2" fmla="*/ 9157447 w 9157447"/>
              <a:gd name="connsiteY2" fmla="*/ 0 h 1008529"/>
              <a:gd name="connsiteX3" fmla="*/ 0 w 9157447"/>
              <a:gd name="connsiteY3" fmla="*/ 13447 h 1008529"/>
              <a:gd name="connsiteX4" fmla="*/ 0 w 9157447"/>
              <a:gd name="connsiteY4" fmla="*/ 1008529 h 1008529"/>
              <a:gd name="connsiteX0" fmla="*/ 0 w 9157447"/>
              <a:gd name="connsiteY0" fmla="*/ 1008529 h 1008529"/>
              <a:gd name="connsiteX1" fmla="*/ 8888506 w 9157447"/>
              <a:gd name="connsiteY1" fmla="*/ 968188 h 1008529"/>
              <a:gd name="connsiteX2" fmla="*/ 9157447 w 9157447"/>
              <a:gd name="connsiteY2" fmla="*/ 0 h 1008529"/>
              <a:gd name="connsiteX3" fmla="*/ 0 w 9157447"/>
              <a:gd name="connsiteY3" fmla="*/ 13447 h 1008529"/>
              <a:gd name="connsiteX4" fmla="*/ 0 w 9157447"/>
              <a:gd name="connsiteY4" fmla="*/ 1008529 h 1008529"/>
              <a:gd name="connsiteX0" fmla="*/ 0 w 9157447"/>
              <a:gd name="connsiteY0" fmla="*/ 1008529 h 1008529"/>
              <a:gd name="connsiteX1" fmla="*/ 8842375 w 9157447"/>
              <a:gd name="connsiteY1" fmla="*/ 993584 h 1008529"/>
              <a:gd name="connsiteX2" fmla="*/ 9157447 w 9157447"/>
              <a:gd name="connsiteY2" fmla="*/ 0 h 1008529"/>
              <a:gd name="connsiteX3" fmla="*/ 0 w 9157447"/>
              <a:gd name="connsiteY3" fmla="*/ 13447 h 1008529"/>
              <a:gd name="connsiteX4" fmla="*/ 0 w 9157447"/>
              <a:gd name="connsiteY4" fmla="*/ 1008529 h 1008529"/>
              <a:gd name="connsiteX0" fmla="*/ 0 w 9157447"/>
              <a:gd name="connsiteY0" fmla="*/ 1008529 h 1008529"/>
              <a:gd name="connsiteX1" fmla="*/ 8882063 w 9157447"/>
              <a:gd name="connsiteY1" fmla="*/ 993584 h 1008529"/>
              <a:gd name="connsiteX2" fmla="*/ 9157447 w 9157447"/>
              <a:gd name="connsiteY2" fmla="*/ 0 h 1008529"/>
              <a:gd name="connsiteX3" fmla="*/ 0 w 9157447"/>
              <a:gd name="connsiteY3" fmla="*/ 13447 h 1008529"/>
              <a:gd name="connsiteX4" fmla="*/ 0 w 9157447"/>
              <a:gd name="connsiteY4" fmla="*/ 1008529 h 1008529"/>
              <a:gd name="connsiteX0" fmla="*/ 0 w 9157447"/>
              <a:gd name="connsiteY0" fmla="*/ 1008529 h 1008529"/>
              <a:gd name="connsiteX1" fmla="*/ 8882063 w 9157447"/>
              <a:gd name="connsiteY1" fmla="*/ 993584 h 1008529"/>
              <a:gd name="connsiteX2" fmla="*/ 9157447 w 9157447"/>
              <a:gd name="connsiteY2" fmla="*/ 0 h 1008529"/>
              <a:gd name="connsiteX3" fmla="*/ 0 w 9157447"/>
              <a:gd name="connsiteY3" fmla="*/ 11953 h 1008529"/>
              <a:gd name="connsiteX4" fmla="*/ 0 w 9157447"/>
              <a:gd name="connsiteY4" fmla="*/ 1008529 h 1008529"/>
              <a:gd name="connsiteX0" fmla="*/ 0 w 9157447"/>
              <a:gd name="connsiteY0" fmla="*/ 993584 h 993584"/>
              <a:gd name="connsiteX1" fmla="*/ 8882063 w 9157447"/>
              <a:gd name="connsiteY1" fmla="*/ 993584 h 993584"/>
              <a:gd name="connsiteX2" fmla="*/ 9157447 w 9157447"/>
              <a:gd name="connsiteY2" fmla="*/ 0 h 993584"/>
              <a:gd name="connsiteX3" fmla="*/ 0 w 9157447"/>
              <a:gd name="connsiteY3" fmla="*/ 11953 h 993584"/>
              <a:gd name="connsiteX4" fmla="*/ 0 w 9157447"/>
              <a:gd name="connsiteY4" fmla="*/ 993584 h 99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447" h="993584">
                <a:moveTo>
                  <a:pt x="0" y="993584"/>
                </a:moveTo>
                <a:lnTo>
                  <a:pt x="8882063" y="993584"/>
                </a:lnTo>
                <a:lnTo>
                  <a:pt x="9157447" y="0"/>
                </a:lnTo>
                <a:lnTo>
                  <a:pt x="0" y="11953"/>
                </a:lnTo>
                <a:lnTo>
                  <a:pt x="0" y="993584"/>
                </a:lnTo>
                <a:close/>
              </a:path>
            </a:pathLst>
          </a:custGeom>
          <a:gradFill flip="none" rotWithShape="1">
            <a:gsLst>
              <a:gs pos="4000">
                <a:srgbClr val="0080C0">
                  <a:alpha val="83000"/>
                </a:srgbClr>
              </a:gs>
              <a:gs pos="44000">
                <a:srgbClr val="003492">
                  <a:alpha val="89000"/>
                </a:srgbClr>
              </a:gs>
              <a:gs pos="100000">
                <a:srgbClr val="002C7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  <a:cs typeface="Tunga" pitchFamily="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115888"/>
            <a:ext cx="85455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38" y="1219200"/>
            <a:ext cx="86820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01561" y="6373813"/>
            <a:ext cx="8640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baseline="-25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E6E298-9194-4510-B6EF-BE7823790E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01561" y="6373813"/>
            <a:ext cx="8640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baseline="-25000" dirty="0"/>
          </a:p>
        </p:txBody>
      </p:sp>
      <p:sp>
        <p:nvSpPr>
          <p:cNvPr id="9" name="Slide Number Placeholder 9"/>
          <p:cNvSpPr txBox="1">
            <a:spLocks/>
          </p:cNvSpPr>
          <p:nvPr/>
        </p:nvSpPr>
        <p:spPr>
          <a:xfrm>
            <a:off x="6814452" y="6370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E6E298-9194-4510-B6EF-BE7823790EC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" name="Picture 1" descr="K:\Dallas\Graphics\45001-46000\45512DAL_City of Houston Accounts Receivable and Collection PPT\CoH 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" y="6049523"/>
            <a:ext cx="762000" cy="7703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64" r:id="rId4"/>
    <p:sldLayoutId id="2147483671" r:id="rId5"/>
    <p:sldLayoutId id="2147483662" r:id="rId6"/>
    <p:sldLayoutId id="2147483650" r:id="rId7"/>
    <p:sldLayoutId id="2147483660" r:id="rId8"/>
    <p:sldLayoutId id="2147483652" r:id="rId9"/>
    <p:sldLayoutId id="2147483654" r:id="rId10"/>
    <p:sldLayoutId id="2147483655" r:id="rId11"/>
    <p:sldLayoutId id="2147483668" r:id="rId12"/>
    <p:sldLayoutId id="2147483669" r:id="rId13"/>
  </p:sldLayoutIdLst>
  <p:hf hdr="0" ftr="0" dt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65000"/>
        <a:buFont typeface="Wingdings" pitchFamily="2" charset="2"/>
        <a:buChar char="l"/>
        <a:defRPr sz="1800">
          <a:solidFill>
            <a:schemeClr val="tx1"/>
          </a:solidFill>
          <a:latin typeface="+mn-lt"/>
          <a:cs typeface="+mn-cs"/>
        </a:defRPr>
      </a:lvl2pPr>
      <a:lvl3pPr marL="401638" indent="-163513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65000"/>
        <a:buFont typeface="Arial" pitchFamily="34" charset="0"/>
        <a:buChar char="–"/>
        <a:defRPr sz="1800">
          <a:solidFill>
            <a:schemeClr val="tx1"/>
          </a:solidFill>
          <a:latin typeface="+mn-lt"/>
          <a:cs typeface="+mn-cs"/>
        </a:defRPr>
      </a:lvl3pPr>
      <a:lvl4pPr marL="568325" indent="-166688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65000"/>
        <a:buFont typeface="Wingdings" pitchFamily="2" charset="2"/>
        <a:buChar char="l"/>
        <a:defRPr sz="1800">
          <a:solidFill>
            <a:schemeClr val="tx1"/>
          </a:solidFill>
          <a:latin typeface="+mn-lt"/>
          <a:cs typeface="+mn-cs"/>
        </a:defRPr>
      </a:lvl4pPr>
      <a:lvl5pPr marL="6350" algn="l" rtl="0" eaLnBrk="1" fontAlgn="base" hangingPunct="1">
        <a:spcBef>
          <a:spcPts val="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5pPr>
      <a:lvl6pPr marL="1746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6pPr>
      <a:lvl7pPr marL="347663" indent="-1730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508000" indent="-1603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8pPr>
      <a:lvl9pPr marL="183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" Type="http://schemas.openxmlformats.org/officeDocument/2006/relationships/image" Target="../media/image11.emf"/><Relationship Id="rId21" Type="http://schemas.openxmlformats.org/officeDocument/2006/relationships/image" Target="../media/image29.emf"/><Relationship Id="rId34" Type="http://schemas.openxmlformats.org/officeDocument/2006/relationships/image" Target="../media/image42.png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33" Type="http://schemas.openxmlformats.org/officeDocument/2006/relationships/image" Target="../media/image41.png"/><Relationship Id="rId2" Type="http://schemas.openxmlformats.org/officeDocument/2006/relationships/image" Target="../media/image10.emf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2.emf"/><Relationship Id="rId32" Type="http://schemas.openxmlformats.org/officeDocument/2006/relationships/image" Target="../media/image40.jpeg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28" Type="http://schemas.openxmlformats.org/officeDocument/2006/relationships/image" Target="../media/image36.png"/><Relationship Id="rId10" Type="http://schemas.openxmlformats.org/officeDocument/2006/relationships/image" Target="../media/image18.emf"/><Relationship Id="rId19" Type="http://schemas.openxmlformats.org/officeDocument/2006/relationships/image" Target="../media/image27.emf"/><Relationship Id="rId31" Type="http://schemas.openxmlformats.org/officeDocument/2006/relationships/image" Target="../media/image39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GOVERNANCE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Lisa Kent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Interim Chief Information Officer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58" y="4211054"/>
            <a:ext cx="2087954" cy="21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City of Houston definition of IT Governance</a:t>
            </a:r>
            <a:br>
              <a:rPr lang="en-US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Executive Order 1-44</a:t>
            </a:r>
            <a:endParaRPr lang="en-US" sz="1400" dirty="0">
              <a:latin typeface="+mn-lt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6E298-9194-4510-B6EF-BE7823790EC7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269503" y="1663046"/>
            <a:ext cx="3579484" cy="3380739"/>
            <a:chOff x="5802314" y="1165222"/>
            <a:chExt cx="3181350" cy="3363905"/>
          </a:xfrm>
        </p:grpSpPr>
        <p:pic>
          <p:nvPicPr>
            <p:cNvPr id="12301" name="Picture 13" descr="ISG-Elemen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2314" y="1165222"/>
              <a:ext cx="3181350" cy="3363905"/>
            </a:xfrm>
            <a:prstGeom prst="rect">
              <a:avLst/>
            </a:prstGeom>
            <a:noFill/>
          </p:spPr>
        </p:pic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7021656" y="1944684"/>
              <a:ext cx="758541" cy="275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Performance </a:t>
              </a:r>
              <a:b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</a:b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Management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6262956" y="3244843"/>
              <a:ext cx="732893" cy="275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Risk</a:t>
              </a:r>
              <a:b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</a:b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Management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7783781" y="3244845"/>
              <a:ext cx="732893" cy="275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Investment</a:t>
              </a:r>
              <a:b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</a:b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Management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7088187" y="2825750"/>
              <a:ext cx="623889" cy="275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Business</a:t>
              </a:r>
              <a:b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</a:br>
              <a:r>
                <a:rPr lang="en-US" sz="7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Alignment</a:t>
              </a:r>
            </a:p>
          </p:txBody>
        </p:sp>
      </p:grp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93757" y="5097034"/>
            <a:ext cx="30011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IT Governance Elements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34446" y="23300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IT Governance is the overall </a:t>
            </a:r>
            <a:r>
              <a:rPr lang="en-US" dirty="0"/>
              <a:t>framework within which the City specifies decision rights and accountabilities for large scale IT services and products. IT Governance provides a process for consistent and objective decision making, supporting the mission of the departments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Houston IT Governance Committee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6E298-9194-4510-B6EF-BE7823790E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7" y="1978330"/>
            <a:ext cx="2850078" cy="39188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IT Governance Board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39" y="4704695"/>
            <a:ext cx="2850078" cy="391886"/>
          </a:xfrm>
          <a:prstGeom prst="rect">
            <a:avLst/>
          </a:prstGeom>
          <a:solidFill>
            <a:srgbClr val="CCD6E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IT Operating Committee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0686" y="3276523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Recommendations</a:t>
            </a:r>
            <a:endParaRPr lang="en-US" sz="1400" i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7748" y="1374054"/>
            <a:ext cx="57309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Assess and agree priorities for IT investment projects however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funded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Provide oversight of performance of IT projects and programs irrespective of funding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Oversee overall IT delivery and investment performance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Oversee development of management action plans related to key IT risks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37748" y="3992697"/>
            <a:ext cx="5631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Define IT policies and standards in all areas of IT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Review IT service delivery, project portfolio, and cost performance on a monthly basis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Oversee evolution of business data applications and technology architecture appropriate for the deployment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Develop, implement, and maintain Enterprise wide IT architecture standards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Define, prioritize, and monitor Enterprise wide IT initiatives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7" idx="0"/>
            <a:endCxn id="6" idx="2"/>
          </p:cNvCxnSpPr>
          <p:nvPr/>
        </p:nvCxnSpPr>
        <p:spPr>
          <a:xfrm flipV="1">
            <a:off x="1561178" y="2370216"/>
            <a:ext cx="5858" cy="2334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Governance Team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6E298-9194-4510-B6EF-BE7823790EC7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3200" y="1128713"/>
            <a:ext cx="8599488" cy="2419350"/>
            <a:chOff x="128" y="711"/>
            <a:chExt cx="5417" cy="152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" y="711"/>
              <a:ext cx="5411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34" y="717"/>
              <a:ext cx="4821" cy="1518"/>
              <a:chOff x="134" y="717"/>
              <a:chExt cx="4821" cy="1518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" y="723"/>
                <a:ext cx="928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" y="723"/>
                <a:ext cx="928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1" name="Rectangle 7"/>
              <p:cNvSpPr>
                <a:spLocks noChangeArrowheads="1"/>
              </p:cNvSpPr>
              <p:nvPr/>
            </p:nvSpPr>
            <p:spPr bwMode="auto">
              <a:xfrm>
                <a:off x="2422" y="717"/>
                <a:ext cx="885" cy="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Rectangle 8"/>
              <p:cNvSpPr>
                <a:spLocks noChangeArrowheads="1"/>
              </p:cNvSpPr>
              <p:nvPr/>
            </p:nvSpPr>
            <p:spPr bwMode="auto">
              <a:xfrm>
                <a:off x="2422" y="747"/>
                <a:ext cx="885" cy="3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Rectangle 9"/>
              <p:cNvSpPr>
                <a:spLocks noChangeArrowheads="1"/>
              </p:cNvSpPr>
              <p:nvPr/>
            </p:nvSpPr>
            <p:spPr bwMode="auto">
              <a:xfrm>
                <a:off x="2422" y="778"/>
                <a:ext cx="885" cy="24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Rectangle 10"/>
              <p:cNvSpPr>
                <a:spLocks noChangeArrowheads="1"/>
              </p:cNvSpPr>
              <p:nvPr/>
            </p:nvSpPr>
            <p:spPr bwMode="auto">
              <a:xfrm>
                <a:off x="2422" y="802"/>
                <a:ext cx="885" cy="1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Rectangle 11"/>
              <p:cNvSpPr>
                <a:spLocks noChangeArrowheads="1"/>
              </p:cNvSpPr>
              <p:nvPr/>
            </p:nvSpPr>
            <p:spPr bwMode="auto">
              <a:xfrm>
                <a:off x="2422" y="814"/>
                <a:ext cx="885" cy="18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Rectangle 12"/>
              <p:cNvSpPr>
                <a:spLocks noChangeArrowheads="1"/>
              </p:cNvSpPr>
              <p:nvPr/>
            </p:nvSpPr>
            <p:spPr bwMode="auto">
              <a:xfrm>
                <a:off x="2422" y="832"/>
                <a:ext cx="885" cy="13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Rectangle 13"/>
              <p:cNvSpPr>
                <a:spLocks noChangeArrowheads="1"/>
              </p:cNvSpPr>
              <p:nvPr/>
            </p:nvSpPr>
            <p:spPr bwMode="auto">
              <a:xfrm>
                <a:off x="2422" y="845"/>
                <a:ext cx="885" cy="12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Rectangle 14"/>
              <p:cNvSpPr>
                <a:spLocks noChangeArrowheads="1"/>
              </p:cNvSpPr>
              <p:nvPr/>
            </p:nvSpPr>
            <p:spPr bwMode="auto">
              <a:xfrm>
                <a:off x="2422" y="857"/>
                <a:ext cx="885" cy="12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Rectangle 15"/>
              <p:cNvSpPr>
                <a:spLocks noChangeArrowheads="1"/>
              </p:cNvSpPr>
              <p:nvPr/>
            </p:nvSpPr>
            <p:spPr bwMode="auto">
              <a:xfrm>
                <a:off x="2422" y="869"/>
                <a:ext cx="885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Rectangle 16"/>
              <p:cNvSpPr>
                <a:spLocks noChangeArrowheads="1"/>
              </p:cNvSpPr>
              <p:nvPr/>
            </p:nvSpPr>
            <p:spPr bwMode="auto">
              <a:xfrm>
                <a:off x="2422" y="875"/>
                <a:ext cx="885" cy="12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Rectangle 17"/>
              <p:cNvSpPr>
                <a:spLocks noChangeArrowheads="1"/>
              </p:cNvSpPr>
              <p:nvPr/>
            </p:nvSpPr>
            <p:spPr bwMode="auto">
              <a:xfrm>
                <a:off x="2422" y="887"/>
                <a:ext cx="885" cy="18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Rectangle 18"/>
              <p:cNvSpPr>
                <a:spLocks noChangeArrowheads="1"/>
              </p:cNvSpPr>
              <p:nvPr/>
            </p:nvSpPr>
            <p:spPr bwMode="auto">
              <a:xfrm>
                <a:off x="2422" y="905"/>
                <a:ext cx="885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Rectangle 19"/>
              <p:cNvSpPr>
                <a:spLocks noChangeArrowheads="1"/>
              </p:cNvSpPr>
              <p:nvPr/>
            </p:nvSpPr>
            <p:spPr bwMode="auto">
              <a:xfrm>
                <a:off x="2422" y="917"/>
                <a:ext cx="885" cy="1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Rectangle 20"/>
              <p:cNvSpPr>
                <a:spLocks noChangeArrowheads="1"/>
              </p:cNvSpPr>
              <p:nvPr/>
            </p:nvSpPr>
            <p:spPr bwMode="auto">
              <a:xfrm>
                <a:off x="2422" y="936"/>
                <a:ext cx="885" cy="1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Rectangle 21"/>
              <p:cNvSpPr>
                <a:spLocks noChangeArrowheads="1"/>
              </p:cNvSpPr>
              <p:nvPr/>
            </p:nvSpPr>
            <p:spPr bwMode="auto">
              <a:xfrm>
                <a:off x="2422" y="954"/>
                <a:ext cx="885" cy="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Rectangle 22"/>
              <p:cNvSpPr>
                <a:spLocks noChangeArrowheads="1"/>
              </p:cNvSpPr>
              <p:nvPr/>
            </p:nvSpPr>
            <p:spPr bwMode="auto">
              <a:xfrm>
                <a:off x="2422" y="978"/>
                <a:ext cx="885" cy="31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Rectangle 23"/>
              <p:cNvSpPr>
                <a:spLocks noChangeArrowheads="1"/>
              </p:cNvSpPr>
              <p:nvPr/>
            </p:nvSpPr>
            <p:spPr bwMode="auto">
              <a:xfrm>
                <a:off x="2425" y="720"/>
                <a:ext cx="885" cy="290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Rectangle 24"/>
              <p:cNvSpPr>
                <a:spLocks noChangeArrowheads="1"/>
              </p:cNvSpPr>
              <p:nvPr/>
            </p:nvSpPr>
            <p:spPr bwMode="auto">
              <a:xfrm>
                <a:off x="2440" y="735"/>
                <a:ext cx="856" cy="260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2" name="Rectangle 25"/>
              <p:cNvSpPr>
                <a:spLocks noChangeArrowheads="1"/>
              </p:cNvSpPr>
              <p:nvPr/>
            </p:nvSpPr>
            <p:spPr bwMode="auto">
              <a:xfrm>
                <a:off x="2475" y="762"/>
                <a:ext cx="92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COH IT Governance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3" name="Rectangle 26"/>
              <p:cNvSpPr>
                <a:spLocks noChangeArrowheads="1"/>
              </p:cNvSpPr>
              <p:nvPr/>
            </p:nvSpPr>
            <p:spPr bwMode="auto">
              <a:xfrm>
                <a:off x="2748" y="859"/>
                <a:ext cx="33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Board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4" name="Rectangle 27"/>
              <p:cNvSpPr>
                <a:spLocks noChangeArrowheads="1"/>
              </p:cNvSpPr>
              <p:nvPr/>
            </p:nvSpPr>
            <p:spPr bwMode="auto">
              <a:xfrm>
                <a:off x="2870" y="957"/>
                <a:ext cx="8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2076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1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1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05" name="Rectangle 30"/>
              <p:cNvSpPr>
                <a:spLocks noChangeArrowheads="1"/>
              </p:cNvSpPr>
              <p:nvPr/>
            </p:nvSpPr>
            <p:spPr bwMode="auto">
              <a:xfrm>
                <a:off x="4045" y="2010"/>
                <a:ext cx="885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Rectangle 31"/>
              <p:cNvSpPr>
                <a:spLocks noChangeArrowheads="1"/>
              </p:cNvSpPr>
              <p:nvPr/>
            </p:nvSpPr>
            <p:spPr bwMode="auto">
              <a:xfrm>
                <a:off x="4045" y="2029"/>
                <a:ext cx="885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Rectangle 32"/>
              <p:cNvSpPr>
                <a:spLocks noChangeArrowheads="1"/>
              </p:cNvSpPr>
              <p:nvPr/>
            </p:nvSpPr>
            <p:spPr bwMode="auto">
              <a:xfrm>
                <a:off x="4045" y="2053"/>
                <a:ext cx="885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Rectangle 33"/>
              <p:cNvSpPr>
                <a:spLocks noChangeArrowheads="1"/>
              </p:cNvSpPr>
              <p:nvPr/>
            </p:nvSpPr>
            <p:spPr bwMode="auto">
              <a:xfrm>
                <a:off x="4045" y="2065"/>
                <a:ext cx="885" cy="1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Rectangle 34"/>
              <p:cNvSpPr>
                <a:spLocks noChangeArrowheads="1"/>
              </p:cNvSpPr>
              <p:nvPr/>
            </p:nvSpPr>
            <p:spPr bwMode="auto">
              <a:xfrm>
                <a:off x="4045" y="2077"/>
                <a:ext cx="885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Rectangle 35"/>
              <p:cNvSpPr>
                <a:spLocks noChangeArrowheads="1"/>
              </p:cNvSpPr>
              <p:nvPr/>
            </p:nvSpPr>
            <p:spPr bwMode="auto">
              <a:xfrm>
                <a:off x="4045" y="2083"/>
                <a:ext cx="885" cy="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Rectangle 36"/>
              <p:cNvSpPr>
                <a:spLocks noChangeArrowheads="1"/>
              </p:cNvSpPr>
              <p:nvPr/>
            </p:nvSpPr>
            <p:spPr bwMode="auto">
              <a:xfrm>
                <a:off x="4045" y="2095"/>
                <a:ext cx="885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Rectangle 37"/>
              <p:cNvSpPr>
                <a:spLocks noChangeArrowheads="1"/>
              </p:cNvSpPr>
              <p:nvPr/>
            </p:nvSpPr>
            <p:spPr bwMode="auto">
              <a:xfrm>
                <a:off x="4045" y="2101"/>
                <a:ext cx="885" cy="7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Rectangle 38"/>
              <p:cNvSpPr>
                <a:spLocks noChangeArrowheads="1"/>
              </p:cNvSpPr>
              <p:nvPr/>
            </p:nvSpPr>
            <p:spPr bwMode="auto">
              <a:xfrm>
                <a:off x="4045" y="2108"/>
                <a:ext cx="885" cy="1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Rectangle 39"/>
              <p:cNvSpPr>
                <a:spLocks noChangeArrowheads="1"/>
              </p:cNvSpPr>
              <p:nvPr/>
            </p:nvSpPr>
            <p:spPr bwMode="auto">
              <a:xfrm>
                <a:off x="4045" y="2120"/>
                <a:ext cx="885" cy="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Rectangle 40"/>
              <p:cNvSpPr>
                <a:spLocks noChangeArrowheads="1"/>
              </p:cNvSpPr>
              <p:nvPr/>
            </p:nvSpPr>
            <p:spPr bwMode="auto">
              <a:xfrm>
                <a:off x="4045" y="2126"/>
                <a:ext cx="885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Rectangle 41"/>
              <p:cNvSpPr>
                <a:spLocks noChangeArrowheads="1"/>
              </p:cNvSpPr>
              <p:nvPr/>
            </p:nvSpPr>
            <p:spPr bwMode="auto">
              <a:xfrm>
                <a:off x="4045" y="2132"/>
                <a:ext cx="885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Rectangle 42"/>
              <p:cNvSpPr>
                <a:spLocks noChangeArrowheads="1"/>
              </p:cNvSpPr>
              <p:nvPr/>
            </p:nvSpPr>
            <p:spPr bwMode="auto">
              <a:xfrm>
                <a:off x="4045" y="2144"/>
                <a:ext cx="885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Rectangle 43"/>
              <p:cNvSpPr>
                <a:spLocks noChangeArrowheads="1"/>
              </p:cNvSpPr>
              <p:nvPr/>
            </p:nvSpPr>
            <p:spPr bwMode="auto">
              <a:xfrm>
                <a:off x="4045" y="2156"/>
                <a:ext cx="885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Rectangle 44"/>
              <p:cNvSpPr>
                <a:spLocks noChangeArrowheads="1"/>
              </p:cNvSpPr>
              <p:nvPr/>
            </p:nvSpPr>
            <p:spPr bwMode="auto">
              <a:xfrm>
                <a:off x="4045" y="2168"/>
                <a:ext cx="885" cy="18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Rectangle 45"/>
              <p:cNvSpPr>
                <a:spLocks noChangeArrowheads="1"/>
              </p:cNvSpPr>
              <p:nvPr/>
            </p:nvSpPr>
            <p:spPr bwMode="auto">
              <a:xfrm>
                <a:off x="4045" y="2186"/>
                <a:ext cx="885" cy="2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Rectangle 46"/>
              <p:cNvSpPr>
                <a:spLocks noChangeArrowheads="1"/>
              </p:cNvSpPr>
              <p:nvPr/>
            </p:nvSpPr>
            <p:spPr bwMode="auto">
              <a:xfrm>
                <a:off x="4048" y="2011"/>
                <a:ext cx="885" cy="19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Rectangle 47"/>
              <p:cNvSpPr>
                <a:spLocks noChangeArrowheads="1"/>
              </p:cNvSpPr>
              <p:nvPr/>
            </p:nvSpPr>
            <p:spPr bwMode="auto">
              <a:xfrm>
                <a:off x="4058" y="2021"/>
                <a:ext cx="866" cy="17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Rectangle 48"/>
              <p:cNvSpPr>
                <a:spLocks noChangeArrowheads="1"/>
              </p:cNvSpPr>
              <p:nvPr/>
            </p:nvSpPr>
            <p:spPr bwMode="auto">
              <a:xfrm>
                <a:off x="4419" y="2027"/>
                <a:ext cx="11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5" name="Rectangle 49"/>
              <p:cNvSpPr>
                <a:spLocks noChangeArrowheads="1"/>
              </p:cNvSpPr>
              <p:nvPr/>
            </p:nvSpPr>
            <p:spPr bwMode="auto">
              <a:xfrm>
                <a:off x="4483" y="2027"/>
                <a:ext cx="7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8" name="Rectangle 50"/>
              <p:cNvSpPr>
                <a:spLocks noChangeArrowheads="1"/>
              </p:cNvSpPr>
              <p:nvPr/>
            </p:nvSpPr>
            <p:spPr bwMode="auto">
              <a:xfrm>
                <a:off x="4514" y="2027"/>
                <a:ext cx="43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Rhea Lawson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9" name="Rectangle 51"/>
              <p:cNvSpPr>
                <a:spLocks noChangeArrowheads="1"/>
              </p:cNvSpPr>
              <p:nvPr/>
            </p:nvSpPr>
            <p:spPr bwMode="auto">
              <a:xfrm>
                <a:off x="4590" y="2103"/>
                <a:ext cx="1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0" name="Rectangle 52"/>
              <p:cNvSpPr>
                <a:spLocks noChangeArrowheads="1"/>
              </p:cNvSpPr>
              <p:nvPr/>
            </p:nvSpPr>
            <p:spPr bwMode="auto">
              <a:xfrm>
                <a:off x="4062" y="2025"/>
                <a:ext cx="17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02" name="Picture 5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1689"/>
                <a:ext cx="90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3" name="Picture 5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1689"/>
                <a:ext cx="90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1" name="Rectangle 56"/>
              <p:cNvSpPr>
                <a:spLocks noChangeArrowheads="1"/>
              </p:cNvSpPr>
              <p:nvPr/>
            </p:nvSpPr>
            <p:spPr bwMode="auto">
              <a:xfrm>
                <a:off x="1315" y="1676"/>
                <a:ext cx="885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Rectangle 57"/>
              <p:cNvSpPr>
                <a:spLocks noChangeArrowheads="1"/>
              </p:cNvSpPr>
              <p:nvPr/>
            </p:nvSpPr>
            <p:spPr bwMode="auto">
              <a:xfrm>
                <a:off x="1315" y="1701"/>
                <a:ext cx="885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Rectangle 58"/>
              <p:cNvSpPr>
                <a:spLocks noChangeArrowheads="1"/>
              </p:cNvSpPr>
              <p:nvPr/>
            </p:nvSpPr>
            <p:spPr bwMode="auto">
              <a:xfrm>
                <a:off x="1315" y="1725"/>
                <a:ext cx="885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Rectangle 59"/>
              <p:cNvSpPr>
                <a:spLocks noChangeArrowheads="1"/>
              </p:cNvSpPr>
              <p:nvPr/>
            </p:nvSpPr>
            <p:spPr bwMode="auto">
              <a:xfrm>
                <a:off x="1315" y="1737"/>
                <a:ext cx="885" cy="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Rectangle 60"/>
              <p:cNvSpPr>
                <a:spLocks noChangeArrowheads="1"/>
              </p:cNvSpPr>
              <p:nvPr/>
            </p:nvSpPr>
            <p:spPr bwMode="auto">
              <a:xfrm>
                <a:off x="1315" y="1743"/>
                <a:ext cx="885" cy="1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Rectangle 61"/>
              <p:cNvSpPr>
                <a:spLocks noChangeArrowheads="1"/>
              </p:cNvSpPr>
              <p:nvPr/>
            </p:nvSpPr>
            <p:spPr bwMode="auto">
              <a:xfrm>
                <a:off x="1315" y="1755"/>
                <a:ext cx="885" cy="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Rectangle 62"/>
              <p:cNvSpPr>
                <a:spLocks noChangeArrowheads="1"/>
              </p:cNvSpPr>
              <p:nvPr/>
            </p:nvSpPr>
            <p:spPr bwMode="auto">
              <a:xfrm>
                <a:off x="1315" y="1761"/>
                <a:ext cx="885" cy="1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Rectangle 63"/>
              <p:cNvSpPr>
                <a:spLocks noChangeArrowheads="1"/>
              </p:cNvSpPr>
              <p:nvPr/>
            </p:nvSpPr>
            <p:spPr bwMode="auto">
              <a:xfrm>
                <a:off x="1315" y="1774"/>
                <a:ext cx="885" cy="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Rectangle 64"/>
              <p:cNvSpPr>
                <a:spLocks noChangeArrowheads="1"/>
              </p:cNvSpPr>
              <p:nvPr/>
            </p:nvSpPr>
            <p:spPr bwMode="auto">
              <a:xfrm>
                <a:off x="1315" y="1780"/>
                <a:ext cx="885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Rectangle 65"/>
              <p:cNvSpPr>
                <a:spLocks noChangeArrowheads="1"/>
              </p:cNvSpPr>
              <p:nvPr/>
            </p:nvSpPr>
            <p:spPr bwMode="auto">
              <a:xfrm>
                <a:off x="1315" y="1786"/>
                <a:ext cx="885" cy="12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Rectangle 66"/>
              <p:cNvSpPr>
                <a:spLocks noChangeArrowheads="1"/>
              </p:cNvSpPr>
              <p:nvPr/>
            </p:nvSpPr>
            <p:spPr bwMode="auto">
              <a:xfrm>
                <a:off x="1315" y="1798"/>
                <a:ext cx="885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Rectangle 67"/>
              <p:cNvSpPr>
                <a:spLocks noChangeArrowheads="1"/>
              </p:cNvSpPr>
              <p:nvPr/>
            </p:nvSpPr>
            <p:spPr bwMode="auto">
              <a:xfrm>
                <a:off x="1315" y="1804"/>
                <a:ext cx="885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Rectangle 68"/>
              <p:cNvSpPr>
                <a:spLocks noChangeArrowheads="1"/>
              </p:cNvSpPr>
              <p:nvPr/>
            </p:nvSpPr>
            <p:spPr bwMode="auto">
              <a:xfrm>
                <a:off x="1315" y="1816"/>
                <a:ext cx="885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Rectangle 69"/>
              <p:cNvSpPr>
                <a:spLocks noChangeArrowheads="1"/>
              </p:cNvSpPr>
              <p:nvPr/>
            </p:nvSpPr>
            <p:spPr bwMode="auto">
              <a:xfrm>
                <a:off x="1315" y="1828"/>
                <a:ext cx="885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Rectangle 70"/>
              <p:cNvSpPr>
                <a:spLocks noChangeArrowheads="1"/>
              </p:cNvSpPr>
              <p:nvPr/>
            </p:nvSpPr>
            <p:spPr bwMode="auto">
              <a:xfrm>
                <a:off x="1315" y="1840"/>
                <a:ext cx="885" cy="19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Rectangle 71"/>
              <p:cNvSpPr>
                <a:spLocks noChangeArrowheads="1"/>
              </p:cNvSpPr>
              <p:nvPr/>
            </p:nvSpPr>
            <p:spPr bwMode="auto">
              <a:xfrm>
                <a:off x="1315" y="1859"/>
                <a:ext cx="885" cy="1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Rectangle 72"/>
              <p:cNvSpPr>
                <a:spLocks noChangeArrowheads="1"/>
              </p:cNvSpPr>
              <p:nvPr/>
            </p:nvSpPr>
            <p:spPr bwMode="auto">
              <a:xfrm>
                <a:off x="1318" y="1681"/>
                <a:ext cx="885" cy="197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Rectangle 73"/>
              <p:cNvSpPr>
                <a:spLocks noChangeArrowheads="1"/>
              </p:cNvSpPr>
              <p:nvPr/>
            </p:nvSpPr>
            <p:spPr bwMode="auto">
              <a:xfrm>
                <a:off x="1328" y="1691"/>
                <a:ext cx="866" cy="177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Rectangle 74"/>
              <p:cNvSpPr>
                <a:spLocks noChangeArrowheads="1"/>
              </p:cNvSpPr>
              <p:nvPr/>
            </p:nvSpPr>
            <p:spPr bwMode="auto">
              <a:xfrm>
                <a:off x="1749" y="1696"/>
                <a:ext cx="4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Jane Cheeks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0" name="Rectangle 75"/>
              <p:cNvSpPr>
                <a:spLocks noChangeArrowheads="1"/>
              </p:cNvSpPr>
              <p:nvPr/>
            </p:nvSpPr>
            <p:spPr bwMode="auto">
              <a:xfrm>
                <a:off x="1873" y="1775"/>
                <a:ext cx="12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1" name="Rectangle 76"/>
              <p:cNvSpPr>
                <a:spLocks noChangeArrowheads="1"/>
              </p:cNvSpPr>
              <p:nvPr/>
            </p:nvSpPr>
            <p:spPr bwMode="auto">
              <a:xfrm>
                <a:off x="1332" y="1695"/>
                <a:ext cx="171" cy="1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26" name="Picture 7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" y="1689"/>
                <a:ext cx="90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7" name="Picture 7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" y="1689"/>
                <a:ext cx="90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2" name="Rectangle 80"/>
              <p:cNvSpPr>
                <a:spLocks noChangeArrowheads="1"/>
              </p:cNvSpPr>
              <p:nvPr/>
            </p:nvSpPr>
            <p:spPr bwMode="auto">
              <a:xfrm>
                <a:off x="2422" y="1676"/>
                <a:ext cx="885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Rectangle 81"/>
              <p:cNvSpPr>
                <a:spLocks noChangeArrowheads="1"/>
              </p:cNvSpPr>
              <p:nvPr/>
            </p:nvSpPr>
            <p:spPr bwMode="auto">
              <a:xfrm>
                <a:off x="2422" y="1701"/>
                <a:ext cx="885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Rectangle 82"/>
              <p:cNvSpPr>
                <a:spLocks noChangeArrowheads="1"/>
              </p:cNvSpPr>
              <p:nvPr/>
            </p:nvSpPr>
            <p:spPr bwMode="auto">
              <a:xfrm>
                <a:off x="2422" y="1725"/>
                <a:ext cx="885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Rectangle 83"/>
              <p:cNvSpPr>
                <a:spLocks noChangeArrowheads="1"/>
              </p:cNvSpPr>
              <p:nvPr/>
            </p:nvSpPr>
            <p:spPr bwMode="auto">
              <a:xfrm>
                <a:off x="2422" y="1737"/>
                <a:ext cx="885" cy="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Rectangle 84"/>
              <p:cNvSpPr>
                <a:spLocks noChangeArrowheads="1"/>
              </p:cNvSpPr>
              <p:nvPr/>
            </p:nvSpPr>
            <p:spPr bwMode="auto">
              <a:xfrm>
                <a:off x="2422" y="1743"/>
                <a:ext cx="885" cy="1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Rectangle 85"/>
              <p:cNvSpPr>
                <a:spLocks noChangeArrowheads="1"/>
              </p:cNvSpPr>
              <p:nvPr/>
            </p:nvSpPr>
            <p:spPr bwMode="auto">
              <a:xfrm>
                <a:off x="2422" y="1755"/>
                <a:ext cx="885" cy="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Rectangle 86"/>
              <p:cNvSpPr>
                <a:spLocks noChangeArrowheads="1"/>
              </p:cNvSpPr>
              <p:nvPr/>
            </p:nvSpPr>
            <p:spPr bwMode="auto">
              <a:xfrm>
                <a:off x="2422" y="1761"/>
                <a:ext cx="885" cy="1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Rectangle 87"/>
              <p:cNvSpPr>
                <a:spLocks noChangeArrowheads="1"/>
              </p:cNvSpPr>
              <p:nvPr/>
            </p:nvSpPr>
            <p:spPr bwMode="auto">
              <a:xfrm>
                <a:off x="2422" y="1774"/>
                <a:ext cx="885" cy="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Rectangle 88"/>
              <p:cNvSpPr>
                <a:spLocks noChangeArrowheads="1"/>
              </p:cNvSpPr>
              <p:nvPr/>
            </p:nvSpPr>
            <p:spPr bwMode="auto">
              <a:xfrm>
                <a:off x="2422" y="1780"/>
                <a:ext cx="885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Rectangle 89"/>
              <p:cNvSpPr>
                <a:spLocks noChangeArrowheads="1"/>
              </p:cNvSpPr>
              <p:nvPr/>
            </p:nvSpPr>
            <p:spPr bwMode="auto">
              <a:xfrm>
                <a:off x="2422" y="1786"/>
                <a:ext cx="885" cy="12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Rectangle 90"/>
              <p:cNvSpPr>
                <a:spLocks noChangeArrowheads="1"/>
              </p:cNvSpPr>
              <p:nvPr/>
            </p:nvSpPr>
            <p:spPr bwMode="auto">
              <a:xfrm>
                <a:off x="2422" y="1798"/>
                <a:ext cx="885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Rectangle 91"/>
              <p:cNvSpPr>
                <a:spLocks noChangeArrowheads="1"/>
              </p:cNvSpPr>
              <p:nvPr/>
            </p:nvSpPr>
            <p:spPr bwMode="auto">
              <a:xfrm>
                <a:off x="2422" y="1804"/>
                <a:ext cx="885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Rectangle 92"/>
              <p:cNvSpPr>
                <a:spLocks noChangeArrowheads="1"/>
              </p:cNvSpPr>
              <p:nvPr/>
            </p:nvSpPr>
            <p:spPr bwMode="auto">
              <a:xfrm>
                <a:off x="2422" y="1816"/>
                <a:ext cx="885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Rectangle 93"/>
              <p:cNvSpPr>
                <a:spLocks noChangeArrowheads="1"/>
              </p:cNvSpPr>
              <p:nvPr/>
            </p:nvSpPr>
            <p:spPr bwMode="auto">
              <a:xfrm>
                <a:off x="2422" y="1828"/>
                <a:ext cx="885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Rectangle 94"/>
              <p:cNvSpPr>
                <a:spLocks noChangeArrowheads="1"/>
              </p:cNvSpPr>
              <p:nvPr/>
            </p:nvSpPr>
            <p:spPr bwMode="auto">
              <a:xfrm>
                <a:off x="2422" y="1840"/>
                <a:ext cx="885" cy="19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Rectangle 95"/>
              <p:cNvSpPr>
                <a:spLocks noChangeArrowheads="1"/>
              </p:cNvSpPr>
              <p:nvPr/>
            </p:nvSpPr>
            <p:spPr bwMode="auto">
              <a:xfrm>
                <a:off x="2422" y="1859"/>
                <a:ext cx="885" cy="1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96"/>
              <p:cNvSpPr>
                <a:spLocks noEditPoints="1"/>
              </p:cNvSpPr>
              <p:nvPr/>
            </p:nvSpPr>
            <p:spPr bwMode="auto">
              <a:xfrm>
                <a:off x="2422" y="1678"/>
                <a:ext cx="891" cy="203"/>
              </a:xfrm>
              <a:custGeom>
                <a:avLst/>
                <a:gdLst>
                  <a:gd name="T0" fmla="*/ 2096 w 2320"/>
                  <a:gd name="T1" fmla="*/ 525 h 533"/>
                  <a:gd name="T2" fmla="*/ 2032 w 2320"/>
                  <a:gd name="T3" fmla="*/ 525 h 533"/>
                  <a:gd name="T4" fmla="*/ 1640 w 2320"/>
                  <a:gd name="T5" fmla="*/ 533 h 533"/>
                  <a:gd name="T6" fmla="*/ 1560 w 2320"/>
                  <a:gd name="T7" fmla="*/ 517 h 533"/>
                  <a:gd name="T8" fmla="*/ 1287 w 2320"/>
                  <a:gd name="T9" fmla="*/ 533 h 533"/>
                  <a:gd name="T10" fmla="*/ 1095 w 2320"/>
                  <a:gd name="T11" fmla="*/ 517 h 533"/>
                  <a:gd name="T12" fmla="*/ 1015 w 2320"/>
                  <a:gd name="T13" fmla="*/ 533 h 533"/>
                  <a:gd name="T14" fmla="*/ 735 w 2320"/>
                  <a:gd name="T15" fmla="*/ 525 h 533"/>
                  <a:gd name="T16" fmla="*/ 671 w 2320"/>
                  <a:gd name="T17" fmla="*/ 525 h 533"/>
                  <a:gd name="T18" fmla="*/ 278 w 2320"/>
                  <a:gd name="T19" fmla="*/ 533 h 533"/>
                  <a:gd name="T20" fmla="*/ 198 w 2320"/>
                  <a:gd name="T21" fmla="*/ 517 h 533"/>
                  <a:gd name="T22" fmla="*/ 8 w 2320"/>
                  <a:gd name="T23" fmla="*/ 517 h 533"/>
                  <a:gd name="T24" fmla="*/ 0 w 2320"/>
                  <a:gd name="T25" fmla="*/ 443 h 533"/>
                  <a:gd name="T26" fmla="*/ 8 w 2320"/>
                  <a:gd name="T27" fmla="*/ 162 h 533"/>
                  <a:gd name="T28" fmla="*/ 38 w 2320"/>
                  <a:gd name="T29" fmla="*/ 16 h 533"/>
                  <a:gd name="T30" fmla="*/ 118 w 2320"/>
                  <a:gd name="T31" fmla="*/ 16 h 533"/>
                  <a:gd name="T32" fmla="*/ 391 w 2320"/>
                  <a:gd name="T33" fmla="*/ 0 h 533"/>
                  <a:gd name="T34" fmla="*/ 583 w 2320"/>
                  <a:gd name="T35" fmla="*/ 16 h 533"/>
                  <a:gd name="T36" fmla="*/ 663 w 2320"/>
                  <a:gd name="T37" fmla="*/ 0 h 533"/>
                  <a:gd name="T38" fmla="*/ 943 w 2320"/>
                  <a:gd name="T39" fmla="*/ 8 h 533"/>
                  <a:gd name="T40" fmla="*/ 1007 w 2320"/>
                  <a:gd name="T41" fmla="*/ 8 h 533"/>
                  <a:gd name="T42" fmla="*/ 1400 w 2320"/>
                  <a:gd name="T43" fmla="*/ 0 h 533"/>
                  <a:gd name="T44" fmla="*/ 1480 w 2320"/>
                  <a:gd name="T45" fmla="*/ 16 h 533"/>
                  <a:gd name="T46" fmla="*/ 1752 w 2320"/>
                  <a:gd name="T47" fmla="*/ 0 h 533"/>
                  <a:gd name="T48" fmla="*/ 1944 w 2320"/>
                  <a:gd name="T49" fmla="*/ 16 h 533"/>
                  <a:gd name="T50" fmla="*/ 2024 w 2320"/>
                  <a:gd name="T51" fmla="*/ 0 h 533"/>
                  <a:gd name="T52" fmla="*/ 2305 w 2320"/>
                  <a:gd name="T53" fmla="*/ 8 h 533"/>
                  <a:gd name="T54" fmla="*/ 2312 w 2320"/>
                  <a:gd name="T55" fmla="*/ 64 h 533"/>
                  <a:gd name="T56" fmla="*/ 2320 w 2320"/>
                  <a:gd name="T57" fmla="*/ 457 h 533"/>
                  <a:gd name="T58" fmla="*/ 2158 w 2320"/>
                  <a:gd name="T59" fmla="*/ 491 h 533"/>
                  <a:gd name="T60" fmla="*/ 2078 w 2320"/>
                  <a:gd name="T61" fmla="*/ 507 h 533"/>
                  <a:gd name="T62" fmla="*/ 1806 w 2320"/>
                  <a:gd name="T63" fmla="*/ 507 h 533"/>
                  <a:gd name="T64" fmla="*/ 1614 w 2320"/>
                  <a:gd name="T65" fmla="*/ 491 h 533"/>
                  <a:gd name="T66" fmla="*/ 1534 w 2320"/>
                  <a:gd name="T67" fmla="*/ 507 h 533"/>
                  <a:gd name="T68" fmla="*/ 1262 w 2320"/>
                  <a:gd name="T69" fmla="*/ 507 h 533"/>
                  <a:gd name="T70" fmla="*/ 1069 w 2320"/>
                  <a:gd name="T71" fmla="*/ 491 h 533"/>
                  <a:gd name="T72" fmla="*/ 989 w 2320"/>
                  <a:gd name="T73" fmla="*/ 507 h 533"/>
                  <a:gd name="T74" fmla="*/ 717 w 2320"/>
                  <a:gd name="T75" fmla="*/ 507 h 533"/>
                  <a:gd name="T76" fmla="*/ 525 w 2320"/>
                  <a:gd name="T77" fmla="*/ 491 h 533"/>
                  <a:gd name="T78" fmla="*/ 445 w 2320"/>
                  <a:gd name="T79" fmla="*/ 507 h 533"/>
                  <a:gd name="T80" fmla="*/ 172 w 2320"/>
                  <a:gd name="T81" fmla="*/ 507 h 533"/>
                  <a:gd name="T82" fmla="*/ 34 w 2320"/>
                  <a:gd name="T83" fmla="*/ 437 h 533"/>
                  <a:gd name="T84" fmla="*/ 34 w 2320"/>
                  <a:gd name="T85" fmla="*/ 357 h 533"/>
                  <a:gd name="T86" fmla="*/ 42 w 2320"/>
                  <a:gd name="T87" fmla="*/ 285 h 533"/>
                  <a:gd name="T88" fmla="*/ 55 w 2320"/>
                  <a:gd name="T89" fmla="*/ 26 h 533"/>
                  <a:gd name="T90" fmla="*/ 248 w 2320"/>
                  <a:gd name="T91" fmla="*/ 42 h 533"/>
                  <a:gd name="T92" fmla="*/ 328 w 2320"/>
                  <a:gd name="T93" fmla="*/ 26 h 533"/>
                  <a:gd name="T94" fmla="*/ 720 w 2320"/>
                  <a:gd name="T95" fmla="*/ 34 h 533"/>
                  <a:gd name="T96" fmla="*/ 784 w 2320"/>
                  <a:gd name="T97" fmla="*/ 34 h 533"/>
                  <a:gd name="T98" fmla="*/ 1065 w 2320"/>
                  <a:gd name="T99" fmla="*/ 26 h 533"/>
                  <a:gd name="T100" fmla="*/ 1145 w 2320"/>
                  <a:gd name="T101" fmla="*/ 42 h 533"/>
                  <a:gd name="T102" fmla="*/ 1417 w 2320"/>
                  <a:gd name="T103" fmla="*/ 26 h 533"/>
                  <a:gd name="T104" fmla="*/ 1609 w 2320"/>
                  <a:gd name="T105" fmla="*/ 42 h 533"/>
                  <a:gd name="T106" fmla="*/ 1689 w 2320"/>
                  <a:gd name="T107" fmla="*/ 26 h 533"/>
                  <a:gd name="T108" fmla="*/ 2082 w 2320"/>
                  <a:gd name="T109" fmla="*/ 34 h 533"/>
                  <a:gd name="T110" fmla="*/ 2146 w 2320"/>
                  <a:gd name="T111" fmla="*/ 34 h 533"/>
                  <a:gd name="T112" fmla="*/ 2234 w 2320"/>
                  <a:gd name="T113" fmla="*/ 42 h 533"/>
                  <a:gd name="T114" fmla="*/ 2295 w 2320"/>
                  <a:gd name="T115" fmla="*/ 253 h 533"/>
                  <a:gd name="T116" fmla="*/ 2279 w 2320"/>
                  <a:gd name="T117" fmla="*/ 445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20" h="533">
                    <a:moveTo>
                      <a:pt x="2296" y="533"/>
                    </a:moveTo>
                    <a:lnTo>
                      <a:pt x="2184" y="533"/>
                    </a:lnTo>
                    <a:cubicBezTo>
                      <a:pt x="2180" y="533"/>
                      <a:pt x="2176" y="530"/>
                      <a:pt x="2176" y="525"/>
                    </a:cubicBezTo>
                    <a:cubicBezTo>
                      <a:pt x="2176" y="521"/>
                      <a:pt x="2180" y="517"/>
                      <a:pt x="2184" y="517"/>
                    </a:cubicBezTo>
                    <a:lnTo>
                      <a:pt x="2296" y="517"/>
                    </a:lnTo>
                    <a:cubicBezTo>
                      <a:pt x="2301" y="517"/>
                      <a:pt x="2304" y="521"/>
                      <a:pt x="2304" y="525"/>
                    </a:cubicBezTo>
                    <a:cubicBezTo>
                      <a:pt x="2304" y="530"/>
                      <a:pt x="2301" y="533"/>
                      <a:pt x="2296" y="533"/>
                    </a:cubicBezTo>
                    <a:close/>
                    <a:moveTo>
                      <a:pt x="2104" y="533"/>
                    </a:moveTo>
                    <a:lnTo>
                      <a:pt x="2104" y="533"/>
                    </a:lnTo>
                    <a:cubicBezTo>
                      <a:pt x="2100" y="533"/>
                      <a:pt x="2096" y="530"/>
                      <a:pt x="2096" y="525"/>
                    </a:cubicBezTo>
                    <a:cubicBezTo>
                      <a:pt x="2096" y="521"/>
                      <a:pt x="2100" y="517"/>
                      <a:pt x="2104" y="517"/>
                    </a:cubicBezTo>
                    <a:lnTo>
                      <a:pt x="2104" y="517"/>
                    </a:lnTo>
                    <a:cubicBezTo>
                      <a:pt x="2109" y="517"/>
                      <a:pt x="2112" y="521"/>
                      <a:pt x="2112" y="525"/>
                    </a:cubicBezTo>
                    <a:cubicBezTo>
                      <a:pt x="2112" y="530"/>
                      <a:pt x="2109" y="533"/>
                      <a:pt x="2104" y="533"/>
                    </a:cubicBezTo>
                    <a:close/>
                    <a:moveTo>
                      <a:pt x="2024" y="533"/>
                    </a:moveTo>
                    <a:lnTo>
                      <a:pt x="1912" y="533"/>
                    </a:lnTo>
                    <a:cubicBezTo>
                      <a:pt x="1908" y="533"/>
                      <a:pt x="1904" y="530"/>
                      <a:pt x="1904" y="525"/>
                    </a:cubicBezTo>
                    <a:cubicBezTo>
                      <a:pt x="1904" y="521"/>
                      <a:pt x="1908" y="517"/>
                      <a:pt x="1912" y="517"/>
                    </a:cubicBezTo>
                    <a:lnTo>
                      <a:pt x="2024" y="517"/>
                    </a:lnTo>
                    <a:cubicBezTo>
                      <a:pt x="2029" y="517"/>
                      <a:pt x="2032" y="521"/>
                      <a:pt x="2032" y="525"/>
                    </a:cubicBezTo>
                    <a:cubicBezTo>
                      <a:pt x="2032" y="530"/>
                      <a:pt x="2029" y="533"/>
                      <a:pt x="2024" y="533"/>
                    </a:cubicBezTo>
                    <a:close/>
                    <a:moveTo>
                      <a:pt x="1832" y="533"/>
                    </a:moveTo>
                    <a:lnTo>
                      <a:pt x="1832" y="533"/>
                    </a:lnTo>
                    <a:cubicBezTo>
                      <a:pt x="1828" y="533"/>
                      <a:pt x="1824" y="530"/>
                      <a:pt x="1824" y="525"/>
                    </a:cubicBezTo>
                    <a:cubicBezTo>
                      <a:pt x="1824" y="521"/>
                      <a:pt x="1828" y="517"/>
                      <a:pt x="1832" y="517"/>
                    </a:cubicBezTo>
                    <a:lnTo>
                      <a:pt x="1832" y="517"/>
                    </a:lnTo>
                    <a:cubicBezTo>
                      <a:pt x="1836" y="517"/>
                      <a:pt x="1840" y="521"/>
                      <a:pt x="1840" y="525"/>
                    </a:cubicBezTo>
                    <a:cubicBezTo>
                      <a:pt x="1840" y="530"/>
                      <a:pt x="1836" y="533"/>
                      <a:pt x="1832" y="533"/>
                    </a:cubicBezTo>
                    <a:close/>
                    <a:moveTo>
                      <a:pt x="1752" y="533"/>
                    </a:moveTo>
                    <a:lnTo>
                      <a:pt x="1640" y="533"/>
                    </a:lnTo>
                    <a:cubicBezTo>
                      <a:pt x="1635" y="533"/>
                      <a:pt x="1632" y="530"/>
                      <a:pt x="1632" y="525"/>
                    </a:cubicBezTo>
                    <a:cubicBezTo>
                      <a:pt x="1632" y="521"/>
                      <a:pt x="1635" y="517"/>
                      <a:pt x="1640" y="517"/>
                    </a:cubicBezTo>
                    <a:lnTo>
                      <a:pt x="1752" y="517"/>
                    </a:lnTo>
                    <a:cubicBezTo>
                      <a:pt x="1756" y="517"/>
                      <a:pt x="1760" y="521"/>
                      <a:pt x="1760" y="525"/>
                    </a:cubicBezTo>
                    <a:cubicBezTo>
                      <a:pt x="1760" y="530"/>
                      <a:pt x="1756" y="533"/>
                      <a:pt x="1752" y="533"/>
                    </a:cubicBezTo>
                    <a:close/>
                    <a:moveTo>
                      <a:pt x="1560" y="533"/>
                    </a:moveTo>
                    <a:lnTo>
                      <a:pt x="1560" y="533"/>
                    </a:lnTo>
                    <a:cubicBezTo>
                      <a:pt x="1555" y="533"/>
                      <a:pt x="1552" y="530"/>
                      <a:pt x="1552" y="525"/>
                    </a:cubicBezTo>
                    <a:cubicBezTo>
                      <a:pt x="1552" y="521"/>
                      <a:pt x="1555" y="517"/>
                      <a:pt x="1560" y="517"/>
                    </a:cubicBezTo>
                    <a:lnTo>
                      <a:pt x="1560" y="517"/>
                    </a:lnTo>
                    <a:cubicBezTo>
                      <a:pt x="1564" y="517"/>
                      <a:pt x="1568" y="521"/>
                      <a:pt x="1568" y="525"/>
                    </a:cubicBezTo>
                    <a:cubicBezTo>
                      <a:pt x="1568" y="530"/>
                      <a:pt x="1564" y="533"/>
                      <a:pt x="1560" y="533"/>
                    </a:cubicBezTo>
                    <a:close/>
                    <a:moveTo>
                      <a:pt x="1480" y="533"/>
                    </a:moveTo>
                    <a:lnTo>
                      <a:pt x="1367" y="533"/>
                    </a:lnTo>
                    <a:cubicBezTo>
                      <a:pt x="1363" y="533"/>
                      <a:pt x="1359" y="530"/>
                      <a:pt x="1359" y="525"/>
                    </a:cubicBezTo>
                    <a:cubicBezTo>
                      <a:pt x="1359" y="521"/>
                      <a:pt x="1363" y="517"/>
                      <a:pt x="1367" y="517"/>
                    </a:cubicBezTo>
                    <a:lnTo>
                      <a:pt x="1480" y="517"/>
                    </a:lnTo>
                    <a:cubicBezTo>
                      <a:pt x="1484" y="517"/>
                      <a:pt x="1488" y="521"/>
                      <a:pt x="1488" y="525"/>
                    </a:cubicBezTo>
                    <a:cubicBezTo>
                      <a:pt x="1488" y="530"/>
                      <a:pt x="1484" y="533"/>
                      <a:pt x="1480" y="533"/>
                    </a:cubicBezTo>
                    <a:close/>
                    <a:moveTo>
                      <a:pt x="1287" y="533"/>
                    </a:moveTo>
                    <a:lnTo>
                      <a:pt x="1287" y="533"/>
                    </a:lnTo>
                    <a:cubicBezTo>
                      <a:pt x="1283" y="533"/>
                      <a:pt x="1279" y="530"/>
                      <a:pt x="1279" y="525"/>
                    </a:cubicBezTo>
                    <a:cubicBezTo>
                      <a:pt x="1279" y="521"/>
                      <a:pt x="1283" y="517"/>
                      <a:pt x="1287" y="517"/>
                    </a:cubicBezTo>
                    <a:lnTo>
                      <a:pt x="1287" y="517"/>
                    </a:lnTo>
                    <a:cubicBezTo>
                      <a:pt x="1292" y="517"/>
                      <a:pt x="1295" y="521"/>
                      <a:pt x="1295" y="525"/>
                    </a:cubicBezTo>
                    <a:cubicBezTo>
                      <a:pt x="1295" y="530"/>
                      <a:pt x="1292" y="533"/>
                      <a:pt x="1287" y="533"/>
                    </a:cubicBezTo>
                    <a:close/>
                    <a:moveTo>
                      <a:pt x="1207" y="533"/>
                    </a:moveTo>
                    <a:lnTo>
                      <a:pt x="1095" y="533"/>
                    </a:lnTo>
                    <a:cubicBezTo>
                      <a:pt x="1091" y="533"/>
                      <a:pt x="1087" y="530"/>
                      <a:pt x="1087" y="525"/>
                    </a:cubicBezTo>
                    <a:cubicBezTo>
                      <a:pt x="1087" y="521"/>
                      <a:pt x="1091" y="517"/>
                      <a:pt x="1095" y="517"/>
                    </a:cubicBezTo>
                    <a:lnTo>
                      <a:pt x="1207" y="517"/>
                    </a:lnTo>
                    <a:cubicBezTo>
                      <a:pt x="1212" y="517"/>
                      <a:pt x="1215" y="521"/>
                      <a:pt x="1215" y="525"/>
                    </a:cubicBezTo>
                    <a:cubicBezTo>
                      <a:pt x="1215" y="530"/>
                      <a:pt x="1212" y="533"/>
                      <a:pt x="1207" y="533"/>
                    </a:cubicBezTo>
                    <a:close/>
                    <a:moveTo>
                      <a:pt x="1015" y="533"/>
                    </a:moveTo>
                    <a:lnTo>
                      <a:pt x="1015" y="533"/>
                    </a:lnTo>
                    <a:cubicBezTo>
                      <a:pt x="1011" y="533"/>
                      <a:pt x="1007" y="530"/>
                      <a:pt x="1007" y="525"/>
                    </a:cubicBezTo>
                    <a:cubicBezTo>
                      <a:pt x="1007" y="521"/>
                      <a:pt x="1011" y="517"/>
                      <a:pt x="1015" y="517"/>
                    </a:cubicBezTo>
                    <a:lnTo>
                      <a:pt x="1015" y="517"/>
                    </a:lnTo>
                    <a:cubicBezTo>
                      <a:pt x="1020" y="517"/>
                      <a:pt x="1023" y="521"/>
                      <a:pt x="1023" y="525"/>
                    </a:cubicBezTo>
                    <a:cubicBezTo>
                      <a:pt x="1023" y="530"/>
                      <a:pt x="1020" y="533"/>
                      <a:pt x="1015" y="533"/>
                    </a:cubicBezTo>
                    <a:close/>
                    <a:moveTo>
                      <a:pt x="935" y="533"/>
                    </a:moveTo>
                    <a:lnTo>
                      <a:pt x="823" y="533"/>
                    </a:lnTo>
                    <a:cubicBezTo>
                      <a:pt x="818" y="533"/>
                      <a:pt x="815" y="530"/>
                      <a:pt x="815" y="525"/>
                    </a:cubicBezTo>
                    <a:cubicBezTo>
                      <a:pt x="815" y="521"/>
                      <a:pt x="818" y="517"/>
                      <a:pt x="823" y="517"/>
                    </a:cubicBezTo>
                    <a:lnTo>
                      <a:pt x="935" y="517"/>
                    </a:lnTo>
                    <a:cubicBezTo>
                      <a:pt x="939" y="517"/>
                      <a:pt x="943" y="521"/>
                      <a:pt x="943" y="525"/>
                    </a:cubicBezTo>
                    <a:cubicBezTo>
                      <a:pt x="943" y="530"/>
                      <a:pt x="939" y="533"/>
                      <a:pt x="935" y="533"/>
                    </a:cubicBezTo>
                    <a:close/>
                    <a:moveTo>
                      <a:pt x="743" y="533"/>
                    </a:moveTo>
                    <a:lnTo>
                      <a:pt x="743" y="533"/>
                    </a:lnTo>
                    <a:cubicBezTo>
                      <a:pt x="738" y="533"/>
                      <a:pt x="735" y="530"/>
                      <a:pt x="735" y="525"/>
                    </a:cubicBezTo>
                    <a:cubicBezTo>
                      <a:pt x="735" y="521"/>
                      <a:pt x="738" y="517"/>
                      <a:pt x="743" y="517"/>
                    </a:cubicBezTo>
                    <a:lnTo>
                      <a:pt x="743" y="517"/>
                    </a:lnTo>
                    <a:cubicBezTo>
                      <a:pt x="747" y="517"/>
                      <a:pt x="751" y="521"/>
                      <a:pt x="751" y="525"/>
                    </a:cubicBezTo>
                    <a:cubicBezTo>
                      <a:pt x="751" y="530"/>
                      <a:pt x="747" y="533"/>
                      <a:pt x="743" y="533"/>
                    </a:cubicBezTo>
                    <a:close/>
                    <a:moveTo>
                      <a:pt x="663" y="533"/>
                    </a:moveTo>
                    <a:lnTo>
                      <a:pt x="551" y="533"/>
                    </a:lnTo>
                    <a:cubicBezTo>
                      <a:pt x="546" y="533"/>
                      <a:pt x="543" y="530"/>
                      <a:pt x="543" y="525"/>
                    </a:cubicBezTo>
                    <a:cubicBezTo>
                      <a:pt x="543" y="521"/>
                      <a:pt x="546" y="517"/>
                      <a:pt x="551" y="517"/>
                    </a:cubicBezTo>
                    <a:lnTo>
                      <a:pt x="663" y="517"/>
                    </a:lnTo>
                    <a:cubicBezTo>
                      <a:pt x="667" y="517"/>
                      <a:pt x="671" y="521"/>
                      <a:pt x="671" y="525"/>
                    </a:cubicBezTo>
                    <a:cubicBezTo>
                      <a:pt x="671" y="530"/>
                      <a:pt x="667" y="533"/>
                      <a:pt x="663" y="533"/>
                    </a:cubicBezTo>
                    <a:close/>
                    <a:moveTo>
                      <a:pt x="471" y="533"/>
                    </a:moveTo>
                    <a:lnTo>
                      <a:pt x="471" y="533"/>
                    </a:lnTo>
                    <a:cubicBezTo>
                      <a:pt x="466" y="533"/>
                      <a:pt x="463" y="530"/>
                      <a:pt x="463" y="525"/>
                    </a:cubicBezTo>
                    <a:cubicBezTo>
                      <a:pt x="463" y="521"/>
                      <a:pt x="466" y="517"/>
                      <a:pt x="471" y="517"/>
                    </a:cubicBezTo>
                    <a:lnTo>
                      <a:pt x="471" y="517"/>
                    </a:lnTo>
                    <a:cubicBezTo>
                      <a:pt x="475" y="517"/>
                      <a:pt x="479" y="521"/>
                      <a:pt x="479" y="525"/>
                    </a:cubicBezTo>
                    <a:cubicBezTo>
                      <a:pt x="479" y="530"/>
                      <a:pt x="475" y="533"/>
                      <a:pt x="471" y="533"/>
                    </a:cubicBezTo>
                    <a:close/>
                    <a:moveTo>
                      <a:pt x="390" y="533"/>
                    </a:moveTo>
                    <a:lnTo>
                      <a:pt x="278" y="533"/>
                    </a:lnTo>
                    <a:cubicBezTo>
                      <a:pt x="274" y="533"/>
                      <a:pt x="270" y="530"/>
                      <a:pt x="270" y="525"/>
                    </a:cubicBezTo>
                    <a:cubicBezTo>
                      <a:pt x="270" y="521"/>
                      <a:pt x="274" y="517"/>
                      <a:pt x="278" y="517"/>
                    </a:cubicBezTo>
                    <a:lnTo>
                      <a:pt x="390" y="517"/>
                    </a:lnTo>
                    <a:cubicBezTo>
                      <a:pt x="395" y="517"/>
                      <a:pt x="398" y="521"/>
                      <a:pt x="398" y="525"/>
                    </a:cubicBezTo>
                    <a:cubicBezTo>
                      <a:pt x="398" y="530"/>
                      <a:pt x="395" y="533"/>
                      <a:pt x="390" y="533"/>
                    </a:cubicBezTo>
                    <a:close/>
                    <a:moveTo>
                      <a:pt x="198" y="533"/>
                    </a:moveTo>
                    <a:lnTo>
                      <a:pt x="198" y="533"/>
                    </a:lnTo>
                    <a:cubicBezTo>
                      <a:pt x="194" y="533"/>
                      <a:pt x="190" y="530"/>
                      <a:pt x="190" y="525"/>
                    </a:cubicBezTo>
                    <a:cubicBezTo>
                      <a:pt x="190" y="521"/>
                      <a:pt x="194" y="517"/>
                      <a:pt x="198" y="517"/>
                    </a:cubicBezTo>
                    <a:lnTo>
                      <a:pt x="198" y="517"/>
                    </a:lnTo>
                    <a:cubicBezTo>
                      <a:pt x="203" y="517"/>
                      <a:pt x="206" y="521"/>
                      <a:pt x="206" y="525"/>
                    </a:cubicBezTo>
                    <a:cubicBezTo>
                      <a:pt x="206" y="530"/>
                      <a:pt x="203" y="533"/>
                      <a:pt x="198" y="533"/>
                    </a:cubicBezTo>
                    <a:close/>
                    <a:moveTo>
                      <a:pt x="118" y="533"/>
                    </a:moveTo>
                    <a:lnTo>
                      <a:pt x="8" y="533"/>
                    </a:lnTo>
                    <a:cubicBezTo>
                      <a:pt x="4" y="533"/>
                      <a:pt x="0" y="530"/>
                      <a:pt x="0" y="525"/>
                    </a:cubicBezTo>
                    <a:lnTo>
                      <a:pt x="0" y="523"/>
                    </a:lnTo>
                    <a:cubicBezTo>
                      <a:pt x="0" y="518"/>
                      <a:pt x="4" y="515"/>
                      <a:pt x="8" y="515"/>
                    </a:cubicBezTo>
                    <a:cubicBezTo>
                      <a:pt x="13" y="515"/>
                      <a:pt x="16" y="518"/>
                      <a:pt x="16" y="523"/>
                    </a:cubicBezTo>
                    <a:lnTo>
                      <a:pt x="16" y="525"/>
                    </a:lnTo>
                    <a:lnTo>
                      <a:pt x="8" y="517"/>
                    </a:lnTo>
                    <a:lnTo>
                      <a:pt x="118" y="517"/>
                    </a:lnTo>
                    <a:cubicBezTo>
                      <a:pt x="123" y="517"/>
                      <a:pt x="126" y="521"/>
                      <a:pt x="126" y="525"/>
                    </a:cubicBezTo>
                    <a:cubicBezTo>
                      <a:pt x="126" y="530"/>
                      <a:pt x="123" y="533"/>
                      <a:pt x="118" y="533"/>
                    </a:cubicBezTo>
                    <a:close/>
                    <a:moveTo>
                      <a:pt x="0" y="443"/>
                    </a:moveTo>
                    <a:lnTo>
                      <a:pt x="0" y="443"/>
                    </a:lnTo>
                    <a:cubicBezTo>
                      <a:pt x="0" y="438"/>
                      <a:pt x="4" y="435"/>
                      <a:pt x="8" y="435"/>
                    </a:cubicBezTo>
                    <a:cubicBezTo>
                      <a:pt x="13" y="435"/>
                      <a:pt x="16" y="438"/>
                      <a:pt x="16" y="443"/>
                    </a:cubicBezTo>
                    <a:lnTo>
                      <a:pt x="16" y="443"/>
                    </a:lnTo>
                    <a:cubicBezTo>
                      <a:pt x="16" y="447"/>
                      <a:pt x="13" y="451"/>
                      <a:pt x="8" y="451"/>
                    </a:cubicBezTo>
                    <a:cubicBezTo>
                      <a:pt x="4" y="451"/>
                      <a:pt x="0" y="447"/>
                      <a:pt x="0" y="443"/>
                    </a:cubicBezTo>
                    <a:close/>
                    <a:moveTo>
                      <a:pt x="0" y="363"/>
                    </a:moveTo>
                    <a:lnTo>
                      <a:pt x="0" y="251"/>
                    </a:lnTo>
                    <a:cubicBezTo>
                      <a:pt x="0" y="246"/>
                      <a:pt x="4" y="242"/>
                      <a:pt x="8" y="242"/>
                    </a:cubicBezTo>
                    <a:cubicBezTo>
                      <a:pt x="13" y="242"/>
                      <a:pt x="16" y="246"/>
                      <a:pt x="16" y="251"/>
                    </a:cubicBezTo>
                    <a:lnTo>
                      <a:pt x="16" y="363"/>
                    </a:lnTo>
                    <a:cubicBezTo>
                      <a:pt x="16" y="367"/>
                      <a:pt x="13" y="371"/>
                      <a:pt x="8" y="371"/>
                    </a:cubicBezTo>
                    <a:cubicBezTo>
                      <a:pt x="4" y="371"/>
                      <a:pt x="0" y="367"/>
                      <a:pt x="0" y="363"/>
                    </a:cubicBezTo>
                    <a:close/>
                    <a:moveTo>
                      <a:pt x="0" y="170"/>
                    </a:moveTo>
                    <a:lnTo>
                      <a:pt x="0" y="170"/>
                    </a:lnTo>
                    <a:cubicBezTo>
                      <a:pt x="0" y="166"/>
                      <a:pt x="4" y="162"/>
                      <a:pt x="8" y="162"/>
                    </a:cubicBezTo>
                    <a:cubicBezTo>
                      <a:pt x="13" y="162"/>
                      <a:pt x="16" y="166"/>
                      <a:pt x="16" y="170"/>
                    </a:cubicBezTo>
                    <a:lnTo>
                      <a:pt x="16" y="170"/>
                    </a:lnTo>
                    <a:cubicBezTo>
                      <a:pt x="16" y="175"/>
                      <a:pt x="13" y="178"/>
                      <a:pt x="8" y="178"/>
                    </a:cubicBezTo>
                    <a:cubicBezTo>
                      <a:pt x="4" y="178"/>
                      <a:pt x="0" y="175"/>
                      <a:pt x="0" y="170"/>
                    </a:cubicBezTo>
                    <a:close/>
                    <a:moveTo>
                      <a:pt x="0" y="90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lnTo>
                      <a:pt x="38" y="0"/>
                    </a:lnTo>
                    <a:cubicBezTo>
                      <a:pt x="43" y="0"/>
                      <a:pt x="46" y="4"/>
                      <a:pt x="46" y="8"/>
                    </a:cubicBezTo>
                    <a:cubicBezTo>
                      <a:pt x="46" y="12"/>
                      <a:pt x="43" y="16"/>
                      <a:pt x="38" y="16"/>
                    </a:cubicBezTo>
                    <a:lnTo>
                      <a:pt x="8" y="16"/>
                    </a:lnTo>
                    <a:lnTo>
                      <a:pt x="16" y="8"/>
                    </a:lnTo>
                    <a:lnTo>
                      <a:pt x="16" y="90"/>
                    </a:lnTo>
                    <a:cubicBezTo>
                      <a:pt x="16" y="95"/>
                      <a:pt x="13" y="98"/>
                      <a:pt x="8" y="98"/>
                    </a:cubicBezTo>
                    <a:cubicBezTo>
                      <a:pt x="4" y="98"/>
                      <a:pt x="0" y="95"/>
                      <a:pt x="0" y="90"/>
                    </a:cubicBezTo>
                    <a:close/>
                    <a:moveTo>
                      <a:pt x="118" y="0"/>
                    </a:moveTo>
                    <a:lnTo>
                      <a:pt x="118" y="0"/>
                    </a:lnTo>
                    <a:cubicBezTo>
                      <a:pt x="123" y="0"/>
                      <a:pt x="126" y="4"/>
                      <a:pt x="126" y="8"/>
                    </a:cubicBezTo>
                    <a:cubicBezTo>
                      <a:pt x="126" y="12"/>
                      <a:pt x="123" y="16"/>
                      <a:pt x="118" y="16"/>
                    </a:cubicBezTo>
                    <a:lnTo>
                      <a:pt x="118" y="16"/>
                    </a:lnTo>
                    <a:cubicBezTo>
                      <a:pt x="114" y="16"/>
                      <a:pt x="110" y="12"/>
                      <a:pt x="110" y="8"/>
                    </a:cubicBezTo>
                    <a:cubicBezTo>
                      <a:pt x="110" y="4"/>
                      <a:pt x="114" y="0"/>
                      <a:pt x="118" y="0"/>
                    </a:cubicBezTo>
                    <a:close/>
                    <a:moveTo>
                      <a:pt x="198" y="0"/>
                    </a:moveTo>
                    <a:lnTo>
                      <a:pt x="311" y="0"/>
                    </a:lnTo>
                    <a:cubicBezTo>
                      <a:pt x="315" y="0"/>
                      <a:pt x="319" y="4"/>
                      <a:pt x="319" y="8"/>
                    </a:cubicBezTo>
                    <a:cubicBezTo>
                      <a:pt x="319" y="12"/>
                      <a:pt x="315" y="16"/>
                      <a:pt x="311" y="16"/>
                    </a:cubicBezTo>
                    <a:lnTo>
                      <a:pt x="198" y="16"/>
                    </a:lnTo>
                    <a:cubicBezTo>
                      <a:pt x="194" y="16"/>
                      <a:pt x="190" y="12"/>
                      <a:pt x="190" y="8"/>
                    </a:cubicBezTo>
                    <a:cubicBezTo>
                      <a:pt x="190" y="4"/>
                      <a:pt x="194" y="0"/>
                      <a:pt x="198" y="0"/>
                    </a:cubicBezTo>
                    <a:close/>
                    <a:moveTo>
                      <a:pt x="391" y="0"/>
                    </a:moveTo>
                    <a:lnTo>
                      <a:pt x="391" y="0"/>
                    </a:lnTo>
                    <a:cubicBezTo>
                      <a:pt x="395" y="0"/>
                      <a:pt x="399" y="4"/>
                      <a:pt x="399" y="8"/>
                    </a:cubicBezTo>
                    <a:cubicBezTo>
                      <a:pt x="399" y="12"/>
                      <a:pt x="395" y="16"/>
                      <a:pt x="391" y="16"/>
                    </a:cubicBezTo>
                    <a:lnTo>
                      <a:pt x="391" y="16"/>
                    </a:lnTo>
                    <a:cubicBezTo>
                      <a:pt x="386" y="16"/>
                      <a:pt x="383" y="12"/>
                      <a:pt x="383" y="8"/>
                    </a:cubicBezTo>
                    <a:cubicBezTo>
                      <a:pt x="383" y="4"/>
                      <a:pt x="386" y="0"/>
                      <a:pt x="391" y="0"/>
                    </a:cubicBezTo>
                    <a:close/>
                    <a:moveTo>
                      <a:pt x="471" y="0"/>
                    </a:moveTo>
                    <a:lnTo>
                      <a:pt x="583" y="0"/>
                    </a:lnTo>
                    <a:cubicBezTo>
                      <a:pt x="587" y="0"/>
                      <a:pt x="591" y="4"/>
                      <a:pt x="591" y="8"/>
                    </a:cubicBezTo>
                    <a:cubicBezTo>
                      <a:pt x="591" y="12"/>
                      <a:pt x="587" y="16"/>
                      <a:pt x="583" y="16"/>
                    </a:cubicBezTo>
                    <a:lnTo>
                      <a:pt x="471" y="16"/>
                    </a:lnTo>
                    <a:cubicBezTo>
                      <a:pt x="466" y="16"/>
                      <a:pt x="463" y="12"/>
                      <a:pt x="463" y="8"/>
                    </a:cubicBezTo>
                    <a:cubicBezTo>
                      <a:pt x="463" y="4"/>
                      <a:pt x="466" y="0"/>
                      <a:pt x="471" y="0"/>
                    </a:cubicBezTo>
                    <a:close/>
                    <a:moveTo>
                      <a:pt x="663" y="0"/>
                    </a:moveTo>
                    <a:lnTo>
                      <a:pt x="663" y="0"/>
                    </a:lnTo>
                    <a:cubicBezTo>
                      <a:pt x="667" y="0"/>
                      <a:pt x="671" y="4"/>
                      <a:pt x="671" y="8"/>
                    </a:cubicBezTo>
                    <a:cubicBezTo>
                      <a:pt x="671" y="12"/>
                      <a:pt x="667" y="16"/>
                      <a:pt x="663" y="16"/>
                    </a:cubicBezTo>
                    <a:lnTo>
                      <a:pt x="663" y="16"/>
                    </a:lnTo>
                    <a:cubicBezTo>
                      <a:pt x="658" y="16"/>
                      <a:pt x="655" y="12"/>
                      <a:pt x="655" y="8"/>
                    </a:cubicBezTo>
                    <a:cubicBezTo>
                      <a:pt x="655" y="4"/>
                      <a:pt x="658" y="0"/>
                      <a:pt x="663" y="0"/>
                    </a:cubicBezTo>
                    <a:close/>
                    <a:moveTo>
                      <a:pt x="743" y="0"/>
                    </a:moveTo>
                    <a:lnTo>
                      <a:pt x="855" y="0"/>
                    </a:lnTo>
                    <a:cubicBezTo>
                      <a:pt x="860" y="0"/>
                      <a:pt x="863" y="4"/>
                      <a:pt x="863" y="8"/>
                    </a:cubicBezTo>
                    <a:cubicBezTo>
                      <a:pt x="863" y="12"/>
                      <a:pt x="860" y="16"/>
                      <a:pt x="855" y="16"/>
                    </a:cubicBezTo>
                    <a:lnTo>
                      <a:pt x="743" y="16"/>
                    </a:lnTo>
                    <a:cubicBezTo>
                      <a:pt x="739" y="16"/>
                      <a:pt x="735" y="12"/>
                      <a:pt x="735" y="8"/>
                    </a:cubicBezTo>
                    <a:cubicBezTo>
                      <a:pt x="735" y="4"/>
                      <a:pt x="739" y="0"/>
                      <a:pt x="743" y="0"/>
                    </a:cubicBezTo>
                    <a:close/>
                    <a:moveTo>
                      <a:pt x="935" y="0"/>
                    </a:moveTo>
                    <a:lnTo>
                      <a:pt x="935" y="0"/>
                    </a:lnTo>
                    <a:cubicBezTo>
                      <a:pt x="940" y="0"/>
                      <a:pt x="943" y="4"/>
                      <a:pt x="943" y="8"/>
                    </a:cubicBezTo>
                    <a:cubicBezTo>
                      <a:pt x="943" y="12"/>
                      <a:pt x="940" y="16"/>
                      <a:pt x="935" y="16"/>
                    </a:cubicBezTo>
                    <a:lnTo>
                      <a:pt x="935" y="16"/>
                    </a:lnTo>
                    <a:cubicBezTo>
                      <a:pt x="931" y="16"/>
                      <a:pt x="927" y="12"/>
                      <a:pt x="927" y="8"/>
                    </a:cubicBezTo>
                    <a:cubicBezTo>
                      <a:pt x="927" y="4"/>
                      <a:pt x="931" y="0"/>
                      <a:pt x="935" y="0"/>
                    </a:cubicBezTo>
                    <a:close/>
                    <a:moveTo>
                      <a:pt x="1015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015" y="16"/>
                    </a:lnTo>
                    <a:cubicBezTo>
                      <a:pt x="1011" y="16"/>
                      <a:pt x="1007" y="12"/>
                      <a:pt x="1007" y="8"/>
                    </a:cubicBezTo>
                    <a:cubicBezTo>
                      <a:pt x="1007" y="4"/>
                      <a:pt x="1011" y="0"/>
                      <a:pt x="1015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8" y="0"/>
                    </a:moveTo>
                    <a:lnTo>
                      <a:pt x="1400" y="0"/>
                    </a:lnTo>
                    <a:cubicBezTo>
                      <a:pt x="1404" y="0"/>
                      <a:pt x="1408" y="4"/>
                      <a:pt x="1408" y="8"/>
                    </a:cubicBezTo>
                    <a:cubicBezTo>
                      <a:pt x="1408" y="12"/>
                      <a:pt x="1404" y="16"/>
                      <a:pt x="1400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480" y="0"/>
                    </a:moveTo>
                    <a:lnTo>
                      <a:pt x="1480" y="0"/>
                    </a:lnTo>
                    <a:cubicBezTo>
                      <a:pt x="1484" y="0"/>
                      <a:pt x="1488" y="4"/>
                      <a:pt x="1488" y="8"/>
                    </a:cubicBezTo>
                    <a:cubicBezTo>
                      <a:pt x="1488" y="12"/>
                      <a:pt x="1484" y="16"/>
                      <a:pt x="1480" y="16"/>
                    </a:cubicBezTo>
                    <a:lnTo>
                      <a:pt x="1480" y="16"/>
                    </a:lnTo>
                    <a:cubicBezTo>
                      <a:pt x="1475" y="16"/>
                      <a:pt x="1472" y="12"/>
                      <a:pt x="1472" y="8"/>
                    </a:cubicBezTo>
                    <a:cubicBezTo>
                      <a:pt x="1472" y="4"/>
                      <a:pt x="1475" y="0"/>
                      <a:pt x="1480" y="0"/>
                    </a:cubicBezTo>
                    <a:close/>
                    <a:moveTo>
                      <a:pt x="1560" y="0"/>
                    </a:moveTo>
                    <a:lnTo>
                      <a:pt x="1672" y="0"/>
                    </a:lnTo>
                    <a:cubicBezTo>
                      <a:pt x="1676" y="0"/>
                      <a:pt x="1680" y="4"/>
                      <a:pt x="1680" y="8"/>
                    </a:cubicBezTo>
                    <a:cubicBezTo>
                      <a:pt x="1680" y="12"/>
                      <a:pt x="1676" y="16"/>
                      <a:pt x="1672" y="16"/>
                    </a:cubicBezTo>
                    <a:lnTo>
                      <a:pt x="1560" y="16"/>
                    </a:lnTo>
                    <a:cubicBezTo>
                      <a:pt x="1555" y="16"/>
                      <a:pt x="1552" y="12"/>
                      <a:pt x="1552" y="8"/>
                    </a:cubicBezTo>
                    <a:cubicBezTo>
                      <a:pt x="1552" y="4"/>
                      <a:pt x="1555" y="0"/>
                      <a:pt x="1560" y="0"/>
                    </a:cubicBezTo>
                    <a:close/>
                    <a:moveTo>
                      <a:pt x="1752" y="0"/>
                    </a:moveTo>
                    <a:lnTo>
                      <a:pt x="1752" y="0"/>
                    </a:lnTo>
                    <a:cubicBezTo>
                      <a:pt x="1756" y="0"/>
                      <a:pt x="1760" y="4"/>
                      <a:pt x="1760" y="8"/>
                    </a:cubicBezTo>
                    <a:cubicBezTo>
                      <a:pt x="1760" y="12"/>
                      <a:pt x="1756" y="16"/>
                      <a:pt x="1752" y="16"/>
                    </a:cubicBezTo>
                    <a:lnTo>
                      <a:pt x="1752" y="16"/>
                    </a:lnTo>
                    <a:cubicBezTo>
                      <a:pt x="1748" y="16"/>
                      <a:pt x="1744" y="12"/>
                      <a:pt x="1744" y="8"/>
                    </a:cubicBezTo>
                    <a:cubicBezTo>
                      <a:pt x="1744" y="4"/>
                      <a:pt x="1748" y="0"/>
                      <a:pt x="1752" y="0"/>
                    </a:cubicBezTo>
                    <a:close/>
                    <a:moveTo>
                      <a:pt x="1832" y="0"/>
                    </a:moveTo>
                    <a:lnTo>
                      <a:pt x="1944" y="0"/>
                    </a:lnTo>
                    <a:cubicBezTo>
                      <a:pt x="1949" y="0"/>
                      <a:pt x="1952" y="4"/>
                      <a:pt x="1952" y="8"/>
                    </a:cubicBezTo>
                    <a:cubicBezTo>
                      <a:pt x="1952" y="12"/>
                      <a:pt x="1949" y="16"/>
                      <a:pt x="1944" y="16"/>
                    </a:cubicBezTo>
                    <a:lnTo>
                      <a:pt x="1832" y="16"/>
                    </a:lnTo>
                    <a:cubicBezTo>
                      <a:pt x="1828" y="16"/>
                      <a:pt x="1824" y="12"/>
                      <a:pt x="1824" y="8"/>
                    </a:cubicBezTo>
                    <a:cubicBezTo>
                      <a:pt x="1824" y="4"/>
                      <a:pt x="1828" y="0"/>
                      <a:pt x="1832" y="0"/>
                    </a:cubicBezTo>
                    <a:close/>
                    <a:moveTo>
                      <a:pt x="2024" y="0"/>
                    </a:moveTo>
                    <a:lnTo>
                      <a:pt x="2024" y="0"/>
                    </a:lnTo>
                    <a:cubicBezTo>
                      <a:pt x="2029" y="0"/>
                      <a:pt x="2032" y="4"/>
                      <a:pt x="2032" y="8"/>
                    </a:cubicBezTo>
                    <a:cubicBezTo>
                      <a:pt x="2032" y="12"/>
                      <a:pt x="2029" y="16"/>
                      <a:pt x="2024" y="16"/>
                    </a:cubicBezTo>
                    <a:lnTo>
                      <a:pt x="2024" y="16"/>
                    </a:lnTo>
                    <a:cubicBezTo>
                      <a:pt x="2020" y="16"/>
                      <a:pt x="2016" y="12"/>
                      <a:pt x="2016" y="8"/>
                    </a:cubicBezTo>
                    <a:cubicBezTo>
                      <a:pt x="2016" y="4"/>
                      <a:pt x="2020" y="0"/>
                      <a:pt x="2024" y="0"/>
                    </a:cubicBezTo>
                    <a:close/>
                    <a:moveTo>
                      <a:pt x="2104" y="0"/>
                    </a:moveTo>
                    <a:lnTo>
                      <a:pt x="2217" y="0"/>
                    </a:lnTo>
                    <a:cubicBezTo>
                      <a:pt x="2221" y="0"/>
                      <a:pt x="2225" y="4"/>
                      <a:pt x="2225" y="8"/>
                    </a:cubicBezTo>
                    <a:cubicBezTo>
                      <a:pt x="2225" y="12"/>
                      <a:pt x="2221" y="16"/>
                      <a:pt x="2217" y="16"/>
                    </a:cubicBezTo>
                    <a:lnTo>
                      <a:pt x="2104" y="16"/>
                    </a:lnTo>
                    <a:cubicBezTo>
                      <a:pt x="2100" y="16"/>
                      <a:pt x="2096" y="12"/>
                      <a:pt x="2096" y="8"/>
                    </a:cubicBezTo>
                    <a:cubicBezTo>
                      <a:pt x="2096" y="4"/>
                      <a:pt x="2100" y="0"/>
                      <a:pt x="2104" y="0"/>
                    </a:cubicBezTo>
                    <a:close/>
                    <a:moveTo>
                      <a:pt x="2297" y="0"/>
                    </a:moveTo>
                    <a:lnTo>
                      <a:pt x="2297" y="0"/>
                    </a:lnTo>
                    <a:cubicBezTo>
                      <a:pt x="2301" y="0"/>
                      <a:pt x="2305" y="4"/>
                      <a:pt x="2305" y="8"/>
                    </a:cubicBezTo>
                    <a:cubicBezTo>
                      <a:pt x="2305" y="12"/>
                      <a:pt x="2301" y="16"/>
                      <a:pt x="2297" y="16"/>
                    </a:cubicBezTo>
                    <a:lnTo>
                      <a:pt x="2297" y="16"/>
                    </a:lnTo>
                    <a:cubicBezTo>
                      <a:pt x="2292" y="16"/>
                      <a:pt x="2289" y="12"/>
                      <a:pt x="2289" y="8"/>
                    </a:cubicBezTo>
                    <a:cubicBezTo>
                      <a:pt x="2289" y="4"/>
                      <a:pt x="2292" y="0"/>
                      <a:pt x="2297" y="0"/>
                    </a:cubicBezTo>
                    <a:close/>
                    <a:moveTo>
                      <a:pt x="2320" y="72"/>
                    </a:moveTo>
                    <a:lnTo>
                      <a:pt x="2320" y="184"/>
                    </a:lnTo>
                    <a:cubicBezTo>
                      <a:pt x="2320" y="189"/>
                      <a:pt x="2317" y="192"/>
                      <a:pt x="2312" y="192"/>
                    </a:cubicBezTo>
                    <a:cubicBezTo>
                      <a:pt x="2308" y="192"/>
                      <a:pt x="2304" y="189"/>
                      <a:pt x="2304" y="184"/>
                    </a:cubicBezTo>
                    <a:lnTo>
                      <a:pt x="2304" y="72"/>
                    </a:lnTo>
                    <a:cubicBezTo>
                      <a:pt x="2304" y="68"/>
                      <a:pt x="2308" y="64"/>
                      <a:pt x="2312" y="64"/>
                    </a:cubicBezTo>
                    <a:cubicBezTo>
                      <a:pt x="2317" y="64"/>
                      <a:pt x="2320" y="68"/>
                      <a:pt x="2320" y="72"/>
                    </a:cubicBezTo>
                    <a:close/>
                    <a:moveTo>
                      <a:pt x="2320" y="264"/>
                    </a:moveTo>
                    <a:lnTo>
                      <a:pt x="2320" y="264"/>
                    </a:lnTo>
                    <a:cubicBezTo>
                      <a:pt x="2320" y="269"/>
                      <a:pt x="2317" y="272"/>
                      <a:pt x="2312" y="272"/>
                    </a:cubicBezTo>
                    <a:cubicBezTo>
                      <a:pt x="2308" y="272"/>
                      <a:pt x="2304" y="269"/>
                      <a:pt x="2304" y="264"/>
                    </a:cubicBezTo>
                    <a:lnTo>
                      <a:pt x="2304" y="264"/>
                    </a:lnTo>
                    <a:cubicBezTo>
                      <a:pt x="2304" y="260"/>
                      <a:pt x="2308" y="256"/>
                      <a:pt x="2312" y="256"/>
                    </a:cubicBezTo>
                    <a:cubicBezTo>
                      <a:pt x="2317" y="256"/>
                      <a:pt x="2320" y="260"/>
                      <a:pt x="2320" y="264"/>
                    </a:cubicBezTo>
                    <a:close/>
                    <a:moveTo>
                      <a:pt x="2320" y="345"/>
                    </a:moveTo>
                    <a:lnTo>
                      <a:pt x="2320" y="457"/>
                    </a:lnTo>
                    <a:cubicBezTo>
                      <a:pt x="2320" y="461"/>
                      <a:pt x="2317" y="465"/>
                      <a:pt x="2312" y="465"/>
                    </a:cubicBezTo>
                    <a:cubicBezTo>
                      <a:pt x="2308" y="465"/>
                      <a:pt x="2304" y="461"/>
                      <a:pt x="2304" y="457"/>
                    </a:cubicBezTo>
                    <a:lnTo>
                      <a:pt x="2304" y="345"/>
                    </a:lnTo>
                    <a:cubicBezTo>
                      <a:pt x="2304" y="340"/>
                      <a:pt x="2308" y="337"/>
                      <a:pt x="2312" y="337"/>
                    </a:cubicBezTo>
                    <a:cubicBezTo>
                      <a:pt x="2317" y="337"/>
                      <a:pt x="2320" y="340"/>
                      <a:pt x="2320" y="345"/>
                    </a:cubicBezTo>
                    <a:close/>
                    <a:moveTo>
                      <a:pt x="2271" y="507"/>
                    </a:moveTo>
                    <a:lnTo>
                      <a:pt x="2158" y="507"/>
                    </a:lnTo>
                    <a:lnTo>
                      <a:pt x="2158" y="507"/>
                    </a:lnTo>
                    <a:cubicBezTo>
                      <a:pt x="2154" y="507"/>
                      <a:pt x="2150" y="504"/>
                      <a:pt x="2150" y="499"/>
                    </a:cubicBezTo>
                    <a:cubicBezTo>
                      <a:pt x="2150" y="495"/>
                      <a:pt x="2154" y="491"/>
                      <a:pt x="2158" y="491"/>
                    </a:cubicBezTo>
                    <a:lnTo>
                      <a:pt x="2271" y="491"/>
                    </a:lnTo>
                    <a:cubicBezTo>
                      <a:pt x="2275" y="491"/>
                      <a:pt x="2279" y="495"/>
                      <a:pt x="2279" y="499"/>
                    </a:cubicBezTo>
                    <a:cubicBezTo>
                      <a:pt x="2279" y="504"/>
                      <a:pt x="2275" y="507"/>
                      <a:pt x="2271" y="507"/>
                    </a:cubicBezTo>
                    <a:close/>
                    <a:moveTo>
                      <a:pt x="2078" y="507"/>
                    </a:moveTo>
                    <a:lnTo>
                      <a:pt x="2078" y="507"/>
                    </a:lnTo>
                    <a:cubicBezTo>
                      <a:pt x="2074" y="507"/>
                      <a:pt x="2070" y="504"/>
                      <a:pt x="2070" y="499"/>
                    </a:cubicBezTo>
                    <a:cubicBezTo>
                      <a:pt x="2070" y="495"/>
                      <a:pt x="2074" y="491"/>
                      <a:pt x="2078" y="491"/>
                    </a:cubicBezTo>
                    <a:lnTo>
                      <a:pt x="2078" y="491"/>
                    </a:lnTo>
                    <a:cubicBezTo>
                      <a:pt x="2083" y="491"/>
                      <a:pt x="2086" y="495"/>
                      <a:pt x="2086" y="499"/>
                    </a:cubicBezTo>
                    <a:cubicBezTo>
                      <a:pt x="2086" y="504"/>
                      <a:pt x="2083" y="507"/>
                      <a:pt x="2078" y="507"/>
                    </a:cubicBezTo>
                    <a:close/>
                    <a:moveTo>
                      <a:pt x="1998" y="507"/>
                    </a:moveTo>
                    <a:lnTo>
                      <a:pt x="1886" y="507"/>
                    </a:lnTo>
                    <a:lnTo>
                      <a:pt x="1886" y="507"/>
                    </a:lnTo>
                    <a:cubicBezTo>
                      <a:pt x="1882" y="507"/>
                      <a:pt x="1878" y="504"/>
                      <a:pt x="1878" y="499"/>
                    </a:cubicBezTo>
                    <a:cubicBezTo>
                      <a:pt x="1878" y="495"/>
                      <a:pt x="1882" y="491"/>
                      <a:pt x="1886" y="491"/>
                    </a:cubicBezTo>
                    <a:lnTo>
                      <a:pt x="1998" y="491"/>
                    </a:lnTo>
                    <a:cubicBezTo>
                      <a:pt x="2003" y="491"/>
                      <a:pt x="2006" y="495"/>
                      <a:pt x="2006" y="499"/>
                    </a:cubicBezTo>
                    <a:cubicBezTo>
                      <a:pt x="2006" y="504"/>
                      <a:pt x="2003" y="507"/>
                      <a:pt x="1998" y="507"/>
                    </a:cubicBezTo>
                    <a:close/>
                    <a:moveTo>
                      <a:pt x="1806" y="507"/>
                    </a:moveTo>
                    <a:lnTo>
                      <a:pt x="1806" y="507"/>
                    </a:lnTo>
                    <a:cubicBezTo>
                      <a:pt x="1802" y="507"/>
                      <a:pt x="1798" y="504"/>
                      <a:pt x="1798" y="499"/>
                    </a:cubicBezTo>
                    <a:cubicBezTo>
                      <a:pt x="1798" y="495"/>
                      <a:pt x="1802" y="491"/>
                      <a:pt x="1806" y="491"/>
                    </a:cubicBezTo>
                    <a:lnTo>
                      <a:pt x="1806" y="491"/>
                    </a:lnTo>
                    <a:cubicBezTo>
                      <a:pt x="1811" y="491"/>
                      <a:pt x="1814" y="495"/>
                      <a:pt x="1814" y="499"/>
                    </a:cubicBezTo>
                    <a:cubicBezTo>
                      <a:pt x="1814" y="504"/>
                      <a:pt x="1811" y="507"/>
                      <a:pt x="1806" y="507"/>
                    </a:cubicBezTo>
                    <a:close/>
                    <a:moveTo>
                      <a:pt x="1726" y="507"/>
                    </a:moveTo>
                    <a:lnTo>
                      <a:pt x="1614" y="507"/>
                    </a:lnTo>
                    <a:lnTo>
                      <a:pt x="1614" y="507"/>
                    </a:lnTo>
                    <a:cubicBezTo>
                      <a:pt x="1609" y="507"/>
                      <a:pt x="1606" y="504"/>
                      <a:pt x="1606" y="499"/>
                    </a:cubicBezTo>
                    <a:cubicBezTo>
                      <a:pt x="1606" y="495"/>
                      <a:pt x="1609" y="491"/>
                      <a:pt x="1614" y="491"/>
                    </a:cubicBezTo>
                    <a:lnTo>
                      <a:pt x="1726" y="491"/>
                    </a:lnTo>
                    <a:cubicBezTo>
                      <a:pt x="1730" y="491"/>
                      <a:pt x="1734" y="495"/>
                      <a:pt x="1734" y="499"/>
                    </a:cubicBezTo>
                    <a:cubicBezTo>
                      <a:pt x="1734" y="504"/>
                      <a:pt x="1730" y="507"/>
                      <a:pt x="1726" y="507"/>
                    </a:cubicBezTo>
                    <a:close/>
                    <a:moveTo>
                      <a:pt x="1534" y="507"/>
                    </a:moveTo>
                    <a:lnTo>
                      <a:pt x="1534" y="507"/>
                    </a:lnTo>
                    <a:cubicBezTo>
                      <a:pt x="1529" y="507"/>
                      <a:pt x="1526" y="504"/>
                      <a:pt x="1526" y="499"/>
                    </a:cubicBezTo>
                    <a:cubicBezTo>
                      <a:pt x="1526" y="495"/>
                      <a:pt x="1529" y="491"/>
                      <a:pt x="1534" y="491"/>
                    </a:cubicBezTo>
                    <a:lnTo>
                      <a:pt x="1534" y="491"/>
                    </a:lnTo>
                    <a:cubicBezTo>
                      <a:pt x="1538" y="491"/>
                      <a:pt x="1542" y="495"/>
                      <a:pt x="1542" y="499"/>
                    </a:cubicBezTo>
                    <a:cubicBezTo>
                      <a:pt x="1542" y="504"/>
                      <a:pt x="1538" y="507"/>
                      <a:pt x="1534" y="507"/>
                    </a:cubicBezTo>
                    <a:close/>
                    <a:moveTo>
                      <a:pt x="1454" y="507"/>
                    </a:moveTo>
                    <a:lnTo>
                      <a:pt x="1342" y="507"/>
                    </a:lnTo>
                    <a:lnTo>
                      <a:pt x="1342" y="507"/>
                    </a:lnTo>
                    <a:cubicBezTo>
                      <a:pt x="1337" y="507"/>
                      <a:pt x="1334" y="504"/>
                      <a:pt x="1334" y="499"/>
                    </a:cubicBezTo>
                    <a:cubicBezTo>
                      <a:pt x="1334" y="495"/>
                      <a:pt x="1337" y="491"/>
                      <a:pt x="1342" y="491"/>
                    </a:cubicBezTo>
                    <a:lnTo>
                      <a:pt x="1454" y="491"/>
                    </a:lnTo>
                    <a:cubicBezTo>
                      <a:pt x="1458" y="491"/>
                      <a:pt x="1462" y="495"/>
                      <a:pt x="1462" y="499"/>
                    </a:cubicBezTo>
                    <a:cubicBezTo>
                      <a:pt x="1462" y="504"/>
                      <a:pt x="1458" y="507"/>
                      <a:pt x="1454" y="507"/>
                    </a:cubicBezTo>
                    <a:close/>
                    <a:moveTo>
                      <a:pt x="1262" y="507"/>
                    </a:moveTo>
                    <a:lnTo>
                      <a:pt x="1262" y="507"/>
                    </a:lnTo>
                    <a:cubicBezTo>
                      <a:pt x="1257" y="507"/>
                      <a:pt x="1254" y="504"/>
                      <a:pt x="1254" y="499"/>
                    </a:cubicBezTo>
                    <a:cubicBezTo>
                      <a:pt x="1254" y="495"/>
                      <a:pt x="1257" y="491"/>
                      <a:pt x="1262" y="491"/>
                    </a:cubicBezTo>
                    <a:lnTo>
                      <a:pt x="1262" y="491"/>
                    </a:lnTo>
                    <a:cubicBezTo>
                      <a:pt x="1266" y="491"/>
                      <a:pt x="1270" y="495"/>
                      <a:pt x="1270" y="499"/>
                    </a:cubicBezTo>
                    <a:cubicBezTo>
                      <a:pt x="1270" y="504"/>
                      <a:pt x="1266" y="507"/>
                      <a:pt x="1262" y="507"/>
                    </a:cubicBezTo>
                    <a:close/>
                    <a:moveTo>
                      <a:pt x="1181" y="507"/>
                    </a:moveTo>
                    <a:lnTo>
                      <a:pt x="1069" y="507"/>
                    </a:lnTo>
                    <a:lnTo>
                      <a:pt x="1069" y="507"/>
                    </a:lnTo>
                    <a:cubicBezTo>
                      <a:pt x="1065" y="507"/>
                      <a:pt x="1061" y="504"/>
                      <a:pt x="1061" y="499"/>
                    </a:cubicBezTo>
                    <a:cubicBezTo>
                      <a:pt x="1061" y="495"/>
                      <a:pt x="1065" y="491"/>
                      <a:pt x="1069" y="491"/>
                    </a:cubicBezTo>
                    <a:lnTo>
                      <a:pt x="1181" y="491"/>
                    </a:lnTo>
                    <a:cubicBezTo>
                      <a:pt x="1186" y="491"/>
                      <a:pt x="1189" y="495"/>
                      <a:pt x="1189" y="499"/>
                    </a:cubicBezTo>
                    <a:cubicBezTo>
                      <a:pt x="1189" y="504"/>
                      <a:pt x="1186" y="507"/>
                      <a:pt x="1181" y="507"/>
                    </a:cubicBezTo>
                    <a:close/>
                    <a:moveTo>
                      <a:pt x="989" y="507"/>
                    </a:moveTo>
                    <a:lnTo>
                      <a:pt x="989" y="507"/>
                    </a:lnTo>
                    <a:cubicBezTo>
                      <a:pt x="985" y="507"/>
                      <a:pt x="981" y="504"/>
                      <a:pt x="981" y="499"/>
                    </a:cubicBezTo>
                    <a:cubicBezTo>
                      <a:pt x="981" y="495"/>
                      <a:pt x="985" y="491"/>
                      <a:pt x="989" y="491"/>
                    </a:cubicBezTo>
                    <a:lnTo>
                      <a:pt x="989" y="491"/>
                    </a:lnTo>
                    <a:cubicBezTo>
                      <a:pt x="994" y="491"/>
                      <a:pt x="997" y="495"/>
                      <a:pt x="997" y="499"/>
                    </a:cubicBezTo>
                    <a:cubicBezTo>
                      <a:pt x="997" y="504"/>
                      <a:pt x="994" y="507"/>
                      <a:pt x="989" y="507"/>
                    </a:cubicBezTo>
                    <a:close/>
                    <a:moveTo>
                      <a:pt x="909" y="507"/>
                    </a:moveTo>
                    <a:lnTo>
                      <a:pt x="797" y="507"/>
                    </a:lnTo>
                    <a:lnTo>
                      <a:pt x="797" y="507"/>
                    </a:lnTo>
                    <a:cubicBezTo>
                      <a:pt x="793" y="507"/>
                      <a:pt x="789" y="504"/>
                      <a:pt x="789" y="499"/>
                    </a:cubicBezTo>
                    <a:cubicBezTo>
                      <a:pt x="789" y="495"/>
                      <a:pt x="793" y="491"/>
                      <a:pt x="797" y="491"/>
                    </a:cubicBezTo>
                    <a:lnTo>
                      <a:pt x="909" y="491"/>
                    </a:lnTo>
                    <a:cubicBezTo>
                      <a:pt x="914" y="491"/>
                      <a:pt x="917" y="495"/>
                      <a:pt x="917" y="499"/>
                    </a:cubicBezTo>
                    <a:cubicBezTo>
                      <a:pt x="917" y="504"/>
                      <a:pt x="914" y="507"/>
                      <a:pt x="909" y="507"/>
                    </a:cubicBezTo>
                    <a:close/>
                    <a:moveTo>
                      <a:pt x="717" y="507"/>
                    </a:moveTo>
                    <a:lnTo>
                      <a:pt x="717" y="507"/>
                    </a:lnTo>
                    <a:cubicBezTo>
                      <a:pt x="713" y="507"/>
                      <a:pt x="709" y="504"/>
                      <a:pt x="709" y="499"/>
                    </a:cubicBezTo>
                    <a:cubicBezTo>
                      <a:pt x="709" y="495"/>
                      <a:pt x="713" y="491"/>
                      <a:pt x="717" y="491"/>
                    </a:cubicBezTo>
                    <a:lnTo>
                      <a:pt x="717" y="491"/>
                    </a:lnTo>
                    <a:cubicBezTo>
                      <a:pt x="721" y="491"/>
                      <a:pt x="725" y="495"/>
                      <a:pt x="725" y="499"/>
                    </a:cubicBezTo>
                    <a:cubicBezTo>
                      <a:pt x="725" y="504"/>
                      <a:pt x="721" y="507"/>
                      <a:pt x="717" y="507"/>
                    </a:cubicBezTo>
                    <a:close/>
                    <a:moveTo>
                      <a:pt x="637" y="507"/>
                    </a:moveTo>
                    <a:lnTo>
                      <a:pt x="525" y="507"/>
                    </a:lnTo>
                    <a:lnTo>
                      <a:pt x="525" y="507"/>
                    </a:lnTo>
                    <a:cubicBezTo>
                      <a:pt x="520" y="507"/>
                      <a:pt x="517" y="504"/>
                      <a:pt x="517" y="499"/>
                    </a:cubicBezTo>
                    <a:cubicBezTo>
                      <a:pt x="517" y="495"/>
                      <a:pt x="520" y="491"/>
                      <a:pt x="525" y="491"/>
                    </a:cubicBezTo>
                    <a:lnTo>
                      <a:pt x="637" y="491"/>
                    </a:lnTo>
                    <a:cubicBezTo>
                      <a:pt x="641" y="491"/>
                      <a:pt x="645" y="495"/>
                      <a:pt x="645" y="499"/>
                    </a:cubicBezTo>
                    <a:cubicBezTo>
                      <a:pt x="645" y="504"/>
                      <a:pt x="641" y="507"/>
                      <a:pt x="637" y="507"/>
                    </a:cubicBezTo>
                    <a:close/>
                    <a:moveTo>
                      <a:pt x="445" y="507"/>
                    </a:moveTo>
                    <a:lnTo>
                      <a:pt x="445" y="507"/>
                    </a:lnTo>
                    <a:cubicBezTo>
                      <a:pt x="440" y="507"/>
                      <a:pt x="437" y="504"/>
                      <a:pt x="437" y="499"/>
                    </a:cubicBezTo>
                    <a:cubicBezTo>
                      <a:pt x="437" y="495"/>
                      <a:pt x="440" y="491"/>
                      <a:pt x="445" y="491"/>
                    </a:cubicBezTo>
                    <a:lnTo>
                      <a:pt x="445" y="491"/>
                    </a:lnTo>
                    <a:cubicBezTo>
                      <a:pt x="449" y="491"/>
                      <a:pt x="453" y="495"/>
                      <a:pt x="453" y="499"/>
                    </a:cubicBezTo>
                    <a:cubicBezTo>
                      <a:pt x="453" y="504"/>
                      <a:pt x="449" y="507"/>
                      <a:pt x="445" y="507"/>
                    </a:cubicBezTo>
                    <a:close/>
                    <a:moveTo>
                      <a:pt x="365" y="507"/>
                    </a:moveTo>
                    <a:lnTo>
                      <a:pt x="252" y="507"/>
                    </a:lnTo>
                    <a:lnTo>
                      <a:pt x="252" y="507"/>
                    </a:lnTo>
                    <a:cubicBezTo>
                      <a:pt x="248" y="507"/>
                      <a:pt x="244" y="504"/>
                      <a:pt x="244" y="499"/>
                    </a:cubicBezTo>
                    <a:cubicBezTo>
                      <a:pt x="244" y="495"/>
                      <a:pt x="248" y="491"/>
                      <a:pt x="252" y="491"/>
                    </a:cubicBezTo>
                    <a:lnTo>
                      <a:pt x="365" y="491"/>
                    </a:lnTo>
                    <a:cubicBezTo>
                      <a:pt x="369" y="491"/>
                      <a:pt x="373" y="495"/>
                      <a:pt x="373" y="499"/>
                    </a:cubicBezTo>
                    <a:cubicBezTo>
                      <a:pt x="373" y="504"/>
                      <a:pt x="369" y="507"/>
                      <a:pt x="365" y="507"/>
                    </a:cubicBezTo>
                    <a:close/>
                    <a:moveTo>
                      <a:pt x="172" y="507"/>
                    </a:moveTo>
                    <a:lnTo>
                      <a:pt x="172" y="507"/>
                    </a:lnTo>
                    <a:cubicBezTo>
                      <a:pt x="168" y="507"/>
                      <a:pt x="164" y="504"/>
                      <a:pt x="164" y="499"/>
                    </a:cubicBezTo>
                    <a:cubicBezTo>
                      <a:pt x="164" y="495"/>
                      <a:pt x="168" y="491"/>
                      <a:pt x="172" y="491"/>
                    </a:cubicBezTo>
                    <a:lnTo>
                      <a:pt x="172" y="491"/>
                    </a:lnTo>
                    <a:cubicBezTo>
                      <a:pt x="177" y="491"/>
                      <a:pt x="180" y="495"/>
                      <a:pt x="180" y="499"/>
                    </a:cubicBezTo>
                    <a:cubicBezTo>
                      <a:pt x="180" y="504"/>
                      <a:pt x="177" y="507"/>
                      <a:pt x="172" y="507"/>
                    </a:cubicBezTo>
                    <a:close/>
                    <a:moveTo>
                      <a:pt x="92" y="507"/>
                    </a:moveTo>
                    <a:lnTo>
                      <a:pt x="34" y="507"/>
                    </a:lnTo>
                    <a:cubicBezTo>
                      <a:pt x="30" y="507"/>
                      <a:pt x="26" y="504"/>
                      <a:pt x="26" y="499"/>
                    </a:cubicBezTo>
                    <a:lnTo>
                      <a:pt x="26" y="445"/>
                    </a:lnTo>
                    <a:cubicBezTo>
                      <a:pt x="26" y="441"/>
                      <a:pt x="30" y="437"/>
                      <a:pt x="34" y="437"/>
                    </a:cubicBezTo>
                    <a:cubicBezTo>
                      <a:pt x="39" y="437"/>
                      <a:pt x="42" y="441"/>
                      <a:pt x="42" y="445"/>
                    </a:cubicBezTo>
                    <a:lnTo>
                      <a:pt x="42" y="445"/>
                    </a:lnTo>
                    <a:lnTo>
                      <a:pt x="42" y="499"/>
                    </a:lnTo>
                    <a:lnTo>
                      <a:pt x="34" y="491"/>
                    </a:lnTo>
                    <a:lnTo>
                      <a:pt x="92" y="491"/>
                    </a:lnTo>
                    <a:cubicBezTo>
                      <a:pt x="97" y="491"/>
                      <a:pt x="100" y="495"/>
                      <a:pt x="100" y="499"/>
                    </a:cubicBezTo>
                    <a:cubicBezTo>
                      <a:pt x="100" y="504"/>
                      <a:pt x="97" y="507"/>
                      <a:pt x="92" y="507"/>
                    </a:cubicBezTo>
                    <a:close/>
                    <a:moveTo>
                      <a:pt x="26" y="365"/>
                    </a:moveTo>
                    <a:lnTo>
                      <a:pt x="26" y="365"/>
                    </a:lnTo>
                    <a:cubicBezTo>
                      <a:pt x="26" y="361"/>
                      <a:pt x="30" y="357"/>
                      <a:pt x="34" y="357"/>
                    </a:cubicBezTo>
                    <a:cubicBezTo>
                      <a:pt x="39" y="357"/>
                      <a:pt x="42" y="361"/>
                      <a:pt x="42" y="365"/>
                    </a:cubicBezTo>
                    <a:lnTo>
                      <a:pt x="42" y="365"/>
                    </a:lnTo>
                    <a:cubicBezTo>
                      <a:pt x="42" y="370"/>
                      <a:pt x="39" y="373"/>
                      <a:pt x="34" y="373"/>
                    </a:cubicBezTo>
                    <a:cubicBezTo>
                      <a:pt x="30" y="373"/>
                      <a:pt x="26" y="370"/>
                      <a:pt x="26" y="365"/>
                    </a:cubicBezTo>
                    <a:close/>
                    <a:moveTo>
                      <a:pt x="26" y="285"/>
                    </a:moveTo>
                    <a:lnTo>
                      <a:pt x="26" y="173"/>
                    </a:lnTo>
                    <a:cubicBezTo>
                      <a:pt x="26" y="168"/>
                      <a:pt x="30" y="165"/>
                      <a:pt x="34" y="165"/>
                    </a:cubicBezTo>
                    <a:cubicBezTo>
                      <a:pt x="39" y="165"/>
                      <a:pt x="42" y="168"/>
                      <a:pt x="42" y="173"/>
                    </a:cubicBezTo>
                    <a:lnTo>
                      <a:pt x="42" y="173"/>
                    </a:lnTo>
                    <a:lnTo>
                      <a:pt x="42" y="285"/>
                    </a:lnTo>
                    <a:cubicBezTo>
                      <a:pt x="42" y="289"/>
                      <a:pt x="39" y="293"/>
                      <a:pt x="34" y="293"/>
                    </a:cubicBezTo>
                    <a:cubicBezTo>
                      <a:pt x="30" y="293"/>
                      <a:pt x="26" y="289"/>
                      <a:pt x="26" y="285"/>
                    </a:cubicBezTo>
                    <a:close/>
                    <a:moveTo>
                      <a:pt x="26" y="93"/>
                    </a:moveTo>
                    <a:lnTo>
                      <a:pt x="26" y="93"/>
                    </a:lnTo>
                    <a:cubicBezTo>
                      <a:pt x="26" y="88"/>
                      <a:pt x="30" y="85"/>
                      <a:pt x="34" y="85"/>
                    </a:cubicBezTo>
                    <a:cubicBezTo>
                      <a:pt x="39" y="85"/>
                      <a:pt x="42" y="88"/>
                      <a:pt x="42" y="93"/>
                    </a:cubicBezTo>
                    <a:lnTo>
                      <a:pt x="42" y="93"/>
                    </a:lnTo>
                    <a:cubicBezTo>
                      <a:pt x="42" y="97"/>
                      <a:pt x="39" y="101"/>
                      <a:pt x="34" y="101"/>
                    </a:cubicBezTo>
                    <a:cubicBezTo>
                      <a:pt x="30" y="101"/>
                      <a:pt x="26" y="97"/>
                      <a:pt x="26" y="93"/>
                    </a:cubicBezTo>
                    <a:close/>
                    <a:moveTo>
                      <a:pt x="55" y="26"/>
                    </a:moveTo>
                    <a:lnTo>
                      <a:pt x="168" y="26"/>
                    </a:lnTo>
                    <a:cubicBezTo>
                      <a:pt x="172" y="26"/>
                      <a:pt x="176" y="29"/>
                      <a:pt x="176" y="34"/>
                    </a:cubicBezTo>
                    <a:cubicBezTo>
                      <a:pt x="176" y="38"/>
                      <a:pt x="172" y="42"/>
                      <a:pt x="168" y="42"/>
                    </a:cubicBezTo>
                    <a:lnTo>
                      <a:pt x="55" y="42"/>
                    </a:lnTo>
                    <a:cubicBezTo>
                      <a:pt x="51" y="42"/>
                      <a:pt x="47" y="38"/>
                      <a:pt x="47" y="34"/>
                    </a:cubicBezTo>
                    <a:cubicBezTo>
                      <a:pt x="47" y="29"/>
                      <a:pt x="51" y="26"/>
                      <a:pt x="55" y="26"/>
                    </a:cubicBezTo>
                    <a:close/>
                    <a:moveTo>
                      <a:pt x="248" y="26"/>
                    </a:moveTo>
                    <a:lnTo>
                      <a:pt x="248" y="26"/>
                    </a:lnTo>
                    <a:cubicBezTo>
                      <a:pt x="252" y="26"/>
                      <a:pt x="256" y="29"/>
                      <a:pt x="256" y="34"/>
                    </a:cubicBezTo>
                    <a:cubicBezTo>
                      <a:pt x="256" y="38"/>
                      <a:pt x="252" y="42"/>
                      <a:pt x="248" y="42"/>
                    </a:cubicBezTo>
                    <a:lnTo>
                      <a:pt x="248" y="42"/>
                    </a:lnTo>
                    <a:cubicBezTo>
                      <a:pt x="243" y="42"/>
                      <a:pt x="240" y="38"/>
                      <a:pt x="240" y="34"/>
                    </a:cubicBezTo>
                    <a:cubicBezTo>
                      <a:pt x="240" y="29"/>
                      <a:pt x="243" y="26"/>
                      <a:pt x="248" y="26"/>
                    </a:cubicBezTo>
                    <a:close/>
                    <a:moveTo>
                      <a:pt x="328" y="26"/>
                    </a:moveTo>
                    <a:lnTo>
                      <a:pt x="440" y="26"/>
                    </a:lnTo>
                    <a:cubicBezTo>
                      <a:pt x="444" y="26"/>
                      <a:pt x="448" y="29"/>
                      <a:pt x="448" y="34"/>
                    </a:cubicBezTo>
                    <a:cubicBezTo>
                      <a:pt x="448" y="38"/>
                      <a:pt x="444" y="42"/>
                      <a:pt x="440" y="42"/>
                    </a:cubicBezTo>
                    <a:lnTo>
                      <a:pt x="328" y="42"/>
                    </a:lnTo>
                    <a:cubicBezTo>
                      <a:pt x="323" y="42"/>
                      <a:pt x="320" y="38"/>
                      <a:pt x="320" y="34"/>
                    </a:cubicBezTo>
                    <a:cubicBezTo>
                      <a:pt x="320" y="29"/>
                      <a:pt x="323" y="26"/>
                      <a:pt x="328" y="26"/>
                    </a:cubicBezTo>
                    <a:close/>
                    <a:moveTo>
                      <a:pt x="520" y="26"/>
                    </a:moveTo>
                    <a:lnTo>
                      <a:pt x="520" y="26"/>
                    </a:lnTo>
                    <a:cubicBezTo>
                      <a:pt x="524" y="26"/>
                      <a:pt x="528" y="29"/>
                      <a:pt x="528" y="34"/>
                    </a:cubicBezTo>
                    <a:cubicBezTo>
                      <a:pt x="528" y="38"/>
                      <a:pt x="524" y="42"/>
                      <a:pt x="520" y="42"/>
                    </a:cubicBezTo>
                    <a:lnTo>
                      <a:pt x="520" y="42"/>
                    </a:lnTo>
                    <a:cubicBezTo>
                      <a:pt x="515" y="42"/>
                      <a:pt x="512" y="38"/>
                      <a:pt x="512" y="34"/>
                    </a:cubicBezTo>
                    <a:cubicBezTo>
                      <a:pt x="512" y="29"/>
                      <a:pt x="515" y="26"/>
                      <a:pt x="520" y="26"/>
                    </a:cubicBezTo>
                    <a:close/>
                    <a:moveTo>
                      <a:pt x="600" y="26"/>
                    </a:moveTo>
                    <a:lnTo>
                      <a:pt x="712" y="26"/>
                    </a:lnTo>
                    <a:cubicBezTo>
                      <a:pt x="717" y="26"/>
                      <a:pt x="720" y="29"/>
                      <a:pt x="720" y="34"/>
                    </a:cubicBezTo>
                    <a:cubicBezTo>
                      <a:pt x="720" y="38"/>
                      <a:pt x="717" y="42"/>
                      <a:pt x="712" y="42"/>
                    </a:cubicBezTo>
                    <a:lnTo>
                      <a:pt x="600" y="42"/>
                    </a:lnTo>
                    <a:cubicBezTo>
                      <a:pt x="596" y="42"/>
                      <a:pt x="592" y="38"/>
                      <a:pt x="592" y="34"/>
                    </a:cubicBezTo>
                    <a:cubicBezTo>
                      <a:pt x="592" y="29"/>
                      <a:pt x="596" y="26"/>
                      <a:pt x="600" y="26"/>
                    </a:cubicBezTo>
                    <a:close/>
                    <a:moveTo>
                      <a:pt x="792" y="26"/>
                    </a:moveTo>
                    <a:lnTo>
                      <a:pt x="792" y="26"/>
                    </a:lnTo>
                    <a:cubicBezTo>
                      <a:pt x="797" y="26"/>
                      <a:pt x="800" y="29"/>
                      <a:pt x="800" y="34"/>
                    </a:cubicBezTo>
                    <a:cubicBezTo>
                      <a:pt x="800" y="38"/>
                      <a:pt x="797" y="42"/>
                      <a:pt x="792" y="42"/>
                    </a:cubicBezTo>
                    <a:lnTo>
                      <a:pt x="792" y="42"/>
                    </a:lnTo>
                    <a:cubicBezTo>
                      <a:pt x="788" y="42"/>
                      <a:pt x="784" y="38"/>
                      <a:pt x="784" y="34"/>
                    </a:cubicBezTo>
                    <a:cubicBezTo>
                      <a:pt x="784" y="29"/>
                      <a:pt x="788" y="26"/>
                      <a:pt x="792" y="26"/>
                    </a:cubicBezTo>
                    <a:close/>
                    <a:moveTo>
                      <a:pt x="872" y="26"/>
                    </a:moveTo>
                    <a:lnTo>
                      <a:pt x="984" y="26"/>
                    </a:lnTo>
                    <a:cubicBezTo>
                      <a:pt x="989" y="26"/>
                      <a:pt x="992" y="29"/>
                      <a:pt x="992" y="34"/>
                    </a:cubicBezTo>
                    <a:cubicBezTo>
                      <a:pt x="992" y="38"/>
                      <a:pt x="989" y="42"/>
                      <a:pt x="984" y="42"/>
                    </a:cubicBezTo>
                    <a:lnTo>
                      <a:pt x="872" y="42"/>
                    </a:lnTo>
                    <a:cubicBezTo>
                      <a:pt x="868" y="42"/>
                      <a:pt x="864" y="38"/>
                      <a:pt x="864" y="34"/>
                    </a:cubicBezTo>
                    <a:cubicBezTo>
                      <a:pt x="864" y="29"/>
                      <a:pt x="868" y="26"/>
                      <a:pt x="872" y="26"/>
                    </a:cubicBezTo>
                    <a:close/>
                    <a:moveTo>
                      <a:pt x="1064" y="26"/>
                    </a:moveTo>
                    <a:lnTo>
                      <a:pt x="1065" y="26"/>
                    </a:lnTo>
                    <a:cubicBezTo>
                      <a:pt x="1069" y="26"/>
                      <a:pt x="1073" y="29"/>
                      <a:pt x="1073" y="34"/>
                    </a:cubicBezTo>
                    <a:cubicBezTo>
                      <a:pt x="1073" y="38"/>
                      <a:pt x="1069" y="42"/>
                      <a:pt x="1065" y="42"/>
                    </a:cubicBezTo>
                    <a:lnTo>
                      <a:pt x="1064" y="42"/>
                    </a:lnTo>
                    <a:cubicBezTo>
                      <a:pt x="1060" y="42"/>
                      <a:pt x="1056" y="38"/>
                      <a:pt x="1056" y="34"/>
                    </a:cubicBezTo>
                    <a:cubicBezTo>
                      <a:pt x="1056" y="29"/>
                      <a:pt x="1060" y="26"/>
                      <a:pt x="1064" y="26"/>
                    </a:cubicBezTo>
                    <a:close/>
                    <a:moveTo>
                      <a:pt x="1145" y="26"/>
                    </a:moveTo>
                    <a:lnTo>
                      <a:pt x="1257" y="26"/>
                    </a:lnTo>
                    <a:cubicBezTo>
                      <a:pt x="1261" y="26"/>
                      <a:pt x="1265" y="29"/>
                      <a:pt x="1265" y="34"/>
                    </a:cubicBezTo>
                    <a:cubicBezTo>
                      <a:pt x="1265" y="38"/>
                      <a:pt x="1261" y="42"/>
                      <a:pt x="1257" y="42"/>
                    </a:cubicBezTo>
                    <a:lnTo>
                      <a:pt x="1145" y="42"/>
                    </a:lnTo>
                    <a:cubicBezTo>
                      <a:pt x="1140" y="42"/>
                      <a:pt x="1137" y="38"/>
                      <a:pt x="1137" y="34"/>
                    </a:cubicBezTo>
                    <a:cubicBezTo>
                      <a:pt x="1137" y="29"/>
                      <a:pt x="1140" y="26"/>
                      <a:pt x="1145" y="26"/>
                    </a:cubicBezTo>
                    <a:close/>
                    <a:moveTo>
                      <a:pt x="1337" y="26"/>
                    </a:moveTo>
                    <a:lnTo>
                      <a:pt x="1337" y="26"/>
                    </a:lnTo>
                    <a:cubicBezTo>
                      <a:pt x="1341" y="26"/>
                      <a:pt x="1345" y="29"/>
                      <a:pt x="1345" y="34"/>
                    </a:cubicBezTo>
                    <a:cubicBezTo>
                      <a:pt x="1345" y="38"/>
                      <a:pt x="1341" y="42"/>
                      <a:pt x="1337" y="42"/>
                    </a:cubicBezTo>
                    <a:lnTo>
                      <a:pt x="1337" y="42"/>
                    </a:lnTo>
                    <a:cubicBezTo>
                      <a:pt x="1332" y="42"/>
                      <a:pt x="1329" y="38"/>
                      <a:pt x="1329" y="34"/>
                    </a:cubicBezTo>
                    <a:cubicBezTo>
                      <a:pt x="1329" y="29"/>
                      <a:pt x="1332" y="26"/>
                      <a:pt x="1337" y="26"/>
                    </a:cubicBezTo>
                    <a:close/>
                    <a:moveTo>
                      <a:pt x="1417" y="26"/>
                    </a:moveTo>
                    <a:lnTo>
                      <a:pt x="1529" y="26"/>
                    </a:lnTo>
                    <a:cubicBezTo>
                      <a:pt x="1533" y="26"/>
                      <a:pt x="1537" y="29"/>
                      <a:pt x="1537" y="34"/>
                    </a:cubicBezTo>
                    <a:cubicBezTo>
                      <a:pt x="1537" y="38"/>
                      <a:pt x="1533" y="42"/>
                      <a:pt x="1529" y="42"/>
                    </a:cubicBezTo>
                    <a:lnTo>
                      <a:pt x="1417" y="42"/>
                    </a:lnTo>
                    <a:cubicBezTo>
                      <a:pt x="1412" y="42"/>
                      <a:pt x="1409" y="38"/>
                      <a:pt x="1409" y="34"/>
                    </a:cubicBezTo>
                    <a:cubicBezTo>
                      <a:pt x="1409" y="29"/>
                      <a:pt x="1412" y="26"/>
                      <a:pt x="1417" y="26"/>
                    </a:cubicBezTo>
                    <a:close/>
                    <a:moveTo>
                      <a:pt x="1609" y="26"/>
                    </a:moveTo>
                    <a:lnTo>
                      <a:pt x="1609" y="26"/>
                    </a:lnTo>
                    <a:cubicBezTo>
                      <a:pt x="1614" y="26"/>
                      <a:pt x="1617" y="29"/>
                      <a:pt x="1617" y="34"/>
                    </a:cubicBezTo>
                    <a:cubicBezTo>
                      <a:pt x="1617" y="38"/>
                      <a:pt x="1614" y="42"/>
                      <a:pt x="1609" y="42"/>
                    </a:cubicBezTo>
                    <a:lnTo>
                      <a:pt x="1609" y="42"/>
                    </a:lnTo>
                    <a:cubicBezTo>
                      <a:pt x="1605" y="42"/>
                      <a:pt x="1601" y="38"/>
                      <a:pt x="1601" y="34"/>
                    </a:cubicBezTo>
                    <a:cubicBezTo>
                      <a:pt x="1601" y="29"/>
                      <a:pt x="1605" y="26"/>
                      <a:pt x="1609" y="26"/>
                    </a:cubicBezTo>
                    <a:close/>
                    <a:moveTo>
                      <a:pt x="1689" y="26"/>
                    </a:moveTo>
                    <a:lnTo>
                      <a:pt x="1801" y="26"/>
                    </a:lnTo>
                    <a:cubicBezTo>
                      <a:pt x="1806" y="26"/>
                      <a:pt x="1809" y="29"/>
                      <a:pt x="1809" y="34"/>
                    </a:cubicBezTo>
                    <a:cubicBezTo>
                      <a:pt x="1809" y="38"/>
                      <a:pt x="1806" y="42"/>
                      <a:pt x="1801" y="42"/>
                    </a:cubicBezTo>
                    <a:lnTo>
                      <a:pt x="1689" y="42"/>
                    </a:lnTo>
                    <a:cubicBezTo>
                      <a:pt x="1685" y="42"/>
                      <a:pt x="1681" y="38"/>
                      <a:pt x="1681" y="34"/>
                    </a:cubicBezTo>
                    <a:cubicBezTo>
                      <a:pt x="1681" y="29"/>
                      <a:pt x="1685" y="26"/>
                      <a:pt x="1689" y="26"/>
                    </a:cubicBezTo>
                    <a:close/>
                    <a:moveTo>
                      <a:pt x="1881" y="26"/>
                    </a:moveTo>
                    <a:lnTo>
                      <a:pt x="1881" y="26"/>
                    </a:lnTo>
                    <a:cubicBezTo>
                      <a:pt x="1886" y="26"/>
                      <a:pt x="1889" y="29"/>
                      <a:pt x="1889" y="34"/>
                    </a:cubicBezTo>
                    <a:cubicBezTo>
                      <a:pt x="1889" y="38"/>
                      <a:pt x="1886" y="42"/>
                      <a:pt x="1881" y="42"/>
                    </a:cubicBezTo>
                    <a:lnTo>
                      <a:pt x="1881" y="42"/>
                    </a:lnTo>
                    <a:cubicBezTo>
                      <a:pt x="1877" y="42"/>
                      <a:pt x="1873" y="38"/>
                      <a:pt x="1873" y="34"/>
                    </a:cubicBezTo>
                    <a:cubicBezTo>
                      <a:pt x="1873" y="29"/>
                      <a:pt x="1877" y="26"/>
                      <a:pt x="1881" y="26"/>
                    </a:cubicBezTo>
                    <a:close/>
                    <a:moveTo>
                      <a:pt x="1961" y="26"/>
                    </a:moveTo>
                    <a:lnTo>
                      <a:pt x="2074" y="26"/>
                    </a:lnTo>
                    <a:cubicBezTo>
                      <a:pt x="2078" y="26"/>
                      <a:pt x="2082" y="29"/>
                      <a:pt x="2082" y="34"/>
                    </a:cubicBezTo>
                    <a:cubicBezTo>
                      <a:pt x="2082" y="38"/>
                      <a:pt x="2078" y="42"/>
                      <a:pt x="2074" y="42"/>
                    </a:cubicBezTo>
                    <a:lnTo>
                      <a:pt x="1961" y="42"/>
                    </a:lnTo>
                    <a:cubicBezTo>
                      <a:pt x="1957" y="42"/>
                      <a:pt x="1953" y="38"/>
                      <a:pt x="1953" y="34"/>
                    </a:cubicBezTo>
                    <a:cubicBezTo>
                      <a:pt x="1953" y="29"/>
                      <a:pt x="1957" y="26"/>
                      <a:pt x="1961" y="26"/>
                    </a:cubicBezTo>
                    <a:close/>
                    <a:moveTo>
                      <a:pt x="2154" y="26"/>
                    </a:moveTo>
                    <a:lnTo>
                      <a:pt x="2154" y="26"/>
                    </a:lnTo>
                    <a:cubicBezTo>
                      <a:pt x="2158" y="26"/>
                      <a:pt x="2162" y="29"/>
                      <a:pt x="2162" y="34"/>
                    </a:cubicBezTo>
                    <a:cubicBezTo>
                      <a:pt x="2162" y="38"/>
                      <a:pt x="2158" y="42"/>
                      <a:pt x="2154" y="42"/>
                    </a:cubicBezTo>
                    <a:lnTo>
                      <a:pt x="2154" y="42"/>
                    </a:lnTo>
                    <a:cubicBezTo>
                      <a:pt x="2149" y="42"/>
                      <a:pt x="2146" y="38"/>
                      <a:pt x="2146" y="34"/>
                    </a:cubicBezTo>
                    <a:cubicBezTo>
                      <a:pt x="2146" y="29"/>
                      <a:pt x="2149" y="26"/>
                      <a:pt x="2154" y="26"/>
                    </a:cubicBezTo>
                    <a:close/>
                    <a:moveTo>
                      <a:pt x="2234" y="26"/>
                    </a:moveTo>
                    <a:lnTo>
                      <a:pt x="2287" y="26"/>
                    </a:lnTo>
                    <a:cubicBezTo>
                      <a:pt x="2291" y="26"/>
                      <a:pt x="2295" y="29"/>
                      <a:pt x="2295" y="34"/>
                    </a:cubicBezTo>
                    <a:lnTo>
                      <a:pt x="2295" y="93"/>
                    </a:lnTo>
                    <a:cubicBezTo>
                      <a:pt x="2295" y="98"/>
                      <a:pt x="2291" y="101"/>
                      <a:pt x="2287" y="101"/>
                    </a:cubicBezTo>
                    <a:cubicBezTo>
                      <a:pt x="2282" y="101"/>
                      <a:pt x="2279" y="98"/>
                      <a:pt x="2279" y="93"/>
                    </a:cubicBezTo>
                    <a:lnTo>
                      <a:pt x="2279" y="34"/>
                    </a:lnTo>
                    <a:lnTo>
                      <a:pt x="2287" y="42"/>
                    </a:lnTo>
                    <a:lnTo>
                      <a:pt x="2234" y="42"/>
                    </a:lnTo>
                    <a:cubicBezTo>
                      <a:pt x="2229" y="42"/>
                      <a:pt x="2226" y="38"/>
                      <a:pt x="2226" y="34"/>
                    </a:cubicBezTo>
                    <a:cubicBezTo>
                      <a:pt x="2226" y="29"/>
                      <a:pt x="2229" y="26"/>
                      <a:pt x="2234" y="26"/>
                    </a:cubicBezTo>
                    <a:close/>
                    <a:moveTo>
                      <a:pt x="2295" y="173"/>
                    </a:moveTo>
                    <a:lnTo>
                      <a:pt x="2295" y="173"/>
                    </a:lnTo>
                    <a:cubicBezTo>
                      <a:pt x="2295" y="178"/>
                      <a:pt x="2291" y="181"/>
                      <a:pt x="2287" y="181"/>
                    </a:cubicBezTo>
                    <a:cubicBezTo>
                      <a:pt x="2282" y="181"/>
                      <a:pt x="2279" y="178"/>
                      <a:pt x="2279" y="173"/>
                    </a:cubicBezTo>
                    <a:lnTo>
                      <a:pt x="2279" y="173"/>
                    </a:lnTo>
                    <a:cubicBezTo>
                      <a:pt x="2279" y="169"/>
                      <a:pt x="2282" y="165"/>
                      <a:pt x="2287" y="165"/>
                    </a:cubicBezTo>
                    <a:cubicBezTo>
                      <a:pt x="2291" y="165"/>
                      <a:pt x="2295" y="169"/>
                      <a:pt x="2295" y="173"/>
                    </a:cubicBezTo>
                    <a:close/>
                    <a:moveTo>
                      <a:pt x="2295" y="253"/>
                    </a:moveTo>
                    <a:lnTo>
                      <a:pt x="2295" y="365"/>
                    </a:lnTo>
                    <a:cubicBezTo>
                      <a:pt x="2295" y="370"/>
                      <a:pt x="2291" y="373"/>
                      <a:pt x="2287" y="373"/>
                    </a:cubicBezTo>
                    <a:cubicBezTo>
                      <a:pt x="2282" y="373"/>
                      <a:pt x="2279" y="370"/>
                      <a:pt x="2279" y="365"/>
                    </a:cubicBezTo>
                    <a:lnTo>
                      <a:pt x="2279" y="253"/>
                    </a:lnTo>
                    <a:cubicBezTo>
                      <a:pt x="2279" y="249"/>
                      <a:pt x="2282" y="245"/>
                      <a:pt x="2287" y="245"/>
                    </a:cubicBezTo>
                    <a:cubicBezTo>
                      <a:pt x="2291" y="245"/>
                      <a:pt x="2295" y="249"/>
                      <a:pt x="2295" y="253"/>
                    </a:cubicBezTo>
                    <a:close/>
                    <a:moveTo>
                      <a:pt x="2295" y="445"/>
                    </a:moveTo>
                    <a:lnTo>
                      <a:pt x="2295" y="445"/>
                    </a:lnTo>
                    <a:cubicBezTo>
                      <a:pt x="2295" y="450"/>
                      <a:pt x="2291" y="453"/>
                      <a:pt x="2287" y="453"/>
                    </a:cubicBezTo>
                    <a:cubicBezTo>
                      <a:pt x="2282" y="453"/>
                      <a:pt x="2279" y="450"/>
                      <a:pt x="2279" y="445"/>
                    </a:cubicBezTo>
                    <a:lnTo>
                      <a:pt x="2279" y="445"/>
                    </a:lnTo>
                    <a:cubicBezTo>
                      <a:pt x="2279" y="441"/>
                      <a:pt x="2282" y="437"/>
                      <a:pt x="2287" y="437"/>
                    </a:cubicBezTo>
                    <a:cubicBezTo>
                      <a:pt x="2291" y="437"/>
                      <a:pt x="2295" y="441"/>
                      <a:pt x="2295" y="445"/>
                    </a:cubicBezTo>
                    <a:close/>
                  </a:path>
                </a:pathLst>
              </a:custGeom>
              <a:solidFill>
                <a:srgbClr val="8C4810"/>
              </a:solidFill>
              <a:ln w="0" cap="flat">
                <a:solidFill>
                  <a:srgbClr val="8C48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Rectangle 97"/>
              <p:cNvSpPr>
                <a:spLocks noChangeArrowheads="1"/>
              </p:cNvSpPr>
              <p:nvPr/>
            </p:nvSpPr>
            <p:spPr bwMode="auto">
              <a:xfrm>
                <a:off x="2971" y="1696"/>
                <a:ext cx="1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0" name="Rectangle 98"/>
              <p:cNvSpPr>
                <a:spLocks noChangeArrowheads="1"/>
              </p:cNvSpPr>
              <p:nvPr/>
            </p:nvSpPr>
            <p:spPr bwMode="auto">
              <a:xfrm>
                <a:off x="2958" y="1775"/>
                <a:ext cx="19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HITS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2150" name="Picture 10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" name="Picture 10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5" name="Rectangle 104"/>
              <p:cNvSpPr>
                <a:spLocks noChangeArrowheads="1"/>
              </p:cNvSpPr>
              <p:nvPr/>
            </p:nvSpPr>
            <p:spPr bwMode="auto">
              <a:xfrm>
                <a:off x="3012" y="2010"/>
                <a:ext cx="885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Rectangle 105"/>
              <p:cNvSpPr>
                <a:spLocks noChangeArrowheads="1"/>
              </p:cNvSpPr>
              <p:nvPr/>
            </p:nvSpPr>
            <p:spPr bwMode="auto">
              <a:xfrm>
                <a:off x="3012" y="2029"/>
                <a:ext cx="885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Rectangle 106"/>
              <p:cNvSpPr>
                <a:spLocks noChangeArrowheads="1"/>
              </p:cNvSpPr>
              <p:nvPr/>
            </p:nvSpPr>
            <p:spPr bwMode="auto">
              <a:xfrm>
                <a:off x="3012" y="2053"/>
                <a:ext cx="885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Rectangle 107"/>
              <p:cNvSpPr>
                <a:spLocks noChangeArrowheads="1"/>
              </p:cNvSpPr>
              <p:nvPr/>
            </p:nvSpPr>
            <p:spPr bwMode="auto">
              <a:xfrm>
                <a:off x="3012" y="2065"/>
                <a:ext cx="885" cy="1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Rectangle 108"/>
              <p:cNvSpPr>
                <a:spLocks noChangeArrowheads="1"/>
              </p:cNvSpPr>
              <p:nvPr/>
            </p:nvSpPr>
            <p:spPr bwMode="auto">
              <a:xfrm>
                <a:off x="3012" y="2077"/>
                <a:ext cx="885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Rectangle 109"/>
              <p:cNvSpPr>
                <a:spLocks noChangeArrowheads="1"/>
              </p:cNvSpPr>
              <p:nvPr/>
            </p:nvSpPr>
            <p:spPr bwMode="auto">
              <a:xfrm>
                <a:off x="3012" y="2083"/>
                <a:ext cx="885" cy="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10"/>
              <p:cNvSpPr>
                <a:spLocks noChangeArrowheads="1"/>
              </p:cNvSpPr>
              <p:nvPr/>
            </p:nvSpPr>
            <p:spPr bwMode="auto">
              <a:xfrm>
                <a:off x="3012" y="2095"/>
                <a:ext cx="885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Rectangle 111"/>
              <p:cNvSpPr>
                <a:spLocks noChangeArrowheads="1"/>
              </p:cNvSpPr>
              <p:nvPr/>
            </p:nvSpPr>
            <p:spPr bwMode="auto">
              <a:xfrm>
                <a:off x="3012" y="2101"/>
                <a:ext cx="885" cy="7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Rectangle 112"/>
              <p:cNvSpPr>
                <a:spLocks noChangeArrowheads="1"/>
              </p:cNvSpPr>
              <p:nvPr/>
            </p:nvSpPr>
            <p:spPr bwMode="auto">
              <a:xfrm>
                <a:off x="3012" y="2108"/>
                <a:ext cx="885" cy="1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Rectangle 113"/>
              <p:cNvSpPr>
                <a:spLocks noChangeArrowheads="1"/>
              </p:cNvSpPr>
              <p:nvPr/>
            </p:nvSpPr>
            <p:spPr bwMode="auto">
              <a:xfrm>
                <a:off x="3012" y="2120"/>
                <a:ext cx="885" cy="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Rectangle 114"/>
              <p:cNvSpPr>
                <a:spLocks noChangeArrowheads="1"/>
              </p:cNvSpPr>
              <p:nvPr/>
            </p:nvSpPr>
            <p:spPr bwMode="auto">
              <a:xfrm>
                <a:off x="3012" y="2126"/>
                <a:ext cx="885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Rectangle 115"/>
              <p:cNvSpPr>
                <a:spLocks noChangeArrowheads="1"/>
              </p:cNvSpPr>
              <p:nvPr/>
            </p:nvSpPr>
            <p:spPr bwMode="auto">
              <a:xfrm>
                <a:off x="3012" y="2132"/>
                <a:ext cx="885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Rectangle 116"/>
              <p:cNvSpPr>
                <a:spLocks noChangeArrowheads="1"/>
              </p:cNvSpPr>
              <p:nvPr/>
            </p:nvSpPr>
            <p:spPr bwMode="auto">
              <a:xfrm>
                <a:off x="3012" y="2144"/>
                <a:ext cx="885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Rectangle 117"/>
              <p:cNvSpPr>
                <a:spLocks noChangeArrowheads="1"/>
              </p:cNvSpPr>
              <p:nvPr/>
            </p:nvSpPr>
            <p:spPr bwMode="auto">
              <a:xfrm>
                <a:off x="3012" y="2156"/>
                <a:ext cx="885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Rectangle 118"/>
              <p:cNvSpPr>
                <a:spLocks noChangeArrowheads="1"/>
              </p:cNvSpPr>
              <p:nvPr/>
            </p:nvSpPr>
            <p:spPr bwMode="auto">
              <a:xfrm>
                <a:off x="3012" y="2168"/>
                <a:ext cx="885" cy="18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Rectangle 119"/>
              <p:cNvSpPr>
                <a:spLocks noChangeArrowheads="1"/>
              </p:cNvSpPr>
              <p:nvPr/>
            </p:nvSpPr>
            <p:spPr bwMode="auto">
              <a:xfrm>
                <a:off x="3012" y="2186"/>
                <a:ext cx="885" cy="2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Rectangle 120"/>
              <p:cNvSpPr>
                <a:spLocks noChangeArrowheads="1"/>
              </p:cNvSpPr>
              <p:nvPr/>
            </p:nvSpPr>
            <p:spPr bwMode="auto">
              <a:xfrm>
                <a:off x="3015" y="2011"/>
                <a:ext cx="885" cy="19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Rectangle 121"/>
              <p:cNvSpPr>
                <a:spLocks noChangeArrowheads="1"/>
              </p:cNvSpPr>
              <p:nvPr/>
            </p:nvSpPr>
            <p:spPr bwMode="auto">
              <a:xfrm>
                <a:off x="3025" y="2021"/>
                <a:ext cx="866" cy="17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Rectangle 122"/>
              <p:cNvSpPr>
                <a:spLocks noChangeArrowheads="1"/>
              </p:cNvSpPr>
              <p:nvPr/>
            </p:nvSpPr>
            <p:spPr bwMode="auto">
              <a:xfrm>
                <a:off x="3440" y="2027"/>
                <a:ext cx="41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TaK</a:t>
                </a: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asha Francis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" name="Rectangle 123"/>
              <p:cNvSpPr>
                <a:spLocks noChangeArrowheads="1"/>
              </p:cNvSpPr>
              <p:nvPr/>
            </p:nvSpPr>
            <p:spPr bwMode="auto">
              <a:xfrm>
                <a:off x="3545" y="2103"/>
                <a:ext cx="1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" name="Rectangle 124"/>
              <p:cNvSpPr>
                <a:spLocks noChangeArrowheads="1"/>
              </p:cNvSpPr>
              <p:nvPr/>
            </p:nvSpPr>
            <p:spPr bwMode="auto">
              <a:xfrm>
                <a:off x="3029" y="2025"/>
                <a:ext cx="17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74" name="Picture 12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5" name="Picture 127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8" name="Rectangle 128"/>
              <p:cNvSpPr>
                <a:spLocks noChangeArrowheads="1"/>
              </p:cNvSpPr>
              <p:nvPr/>
            </p:nvSpPr>
            <p:spPr bwMode="auto">
              <a:xfrm>
                <a:off x="1831" y="2010"/>
                <a:ext cx="886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Rectangle 129"/>
              <p:cNvSpPr>
                <a:spLocks noChangeArrowheads="1"/>
              </p:cNvSpPr>
              <p:nvPr/>
            </p:nvSpPr>
            <p:spPr bwMode="auto">
              <a:xfrm>
                <a:off x="1831" y="2029"/>
                <a:ext cx="886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Rectangle 130"/>
              <p:cNvSpPr>
                <a:spLocks noChangeArrowheads="1"/>
              </p:cNvSpPr>
              <p:nvPr/>
            </p:nvSpPr>
            <p:spPr bwMode="auto">
              <a:xfrm>
                <a:off x="1831" y="2053"/>
                <a:ext cx="886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Rectangle 131"/>
              <p:cNvSpPr>
                <a:spLocks noChangeArrowheads="1"/>
              </p:cNvSpPr>
              <p:nvPr/>
            </p:nvSpPr>
            <p:spPr bwMode="auto">
              <a:xfrm>
                <a:off x="1831" y="2065"/>
                <a:ext cx="886" cy="1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Rectangle 132"/>
              <p:cNvSpPr>
                <a:spLocks noChangeArrowheads="1"/>
              </p:cNvSpPr>
              <p:nvPr/>
            </p:nvSpPr>
            <p:spPr bwMode="auto">
              <a:xfrm>
                <a:off x="1831" y="2077"/>
                <a:ext cx="886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Rectangle 133"/>
              <p:cNvSpPr>
                <a:spLocks noChangeArrowheads="1"/>
              </p:cNvSpPr>
              <p:nvPr/>
            </p:nvSpPr>
            <p:spPr bwMode="auto">
              <a:xfrm>
                <a:off x="1831" y="2083"/>
                <a:ext cx="886" cy="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Rectangle 134"/>
              <p:cNvSpPr>
                <a:spLocks noChangeArrowheads="1"/>
              </p:cNvSpPr>
              <p:nvPr/>
            </p:nvSpPr>
            <p:spPr bwMode="auto">
              <a:xfrm>
                <a:off x="1831" y="2095"/>
                <a:ext cx="886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Rectangle 135"/>
              <p:cNvSpPr>
                <a:spLocks noChangeArrowheads="1"/>
              </p:cNvSpPr>
              <p:nvPr/>
            </p:nvSpPr>
            <p:spPr bwMode="auto">
              <a:xfrm>
                <a:off x="1831" y="2101"/>
                <a:ext cx="886" cy="7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Rectangle 136"/>
              <p:cNvSpPr>
                <a:spLocks noChangeArrowheads="1"/>
              </p:cNvSpPr>
              <p:nvPr/>
            </p:nvSpPr>
            <p:spPr bwMode="auto">
              <a:xfrm>
                <a:off x="1831" y="2108"/>
                <a:ext cx="886" cy="1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Rectangle 137"/>
              <p:cNvSpPr>
                <a:spLocks noChangeArrowheads="1"/>
              </p:cNvSpPr>
              <p:nvPr/>
            </p:nvSpPr>
            <p:spPr bwMode="auto">
              <a:xfrm>
                <a:off x="1831" y="2120"/>
                <a:ext cx="886" cy="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Rectangle 138"/>
              <p:cNvSpPr>
                <a:spLocks noChangeArrowheads="1"/>
              </p:cNvSpPr>
              <p:nvPr/>
            </p:nvSpPr>
            <p:spPr bwMode="auto">
              <a:xfrm>
                <a:off x="1831" y="2126"/>
                <a:ext cx="886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Rectangle 139"/>
              <p:cNvSpPr>
                <a:spLocks noChangeArrowheads="1"/>
              </p:cNvSpPr>
              <p:nvPr/>
            </p:nvSpPr>
            <p:spPr bwMode="auto">
              <a:xfrm>
                <a:off x="1831" y="2132"/>
                <a:ext cx="886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Rectangle 140"/>
              <p:cNvSpPr>
                <a:spLocks noChangeArrowheads="1"/>
              </p:cNvSpPr>
              <p:nvPr/>
            </p:nvSpPr>
            <p:spPr bwMode="auto">
              <a:xfrm>
                <a:off x="1831" y="2144"/>
                <a:ext cx="886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Rectangle 141"/>
              <p:cNvSpPr>
                <a:spLocks noChangeArrowheads="1"/>
              </p:cNvSpPr>
              <p:nvPr/>
            </p:nvSpPr>
            <p:spPr bwMode="auto">
              <a:xfrm>
                <a:off x="1831" y="2156"/>
                <a:ext cx="886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Rectangle 142"/>
              <p:cNvSpPr>
                <a:spLocks noChangeArrowheads="1"/>
              </p:cNvSpPr>
              <p:nvPr/>
            </p:nvSpPr>
            <p:spPr bwMode="auto">
              <a:xfrm>
                <a:off x="1831" y="2168"/>
                <a:ext cx="886" cy="18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Rectangle 143"/>
              <p:cNvSpPr>
                <a:spLocks noChangeArrowheads="1"/>
              </p:cNvSpPr>
              <p:nvPr/>
            </p:nvSpPr>
            <p:spPr bwMode="auto">
              <a:xfrm>
                <a:off x="1831" y="2186"/>
                <a:ext cx="886" cy="2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Rectangle 144"/>
              <p:cNvSpPr>
                <a:spLocks noChangeArrowheads="1"/>
              </p:cNvSpPr>
              <p:nvPr/>
            </p:nvSpPr>
            <p:spPr bwMode="auto">
              <a:xfrm>
                <a:off x="1834" y="2011"/>
                <a:ext cx="886" cy="19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Rectangle 145"/>
              <p:cNvSpPr>
                <a:spLocks noChangeArrowheads="1"/>
              </p:cNvSpPr>
              <p:nvPr/>
            </p:nvSpPr>
            <p:spPr bwMode="auto">
              <a:xfrm>
                <a:off x="1844" y="2021"/>
                <a:ext cx="866" cy="17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Rectangle 146"/>
              <p:cNvSpPr>
                <a:spLocks noChangeArrowheads="1"/>
              </p:cNvSpPr>
              <p:nvPr/>
            </p:nvSpPr>
            <p:spPr bwMode="auto">
              <a:xfrm>
                <a:off x="2266" y="2027"/>
                <a:ext cx="40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Harry Hayes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7" name="Rectangle 147"/>
              <p:cNvSpPr>
                <a:spLocks noChangeArrowheads="1"/>
              </p:cNvSpPr>
              <p:nvPr/>
            </p:nvSpPr>
            <p:spPr bwMode="auto">
              <a:xfrm>
                <a:off x="2363" y="2103"/>
                <a:ext cx="18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SWD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8" name="Rectangle 148"/>
              <p:cNvSpPr>
                <a:spLocks noChangeArrowheads="1"/>
              </p:cNvSpPr>
              <p:nvPr/>
            </p:nvSpPr>
            <p:spPr bwMode="auto">
              <a:xfrm>
                <a:off x="1849" y="2025"/>
                <a:ext cx="170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98" name="Picture 15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" y="1689"/>
                <a:ext cx="90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9" name="Picture 15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" y="1689"/>
                <a:ext cx="90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9" name="Rectangle 152"/>
              <p:cNvSpPr>
                <a:spLocks noChangeArrowheads="1"/>
              </p:cNvSpPr>
              <p:nvPr/>
            </p:nvSpPr>
            <p:spPr bwMode="auto">
              <a:xfrm>
                <a:off x="3528" y="1676"/>
                <a:ext cx="886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Rectangle 153"/>
              <p:cNvSpPr>
                <a:spLocks noChangeArrowheads="1"/>
              </p:cNvSpPr>
              <p:nvPr/>
            </p:nvSpPr>
            <p:spPr bwMode="auto">
              <a:xfrm>
                <a:off x="3528" y="1701"/>
                <a:ext cx="886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Rectangle 154"/>
              <p:cNvSpPr>
                <a:spLocks noChangeArrowheads="1"/>
              </p:cNvSpPr>
              <p:nvPr/>
            </p:nvSpPr>
            <p:spPr bwMode="auto">
              <a:xfrm>
                <a:off x="3528" y="1725"/>
                <a:ext cx="886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Rectangle 155"/>
              <p:cNvSpPr>
                <a:spLocks noChangeArrowheads="1"/>
              </p:cNvSpPr>
              <p:nvPr/>
            </p:nvSpPr>
            <p:spPr bwMode="auto">
              <a:xfrm>
                <a:off x="3528" y="1737"/>
                <a:ext cx="886" cy="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Rectangle 156"/>
              <p:cNvSpPr>
                <a:spLocks noChangeArrowheads="1"/>
              </p:cNvSpPr>
              <p:nvPr/>
            </p:nvSpPr>
            <p:spPr bwMode="auto">
              <a:xfrm>
                <a:off x="3528" y="1743"/>
                <a:ext cx="886" cy="1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Rectangle 157"/>
              <p:cNvSpPr>
                <a:spLocks noChangeArrowheads="1"/>
              </p:cNvSpPr>
              <p:nvPr/>
            </p:nvSpPr>
            <p:spPr bwMode="auto">
              <a:xfrm>
                <a:off x="3528" y="1755"/>
                <a:ext cx="886" cy="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Rectangle 158"/>
              <p:cNvSpPr>
                <a:spLocks noChangeArrowheads="1"/>
              </p:cNvSpPr>
              <p:nvPr/>
            </p:nvSpPr>
            <p:spPr bwMode="auto">
              <a:xfrm>
                <a:off x="3528" y="1761"/>
                <a:ext cx="886" cy="1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Rectangle 159"/>
              <p:cNvSpPr>
                <a:spLocks noChangeArrowheads="1"/>
              </p:cNvSpPr>
              <p:nvPr/>
            </p:nvSpPr>
            <p:spPr bwMode="auto">
              <a:xfrm>
                <a:off x="3528" y="1774"/>
                <a:ext cx="886" cy="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Rectangle 160"/>
              <p:cNvSpPr>
                <a:spLocks noChangeArrowheads="1"/>
              </p:cNvSpPr>
              <p:nvPr/>
            </p:nvSpPr>
            <p:spPr bwMode="auto">
              <a:xfrm>
                <a:off x="3528" y="1780"/>
                <a:ext cx="886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Rectangle 161"/>
              <p:cNvSpPr>
                <a:spLocks noChangeArrowheads="1"/>
              </p:cNvSpPr>
              <p:nvPr/>
            </p:nvSpPr>
            <p:spPr bwMode="auto">
              <a:xfrm>
                <a:off x="3528" y="1786"/>
                <a:ext cx="886" cy="12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Rectangle 162"/>
              <p:cNvSpPr>
                <a:spLocks noChangeArrowheads="1"/>
              </p:cNvSpPr>
              <p:nvPr/>
            </p:nvSpPr>
            <p:spPr bwMode="auto">
              <a:xfrm>
                <a:off x="3528" y="1798"/>
                <a:ext cx="886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Rectangle 163"/>
              <p:cNvSpPr>
                <a:spLocks noChangeArrowheads="1"/>
              </p:cNvSpPr>
              <p:nvPr/>
            </p:nvSpPr>
            <p:spPr bwMode="auto">
              <a:xfrm>
                <a:off x="3528" y="1804"/>
                <a:ext cx="886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Rectangle 164"/>
              <p:cNvSpPr>
                <a:spLocks noChangeArrowheads="1"/>
              </p:cNvSpPr>
              <p:nvPr/>
            </p:nvSpPr>
            <p:spPr bwMode="auto">
              <a:xfrm>
                <a:off x="3528" y="1816"/>
                <a:ext cx="886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Rectangle 165"/>
              <p:cNvSpPr>
                <a:spLocks noChangeArrowheads="1"/>
              </p:cNvSpPr>
              <p:nvPr/>
            </p:nvSpPr>
            <p:spPr bwMode="auto">
              <a:xfrm>
                <a:off x="3528" y="1828"/>
                <a:ext cx="886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Rectangle 166"/>
              <p:cNvSpPr>
                <a:spLocks noChangeArrowheads="1"/>
              </p:cNvSpPr>
              <p:nvPr/>
            </p:nvSpPr>
            <p:spPr bwMode="auto">
              <a:xfrm>
                <a:off x="3528" y="1840"/>
                <a:ext cx="886" cy="19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Rectangle 167"/>
              <p:cNvSpPr>
                <a:spLocks noChangeArrowheads="1"/>
              </p:cNvSpPr>
              <p:nvPr/>
            </p:nvSpPr>
            <p:spPr bwMode="auto">
              <a:xfrm>
                <a:off x="3528" y="1859"/>
                <a:ext cx="886" cy="1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Rectangle 168"/>
              <p:cNvSpPr>
                <a:spLocks noChangeArrowheads="1"/>
              </p:cNvSpPr>
              <p:nvPr/>
            </p:nvSpPr>
            <p:spPr bwMode="auto">
              <a:xfrm>
                <a:off x="3531" y="1681"/>
                <a:ext cx="886" cy="197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Rectangle 169"/>
              <p:cNvSpPr>
                <a:spLocks noChangeArrowheads="1"/>
              </p:cNvSpPr>
              <p:nvPr/>
            </p:nvSpPr>
            <p:spPr bwMode="auto">
              <a:xfrm>
                <a:off x="3541" y="1691"/>
                <a:ext cx="866" cy="177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Rectangle 170"/>
              <p:cNvSpPr>
                <a:spLocks noChangeArrowheads="1"/>
              </p:cNvSpPr>
              <p:nvPr/>
            </p:nvSpPr>
            <p:spPr bwMode="auto">
              <a:xfrm>
                <a:off x="3977" y="1696"/>
                <a:ext cx="3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Kelly Dowe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1" name="Rectangle 171"/>
              <p:cNvSpPr>
                <a:spLocks noChangeArrowheads="1"/>
              </p:cNvSpPr>
              <p:nvPr/>
            </p:nvSpPr>
            <p:spPr bwMode="auto">
              <a:xfrm>
                <a:off x="4080" y="1775"/>
                <a:ext cx="1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2" name="Rectangle 172"/>
              <p:cNvSpPr>
                <a:spLocks noChangeArrowheads="1"/>
              </p:cNvSpPr>
              <p:nvPr/>
            </p:nvSpPr>
            <p:spPr bwMode="auto">
              <a:xfrm>
                <a:off x="3546" y="1695"/>
                <a:ext cx="170" cy="1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22" name="Picture 17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3" name="Picture 175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" y="2016"/>
                <a:ext cx="90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23" name="Rectangle 176"/>
              <p:cNvSpPr>
                <a:spLocks noChangeArrowheads="1"/>
              </p:cNvSpPr>
              <p:nvPr/>
            </p:nvSpPr>
            <p:spPr bwMode="auto">
              <a:xfrm>
                <a:off x="724" y="2010"/>
                <a:ext cx="886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Rectangle 177"/>
              <p:cNvSpPr>
                <a:spLocks noChangeArrowheads="1"/>
              </p:cNvSpPr>
              <p:nvPr/>
            </p:nvSpPr>
            <p:spPr bwMode="auto">
              <a:xfrm>
                <a:off x="724" y="2029"/>
                <a:ext cx="886" cy="2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Rectangle 178"/>
              <p:cNvSpPr>
                <a:spLocks noChangeArrowheads="1"/>
              </p:cNvSpPr>
              <p:nvPr/>
            </p:nvSpPr>
            <p:spPr bwMode="auto">
              <a:xfrm>
                <a:off x="724" y="2053"/>
                <a:ext cx="886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Rectangle 179"/>
              <p:cNvSpPr>
                <a:spLocks noChangeArrowheads="1"/>
              </p:cNvSpPr>
              <p:nvPr/>
            </p:nvSpPr>
            <p:spPr bwMode="auto">
              <a:xfrm>
                <a:off x="724" y="2065"/>
                <a:ext cx="886" cy="1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Rectangle 180"/>
              <p:cNvSpPr>
                <a:spLocks noChangeArrowheads="1"/>
              </p:cNvSpPr>
              <p:nvPr/>
            </p:nvSpPr>
            <p:spPr bwMode="auto">
              <a:xfrm>
                <a:off x="724" y="2077"/>
                <a:ext cx="886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Rectangle 181"/>
              <p:cNvSpPr>
                <a:spLocks noChangeArrowheads="1"/>
              </p:cNvSpPr>
              <p:nvPr/>
            </p:nvSpPr>
            <p:spPr bwMode="auto">
              <a:xfrm>
                <a:off x="724" y="2083"/>
                <a:ext cx="886" cy="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Rectangle 182"/>
              <p:cNvSpPr>
                <a:spLocks noChangeArrowheads="1"/>
              </p:cNvSpPr>
              <p:nvPr/>
            </p:nvSpPr>
            <p:spPr bwMode="auto">
              <a:xfrm>
                <a:off x="724" y="2095"/>
                <a:ext cx="886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Rectangle 183"/>
              <p:cNvSpPr>
                <a:spLocks noChangeArrowheads="1"/>
              </p:cNvSpPr>
              <p:nvPr/>
            </p:nvSpPr>
            <p:spPr bwMode="auto">
              <a:xfrm>
                <a:off x="724" y="2101"/>
                <a:ext cx="886" cy="7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Rectangle 184"/>
              <p:cNvSpPr>
                <a:spLocks noChangeArrowheads="1"/>
              </p:cNvSpPr>
              <p:nvPr/>
            </p:nvSpPr>
            <p:spPr bwMode="auto">
              <a:xfrm>
                <a:off x="724" y="2108"/>
                <a:ext cx="886" cy="1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Rectangle 185"/>
              <p:cNvSpPr>
                <a:spLocks noChangeArrowheads="1"/>
              </p:cNvSpPr>
              <p:nvPr/>
            </p:nvSpPr>
            <p:spPr bwMode="auto">
              <a:xfrm>
                <a:off x="724" y="2120"/>
                <a:ext cx="886" cy="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Rectangle 186"/>
              <p:cNvSpPr>
                <a:spLocks noChangeArrowheads="1"/>
              </p:cNvSpPr>
              <p:nvPr/>
            </p:nvSpPr>
            <p:spPr bwMode="auto">
              <a:xfrm>
                <a:off x="724" y="2126"/>
                <a:ext cx="886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Rectangle 187"/>
              <p:cNvSpPr>
                <a:spLocks noChangeArrowheads="1"/>
              </p:cNvSpPr>
              <p:nvPr/>
            </p:nvSpPr>
            <p:spPr bwMode="auto">
              <a:xfrm>
                <a:off x="724" y="2132"/>
                <a:ext cx="886" cy="1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Rectangle 188"/>
              <p:cNvSpPr>
                <a:spLocks noChangeArrowheads="1"/>
              </p:cNvSpPr>
              <p:nvPr/>
            </p:nvSpPr>
            <p:spPr bwMode="auto">
              <a:xfrm>
                <a:off x="724" y="2144"/>
                <a:ext cx="886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Rectangle 189"/>
              <p:cNvSpPr>
                <a:spLocks noChangeArrowheads="1"/>
              </p:cNvSpPr>
              <p:nvPr/>
            </p:nvSpPr>
            <p:spPr bwMode="auto">
              <a:xfrm>
                <a:off x="724" y="2156"/>
                <a:ext cx="886" cy="1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Rectangle 190"/>
              <p:cNvSpPr>
                <a:spLocks noChangeArrowheads="1"/>
              </p:cNvSpPr>
              <p:nvPr/>
            </p:nvSpPr>
            <p:spPr bwMode="auto">
              <a:xfrm>
                <a:off x="724" y="2168"/>
                <a:ext cx="886" cy="18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Rectangle 191"/>
              <p:cNvSpPr>
                <a:spLocks noChangeArrowheads="1"/>
              </p:cNvSpPr>
              <p:nvPr/>
            </p:nvSpPr>
            <p:spPr bwMode="auto">
              <a:xfrm>
                <a:off x="724" y="2186"/>
                <a:ext cx="886" cy="2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Rectangle 192"/>
              <p:cNvSpPr>
                <a:spLocks noChangeArrowheads="1"/>
              </p:cNvSpPr>
              <p:nvPr/>
            </p:nvSpPr>
            <p:spPr bwMode="auto">
              <a:xfrm>
                <a:off x="728" y="2011"/>
                <a:ext cx="885" cy="19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Rectangle 193"/>
              <p:cNvSpPr>
                <a:spLocks noChangeArrowheads="1"/>
              </p:cNvSpPr>
              <p:nvPr/>
            </p:nvSpPr>
            <p:spPr bwMode="auto">
              <a:xfrm>
                <a:off x="738" y="2021"/>
                <a:ext cx="865" cy="176"/>
              </a:xfrm>
              <a:prstGeom prst="rect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Rectangle 194"/>
              <p:cNvSpPr>
                <a:spLocks noChangeArrowheads="1"/>
              </p:cNvSpPr>
              <p:nvPr/>
            </p:nvSpPr>
            <p:spPr bwMode="auto">
              <a:xfrm>
                <a:off x="1125" y="2033"/>
                <a:ext cx="43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Dale Rudick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5" name="Rectangle 195"/>
              <p:cNvSpPr>
                <a:spLocks noChangeArrowheads="1"/>
              </p:cNvSpPr>
              <p:nvPr/>
            </p:nvSpPr>
            <p:spPr bwMode="auto">
              <a:xfrm>
                <a:off x="1259" y="2103"/>
                <a:ext cx="17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PWE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6" name="Rectangle 196"/>
              <p:cNvSpPr>
                <a:spLocks noChangeArrowheads="1"/>
              </p:cNvSpPr>
              <p:nvPr/>
            </p:nvSpPr>
            <p:spPr bwMode="auto">
              <a:xfrm>
                <a:off x="742" y="2025"/>
                <a:ext cx="170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48" name="Picture 19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683"/>
                <a:ext cx="96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" name="Picture 19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683"/>
                <a:ext cx="96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3" name="Rectangle 200"/>
              <p:cNvSpPr>
                <a:spLocks noChangeArrowheads="1"/>
              </p:cNvSpPr>
              <p:nvPr/>
            </p:nvSpPr>
            <p:spPr bwMode="auto">
              <a:xfrm>
                <a:off x="134" y="1676"/>
                <a:ext cx="941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Rectangle 201"/>
              <p:cNvSpPr>
                <a:spLocks noChangeArrowheads="1"/>
              </p:cNvSpPr>
              <p:nvPr/>
            </p:nvSpPr>
            <p:spPr bwMode="auto">
              <a:xfrm>
                <a:off x="134" y="1701"/>
                <a:ext cx="941" cy="1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Rectangle 202"/>
              <p:cNvSpPr>
                <a:spLocks noChangeArrowheads="1"/>
              </p:cNvSpPr>
              <p:nvPr/>
            </p:nvSpPr>
            <p:spPr bwMode="auto">
              <a:xfrm>
                <a:off x="134" y="1719"/>
                <a:ext cx="941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Rectangle 203"/>
              <p:cNvSpPr>
                <a:spLocks noChangeArrowheads="1"/>
              </p:cNvSpPr>
              <p:nvPr/>
            </p:nvSpPr>
            <p:spPr bwMode="auto">
              <a:xfrm>
                <a:off x="134" y="1731"/>
                <a:ext cx="941" cy="1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Rectangle 204"/>
              <p:cNvSpPr>
                <a:spLocks noChangeArrowheads="1"/>
              </p:cNvSpPr>
              <p:nvPr/>
            </p:nvSpPr>
            <p:spPr bwMode="auto">
              <a:xfrm>
                <a:off x="134" y="1743"/>
                <a:ext cx="941" cy="1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134" y="1755"/>
              <a:ext cx="941" cy="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134" y="1761"/>
              <a:ext cx="941" cy="7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134" y="1768"/>
              <a:ext cx="941" cy="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134" y="1780"/>
              <a:ext cx="941" cy="6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134" y="1786"/>
              <a:ext cx="941" cy="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1"/>
            <p:cNvSpPr>
              <a:spLocks noChangeArrowheads="1"/>
            </p:cNvSpPr>
            <p:nvPr/>
          </p:nvSpPr>
          <p:spPr bwMode="auto">
            <a:xfrm>
              <a:off x="134" y="1792"/>
              <a:ext cx="941" cy="1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134" y="1804"/>
              <a:ext cx="941" cy="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3"/>
            <p:cNvSpPr>
              <a:spLocks noChangeArrowheads="1"/>
            </p:cNvSpPr>
            <p:nvPr/>
          </p:nvSpPr>
          <p:spPr bwMode="auto">
            <a:xfrm>
              <a:off x="134" y="1810"/>
              <a:ext cx="941" cy="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134" y="1822"/>
              <a:ext cx="941" cy="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5"/>
            <p:cNvSpPr>
              <a:spLocks noChangeArrowheads="1"/>
            </p:cNvSpPr>
            <p:nvPr/>
          </p:nvSpPr>
          <p:spPr bwMode="auto">
            <a:xfrm>
              <a:off x="134" y="1834"/>
              <a:ext cx="941" cy="19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134" y="1853"/>
              <a:ext cx="941" cy="2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7"/>
            <p:cNvSpPr>
              <a:spLocks noChangeArrowheads="1"/>
            </p:cNvSpPr>
            <p:nvPr/>
          </p:nvSpPr>
          <p:spPr bwMode="auto">
            <a:xfrm>
              <a:off x="137" y="1679"/>
              <a:ext cx="941" cy="196"/>
            </a:xfrm>
            <a:prstGeom prst="rect">
              <a:avLst/>
            </a:prstGeom>
            <a:noFill/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8"/>
            <p:cNvSpPr>
              <a:spLocks noChangeArrowheads="1"/>
            </p:cNvSpPr>
            <p:nvPr/>
          </p:nvSpPr>
          <p:spPr bwMode="auto">
            <a:xfrm>
              <a:off x="147" y="1689"/>
              <a:ext cx="921" cy="176"/>
            </a:xfrm>
            <a:prstGeom prst="rect">
              <a:avLst/>
            </a:prstGeom>
            <a:noFill/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9"/>
            <p:cNvSpPr>
              <a:spLocks noChangeArrowheads="1"/>
            </p:cNvSpPr>
            <p:nvPr/>
          </p:nvSpPr>
          <p:spPr bwMode="auto">
            <a:xfrm>
              <a:off x="489" y="1693"/>
              <a:ext cx="66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Judge Barbara </a:t>
              </a:r>
              <a:r>
                <a:rPr kumimoji="0" lang="en-US" altLang="en-US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Hartle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0"/>
            <p:cNvSpPr>
              <a:spLocks noChangeArrowheads="1"/>
            </p:cNvSpPr>
            <p:nvPr/>
          </p:nvSpPr>
          <p:spPr bwMode="auto">
            <a:xfrm>
              <a:off x="702" y="1771"/>
              <a:ext cx="1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MCD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1"/>
            <p:cNvSpPr>
              <a:spLocks noChangeArrowheads="1"/>
            </p:cNvSpPr>
            <p:nvPr/>
          </p:nvSpPr>
          <p:spPr bwMode="auto">
            <a:xfrm>
              <a:off x="151" y="1693"/>
              <a:ext cx="171" cy="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71" name="Picture 22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" y="1689"/>
              <a:ext cx="90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" name="Picture 22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" y="1689"/>
              <a:ext cx="90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25"/>
            <p:cNvSpPr>
              <a:spLocks noChangeArrowheads="1"/>
            </p:cNvSpPr>
            <p:nvPr/>
          </p:nvSpPr>
          <p:spPr bwMode="auto">
            <a:xfrm>
              <a:off x="4635" y="1683"/>
              <a:ext cx="88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6"/>
            <p:cNvSpPr>
              <a:spLocks noChangeArrowheads="1"/>
            </p:cNvSpPr>
            <p:nvPr/>
          </p:nvSpPr>
          <p:spPr bwMode="auto">
            <a:xfrm>
              <a:off x="4635" y="1701"/>
              <a:ext cx="886" cy="2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7"/>
            <p:cNvSpPr>
              <a:spLocks noChangeArrowheads="1"/>
            </p:cNvSpPr>
            <p:nvPr/>
          </p:nvSpPr>
          <p:spPr bwMode="auto">
            <a:xfrm>
              <a:off x="4635" y="1725"/>
              <a:ext cx="886" cy="1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8"/>
            <p:cNvSpPr>
              <a:spLocks noChangeArrowheads="1"/>
            </p:cNvSpPr>
            <p:nvPr/>
          </p:nvSpPr>
          <p:spPr bwMode="auto">
            <a:xfrm>
              <a:off x="4635" y="1737"/>
              <a:ext cx="886" cy="12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9"/>
            <p:cNvSpPr>
              <a:spLocks noChangeArrowheads="1"/>
            </p:cNvSpPr>
            <p:nvPr/>
          </p:nvSpPr>
          <p:spPr bwMode="auto">
            <a:xfrm>
              <a:off x="4635" y="1749"/>
              <a:ext cx="886" cy="6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30"/>
            <p:cNvSpPr>
              <a:spLocks noChangeArrowheads="1"/>
            </p:cNvSpPr>
            <p:nvPr/>
          </p:nvSpPr>
          <p:spPr bwMode="auto">
            <a:xfrm>
              <a:off x="4635" y="1755"/>
              <a:ext cx="886" cy="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1"/>
            <p:cNvSpPr>
              <a:spLocks noChangeArrowheads="1"/>
            </p:cNvSpPr>
            <p:nvPr/>
          </p:nvSpPr>
          <p:spPr bwMode="auto">
            <a:xfrm>
              <a:off x="4635" y="1768"/>
              <a:ext cx="886" cy="6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32"/>
            <p:cNvSpPr>
              <a:spLocks noChangeArrowheads="1"/>
            </p:cNvSpPr>
            <p:nvPr/>
          </p:nvSpPr>
          <p:spPr bwMode="auto">
            <a:xfrm>
              <a:off x="4635" y="1774"/>
              <a:ext cx="886" cy="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3"/>
            <p:cNvSpPr>
              <a:spLocks noChangeArrowheads="1"/>
            </p:cNvSpPr>
            <p:nvPr/>
          </p:nvSpPr>
          <p:spPr bwMode="auto">
            <a:xfrm>
              <a:off x="4635" y="1780"/>
              <a:ext cx="886" cy="1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4"/>
            <p:cNvSpPr>
              <a:spLocks noChangeArrowheads="1"/>
            </p:cNvSpPr>
            <p:nvPr/>
          </p:nvSpPr>
          <p:spPr bwMode="auto">
            <a:xfrm>
              <a:off x="4635" y="1792"/>
              <a:ext cx="886" cy="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5"/>
            <p:cNvSpPr>
              <a:spLocks noChangeArrowheads="1"/>
            </p:cNvSpPr>
            <p:nvPr/>
          </p:nvSpPr>
          <p:spPr bwMode="auto">
            <a:xfrm>
              <a:off x="4635" y="1798"/>
              <a:ext cx="886" cy="1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6"/>
            <p:cNvSpPr>
              <a:spLocks noChangeArrowheads="1"/>
            </p:cNvSpPr>
            <p:nvPr/>
          </p:nvSpPr>
          <p:spPr bwMode="auto">
            <a:xfrm>
              <a:off x="4635" y="1810"/>
              <a:ext cx="886" cy="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7"/>
            <p:cNvSpPr>
              <a:spLocks noChangeArrowheads="1"/>
            </p:cNvSpPr>
            <p:nvPr/>
          </p:nvSpPr>
          <p:spPr bwMode="auto">
            <a:xfrm>
              <a:off x="4635" y="1816"/>
              <a:ext cx="886" cy="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8"/>
            <p:cNvSpPr>
              <a:spLocks noChangeArrowheads="1"/>
            </p:cNvSpPr>
            <p:nvPr/>
          </p:nvSpPr>
          <p:spPr bwMode="auto">
            <a:xfrm>
              <a:off x="4635" y="1828"/>
              <a:ext cx="886" cy="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9"/>
            <p:cNvSpPr>
              <a:spLocks noChangeArrowheads="1"/>
            </p:cNvSpPr>
            <p:nvPr/>
          </p:nvSpPr>
          <p:spPr bwMode="auto">
            <a:xfrm>
              <a:off x="4635" y="1840"/>
              <a:ext cx="886" cy="19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40"/>
            <p:cNvSpPr>
              <a:spLocks noChangeArrowheads="1"/>
            </p:cNvSpPr>
            <p:nvPr/>
          </p:nvSpPr>
          <p:spPr bwMode="auto">
            <a:xfrm>
              <a:off x="4635" y="1859"/>
              <a:ext cx="886" cy="2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41"/>
            <p:cNvSpPr>
              <a:spLocks noChangeArrowheads="1"/>
            </p:cNvSpPr>
            <p:nvPr/>
          </p:nvSpPr>
          <p:spPr bwMode="auto">
            <a:xfrm>
              <a:off x="4638" y="1684"/>
              <a:ext cx="886" cy="196"/>
            </a:xfrm>
            <a:prstGeom prst="rect">
              <a:avLst/>
            </a:prstGeom>
            <a:noFill/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42"/>
            <p:cNvSpPr>
              <a:spLocks noChangeArrowheads="1"/>
            </p:cNvSpPr>
            <p:nvPr/>
          </p:nvSpPr>
          <p:spPr bwMode="auto">
            <a:xfrm>
              <a:off x="4648" y="1693"/>
              <a:ext cx="866" cy="177"/>
            </a:xfrm>
            <a:prstGeom prst="rect">
              <a:avLst/>
            </a:prstGeom>
            <a:noFill/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43"/>
            <p:cNvSpPr>
              <a:spLocks noChangeArrowheads="1"/>
            </p:cNvSpPr>
            <p:nvPr/>
          </p:nvSpPr>
          <p:spPr bwMode="auto">
            <a:xfrm>
              <a:off x="5088" y="1698"/>
              <a:ext cx="3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Mario Diaz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44"/>
            <p:cNvSpPr>
              <a:spLocks noChangeArrowheads="1"/>
            </p:cNvSpPr>
            <p:nvPr/>
          </p:nvSpPr>
          <p:spPr bwMode="auto">
            <a:xfrm>
              <a:off x="5177" y="1776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45"/>
            <p:cNvSpPr>
              <a:spLocks noChangeArrowheads="1"/>
            </p:cNvSpPr>
            <p:nvPr/>
          </p:nvSpPr>
          <p:spPr bwMode="auto">
            <a:xfrm>
              <a:off x="4658" y="1697"/>
              <a:ext cx="170" cy="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7"/>
            <p:cNvSpPr>
              <a:spLocks noChangeShapeType="1"/>
            </p:cNvSpPr>
            <p:nvPr/>
          </p:nvSpPr>
          <p:spPr bwMode="auto">
            <a:xfrm>
              <a:off x="2867" y="1010"/>
              <a:ext cx="0" cy="318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96" name="Picture 24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1209"/>
              <a:ext cx="90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7" name="Picture 24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1209"/>
              <a:ext cx="90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250"/>
            <p:cNvSpPr>
              <a:spLocks noChangeArrowheads="1"/>
            </p:cNvSpPr>
            <p:nvPr/>
          </p:nvSpPr>
          <p:spPr bwMode="auto">
            <a:xfrm>
              <a:off x="2422" y="1197"/>
              <a:ext cx="885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51"/>
            <p:cNvSpPr>
              <a:spLocks noChangeArrowheads="1"/>
            </p:cNvSpPr>
            <p:nvPr/>
          </p:nvSpPr>
          <p:spPr bwMode="auto">
            <a:xfrm>
              <a:off x="2422" y="1221"/>
              <a:ext cx="885" cy="2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52"/>
            <p:cNvSpPr>
              <a:spLocks noChangeArrowheads="1"/>
            </p:cNvSpPr>
            <p:nvPr/>
          </p:nvSpPr>
          <p:spPr bwMode="auto">
            <a:xfrm>
              <a:off x="2422" y="1245"/>
              <a:ext cx="885" cy="1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53"/>
            <p:cNvSpPr>
              <a:spLocks noChangeArrowheads="1"/>
            </p:cNvSpPr>
            <p:nvPr/>
          </p:nvSpPr>
          <p:spPr bwMode="auto">
            <a:xfrm>
              <a:off x="2422" y="1257"/>
              <a:ext cx="885" cy="13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54"/>
            <p:cNvSpPr>
              <a:spLocks noChangeArrowheads="1"/>
            </p:cNvSpPr>
            <p:nvPr/>
          </p:nvSpPr>
          <p:spPr bwMode="auto">
            <a:xfrm>
              <a:off x="2422" y="1270"/>
              <a:ext cx="885" cy="6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55"/>
            <p:cNvSpPr>
              <a:spLocks noChangeArrowheads="1"/>
            </p:cNvSpPr>
            <p:nvPr/>
          </p:nvSpPr>
          <p:spPr bwMode="auto">
            <a:xfrm>
              <a:off x="2422" y="1276"/>
              <a:ext cx="885" cy="1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56"/>
            <p:cNvSpPr>
              <a:spLocks noChangeArrowheads="1"/>
            </p:cNvSpPr>
            <p:nvPr/>
          </p:nvSpPr>
          <p:spPr bwMode="auto">
            <a:xfrm>
              <a:off x="2422" y="1288"/>
              <a:ext cx="885" cy="6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57"/>
            <p:cNvSpPr>
              <a:spLocks noChangeArrowheads="1"/>
            </p:cNvSpPr>
            <p:nvPr/>
          </p:nvSpPr>
          <p:spPr bwMode="auto">
            <a:xfrm>
              <a:off x="2422" y="1294"/>
              <a:ext cx="885" cy="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8"/>
            <p:cNvSpPr>
              <a:spLocks noChangeArrowheads="1"/>
            </p:cNvSpPr>
            <p:nvPr/>
          </p:nvSpPr>
          <p:spPr bwMode="auto">
            <a:xfrm>
              <a:off x="2422" y="1300"/>
              <a:ext cx="885" cy="1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9"/>
            <p:cNvSpPr>
              <a:spLocks noChangeArrowheads="1"/>
            </p:cNvSpPr>
            <p:nvPr/>
          </p:nvSpPr>
          <p:spPr bwMode="auto">
            <a:xfrm>
              <a:off x="2422" y="1312"/>
              <a:ext cx="885" cy="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60"/>
            <p:cNvSpPr>
              <a:spLocks noChangeArrowheads="1"/>
            </p:cNvSpPr>
            <p:nvPr/>
          </p:nvSpPr>
          <p:spPr bwMode="auto">
            <a:xfrm>
              <a:off x="2422" y="1318"/>
              <a:ext cx="885" cy="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61"/>
            <p:cNvSpPr>
              <a:spLocks noChangeArrowheads="1"/>
            </p:cNvSpPr>
            <p:nvPr/>
          </p:nvSpPr>
          <p:spPr bwMode="auto">
            <a:xfrm>
              <a:off x="2422" y="1324"/>
              <a:ext cx="885" cy="12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62"/>
            <p:cNvSpPr>
              <a:spLocks noChangeArrowheads="1"/>
            </p:cNvSpPr>
            <p:nvPr/>
          </p:nvSpPr>
          <p:spPr bwMode="auto">
            <a:xfrm>
              <a:off x="2422" y="1336"/>
              <a:ext cx="885" cy="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63"/>
            <p:cNvSpPr>
              <a:spLocks noChangeArrowheads="1"/>
            </p:cNvSpPr>
            <p:nvPr/>
          </p:nvSpPr>
          <p:spPr bwMode="auto">
            <a:xfrm>
              <a:off x="2422" y="1349"/>
              <a:ext cx="885" cy="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64"/>
            <p:cNvSpPr>
              <a:spLocks noChangeArrowheads="1"/>
            </p:cNvSpPr>
            <p:nvPr/>
          </p:nvSpPr>
          <p:spPr bwMode="auto">
            <a:xfrm>
              <a:off x="2422" y="1361"/>
              <a:ext cx="885" cy="18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65"/>
            <p:cNvSpPr>
              <a:spLocks noChangeArrowheads="1"/>
            </p:cNvSpPr>
            <p:nvPr/>
          </p:nvSpPr>
          <p:spPr bwMode="auto">
            <a:xfrm>
              <a:off x="2422" y="1379"/>
              <a:ext cx="885" cy="1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66"/>
            <p:cNvSpPr>
              <a:spLocks noChangeArrowheads="1"/>
            </p:cNvSpPr>
            <p:nvPr/>
          </p:nvSpPr>
          <p:spPr bwMode="auto">
            <a:xfrm>
              <a:off x="2425" y="1202"/>
              <a:ext cx="885" cy="197"/>
            </a:xfrm>
            <a:prstGeom prst="rect">
              <a:avLst/>
            </a:prstGeom>
            <a:noFill/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67"/>
            <p:cNvSpPr>
              <a:spLocks noChangeArrowheads="1"/>
            </p:cNvSpPr>
            <p:nvPr/>
          </p:nvSpPr>
          <p:spPr bwMode="auto">
            <a:xfrm>
              <a:off x="2435" y="1212"/>
              <a:ext cx="866" cy="177"/>
            </a:xfrm>
            <a:prstGeom prst="rect">
              <a:avLst/>
            </a:prstGeom>
            <a:noFill/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" name="Rectangle 268"/>
            <p:cNvSpPr>
              <a:spLocks noChangeArrowheads="1"/>
            </p:cNvSpPr>
            <p:nvPr/>
          </p:nvSpPr>
          <p:spPr bwMode="auto">
            <a:xfrm>
              <a:off x="2860" y="1217"/>
              <a:ext cx="4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James Koski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1" name="Rectangle 269"/>
            <p:cNvSpPr>
              <a:spLocks noChangeArrowheads="1"/>
            </p:cNvSpPr>
            <p:nvPr/>
          </p:nvSpPr>
          <p:spPr bwMode="auto">
            <a:xfrm>
              <a:off x="2862" y="1295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MYR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2" name="Rectangle 270"/>
            <p:cNvSpPr>
              <a:spLocks noChangeArrowheads="1"/>
            </p:cNvSpPr>
            <p:nvPr/>
          </p:nvSpPr>
          <p:spPr bwMode="auto">
            <a:xfrm>
              <a:off x="3000" y="1295"/>
              <a:ext cx="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3" name="Rectangle 271"/>
            <p:cNvSpPr>
              <a:spLocks noChangeArrowheads="1"/>
            </p:cNvSpPr>
            <p:nvPr/>
          </p:nvSpPr>
          <p:spPr bwMode="auto">
            <a:xfrm>
              <a:off x="3021" y="1295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4" name="Rectangle 272"/>
            <p:cNvSpPr>
              <a:spLocks noChangeArrowheads="1"/>
            </p:cNvSpPr>
            <p:nvPr/>
          </p:nvSpPr>
          <p:spPr bwMode="auto">
            <a:xfrm>
              <a:off x="3035" y="1295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Chair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5" name="Rectangle 273"/>
            <p:cNvSpPr>
              <a:spLocks noChangeArrowheads="1"/>
            </p:cNvSpPr>
            <p:nvPr/>
          </p:nvSpPr>
          <p:spPr bwMode="auto">
            <a:xfrm>
              <a:off x="2439" y="1216"/>
              <a:ext cx="171" cy="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" name="Freeform 275"/>
            <p:cNvSpPr>
              <a:spLocks/>
            </p:cNvSpPr>
            <p:nvPr/>
          </p:nvSpPr>
          <p:spPr bwMode="auto">
            <a:xfrm>
              <a:off x="2867" y="1409"/>
              <a:ext cx="2214" cy="174"/>
            </a:xfrm>
            <a:custGeom>
              <a:avLst/>
              <a:gdLst>
                <a:gd name="T0" fmla="*/ 0 w 2214"/>
                <a:gd name="T1" fmla="*/ 0 h 174"/>
                <a:gd name="T2" fmla="*/ 0 w 2214"/>
                <a:gd name="T3" fmla="*/ 174 h 174"/>
                <a:gd name="T4" fmla="*/ 2214 w 2214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4" h="174">
                  <a:moveTo>
                    <a:pt x="0" y="0"/>
                  </a:moveTo>
                  <a:lnTo>
                    <a:pt x="0" y="174"/>
                  </a:lnTo>
                  <a:lnTo>
                    <a:pt x="2214" y="174"/>
                  </a:lnTo>
                </a:path>
              </a:pathLst>
            </a:cu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" name="Freeform 276"/>
            <p:cNvSpPr>
              <a:spLocks/>
            </p:cNvSpPr>
            <p:nvPr/>
          </p:nvSpPr>
          <p:spPr bwMode="auto">
            <a:xfrm>
              <a:off x="608" y="1409"/>
              <a:ext cx="2259" cy="174"/>
            </a:xfrm>
            <a:custGeom>
              <a:avLst/>
              <a:gdLst>
                <a:gd name="T0" fmla="*/ 2259 w 2259"/>
                <a:gd name="T1" fmla="*/ 0 h 174"/>
                <a:gd name="T2" fmla="*/ 2259 w 2259"/>
                <a:gd name="T3" fmla="*/ 174 h 174"/>
                <a:gd name="T4" fmla="*/ 0 w 2259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" h="174">
                  <a:moveTo>
                    <a:pt x="2259" y="0"/>
                  </a:moveTo>
                  <a:lnTo>
                    <a:pt x="2259" y="174"/>
                  </a:lnTo>
                  <a:lnTo>
                    <a:pt x="0" y="174"/>
                  </a:lnTo>
                </a:path>
              </a:pathLst>
            </a:cu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" name="Freeform 277"/>
            <p:cNvSpPr>
              <a:spLocks noEditPoints="1"/>
            </p:cNvSpPr>
            <p:nvPr/>
          </p:nvSpPr>
          <p:spPr bwMode="auto">
            <a:xfrm>
              <a:off x="2864" y="1121"/>
              <a:ext cx="819" cy="9"/>
            </a:xfrm>
            <a:custGeom>
              <a:avLst/>
              <a:gdLst>
                <a:gd name="T0" fmla="*/ 10 w 2133"/>
                <a:gd name="T1" fmla="*/ 0 h 22"/>
                <a:gd name="T2" fmla="*/ 160 w 2133"/>
                <a:gd name="T3" fmla="*/ 0 h 22"/>
                <a:gd name="T4" fmla="*/ 170 w 2133"/>
                <a:gd name="T5" fmla="*/ 11 h 22"/>
                <a:gd name="T6" fmla="*/ 160 w 2133"/>
                <a:gd name="T7" fmla="*/ 22 h 22"/>
                <a:gd name="T8" fmla="*/ 10 w 2133"/>
                <a:gd name="T9" fmla="*/ 22 h 22"/>
                <a:gd name="T10" fmla="*/ 0 w 2133"/>
                <a:gd name="T11" fmla="*/ 11 h 22"/>
                <a:gd name="T12" fmla="*/ 10 w 2133"/>
                <a:gd name="T13" fmla="*/ 0 h 22"/>
                <a:gd name="T14" fmla="*/ 266 w 2133"/>
                <a:gd name="T15" fmla="*/ 0 h 22"/>
                <a:gd name="T16" fmla="*/ 416 w 2133"/>
                <a:gd name="T17" fmla="*/ 0 h 22"/>
                <a:gd name="T18" fmla="*/ 426 w 2133"/>
                <a:gd name="T19" fmla="*/ 11 h 22"/>
                <a:gd name="T20" fmla="*/ 416 w 2133"/>
                <a:gd name="T21" fmla="*/ 22 h 22"/>
                <a:gd name="T22" fmla="*/ 266 w 2133"/>
                <a:gd name="T23" fmla="*/ 22 h 22"/>
                <a:gd name="T24" fmla="*/ 256 w 2133"/>
                <a:gd name="T25" fmla="*/ 11 h 22"/>
                <a:gd name="T26" fmla="*/ 266 w 2133"/>
                <a:gd name="T27" fmla="*/ 0 h 22"/>
                <a:gd name="T28" fmla="*/ 522 w 2133"/>
                <a:gd name="T29" fmla="*/ 0 h 22"/>
                <a:gd name="T30" fmla="*/ 672 w 2133"/>
                <a:gd name="T31" fmla="*/ 0 h 22"/>
                <a:gd name="T32" fmla="*/ 682 w 2133"/>
                <a:gd name="T33" fmla="*/ 11 h 22"/>
                <a:gd name="T34" fmla="*/ 672 w 2133"/>
                <a:gd name="T35" fmla="*/ 22 h 22"/>
                <a:gd name="T36" fmla="*/ 522 w 2133"/>
                <a:gd name="T37" fmla="*/ 22 h 22"/>
                <a:gd name="T38" fmla="*/ 512 w 2133"/>
                <a:gd name="T39" fmla="*/ 11 h 22"/>
                <a:gd name="T40" fmla="*/ 522 w 2133"/>
                <a:gd name="T41" fmla="*/ 0 h 22"/>
                <a:gd name="T42" fmla="*/ 778 w 2133"/>
                <a:gd name="T43" fmla="*/ 0 h 22"/>
                <a:gd name="T44" fmla="*/ 928 w 2133"/>
                <a:gd name="T45" fmla="*/ 0 h 22"/>
                <a:gd name="T46" fmla="*/ 938 w 2133"/>
                <a:gd name="T47" fmla="*/ 11 h 22"/>
                <a:gd name="T48" fmla="*/ 928 w 2133"/>
                <a:gd name="T49" fmla="*/ 22 h 22"/>
                <a:gd name="T50" fmla="*/ 778 w 2133"/>
                <a:gd name="T51" fmla="*/ 22 h 22"/>
                <a:gd name="T52" fmla="*/ 768 w 2133"/>
                <a:gd name="T53" fmla="*/ 11 h 22"/>
                <a:gd name="T54" fmla="*/ 778 w 2133"/>
                <a:gd name="T55" fmla="*/ 0 h 22"/>
                <a:gd name="T56" fmla="*/ 1034 w 2133"/>
                <a:gd name="T57" fmla="*/ 0 h 22"/>
                <a:gd name="T58" fmla="*/ 1184 w 2133"/>
                <a:gd name="T59" fmla="*/ 0 h 22"/>
                <a:gd name="T60" fmla="*/ 1194 w 2133"/>
                <a:gd name="T61" fmla="*/ 11 h 22"/>
                <a:gd name="T62" fmla="*/ 1184 w 2133"/>
                <a:gd name="T63" fmla="*/ 22 h 22"/>
                <a:gd name="T64" fmla="*/ 1034 w 2133"/>
                <a:gd name="T65" fmla="*/ 22 h 22"/>
                <a:gd name="T66" fmla="*/ 1024 w 2133"/>
                <a:gd name="T67" fmla="*/ 11 h 22"/>
                <a:gd name="T68" fmla="*/ 1034 w 2133"/>
                <a:gd name="T69" fmla="*/ 0 h 22"/>
                <a:gd name="T70" fmla="*/ 1290 w 2133"/>
                <a:gd name="T71" fmla="*/ 0 h 22"/>
                <a:gd name="T72" fmla="*/ 1440 w 2133"/>
                <a:gd name="T73" fmla="*/ 0 h 22"/>
                <a:gd name="T74" fmla="*/ 1450 w 2133"/>
                <a:gd name="T75" fmla="*/ 11 h 22"/>
                <a:gd name="T76" fmla="*/ 1440 w 2133"/>
                <a:gd name="T77" fmla="*/ 22 h 22"/>
                <a:gd name="T78" fmla="*/ 1290 w 2133"/>
                <a:gd name="T79" fmla="*/ 22 h 22"/>
                <a:gd name="T80" fmla="*/ 1280 w 2133"/>
                <a:gd name="T81" fmla="*/ 11 h 22"/>
                <a:gd name="T82" fmla="*/ 1290 w 2133"/>
                <a:gd name="T83" fmla="*/ 0 h 22"/>
                <a:gd name="T84" fmla="*/ 1546 w 2133"/>
                <a:gd name="T85" fmla="*/ 0 h 22"/>
                <a:gd name="T86" fmla="*/ 1696 w 2133"/>
                <a:gd name="T87" fmla="*/ 0 h 22"/>
                <a:gd name="T88" fmla="*/ 1706 w 2133"/>
                <a:gd name="T89" fmla="*/ 11 h 22"/>
                <a:gd name="T90" fmla="*/ 1696 w 2133"/>
                <a:gd name="T91" fmla="*/ 22 h 22"/>
                <a:gd name="T92" fmla="*/ 1546 w 2133"/>
                <a:gd name="T93" fmla="*/ 22 h 22"/>
                <a:gd name="T94" fmla="*/ 1536 w 2133"/>
                <a:gd name="T95" fmla="*/ 11 h 22"/>
                <a:gd name="T96" fmla="*/ 1546 w 2133"/>
                <a:gd name="T97" fmla="*/ 0 h 22"/>
                <a:gd name="T98" fmla="*/ 1802 w 2133"/>
                <a:gd name="T99" fmla="*/ 0 h 22"/>
                <a:gd name="T100" fmla="*/ 1952 w 2133"/>
                <a:gd name="T101" fmla="*/ 0 h 22"/>
                <a:gd name="T102" fmla="*/ 1962 w 2133"/>
                <a:gd name="T103" fmla="*/ 11 h 22"/>
                <a:gd name="T104" fmla="*/ 1952 w 2133"/>
                <a:gd name="T105" fmla="*/ 22 h 22"/>
                <a:gd name="T106" fmla="*/ 1802 w 2133"/>
                <a:gd name="T107" fmla="*/ 22 h 22"/>
                <a:gd name="T108" fmla="*/ 1792 w 2133"/>
                <a:gd name="T109" fmla="*/ 11 h 22"/>
                <a:gd name="T110" fmla="*/ 1802 w 2133"/>
                <a:gd name="T111" fmla="*/ 0 h 22"/>
                <a:gd name="T112" fmla="*/ 2058 w 2133"/>
                <a:gd name="T113" fmla="*/ 0 h 22"/>
                <a:gd name="T114" fmla="*/ 2122 w 2133"/>
                <a:gd name="T115" fmla="*/ 0 h 22"/>
                <a:gd name="T116" fmla="*/ 2133 w 2133"/>
                <a:gd name="T117" fmla="*/ 11 h 22"/>
                <a:gd name="T118" fmla="*/ 2122 w 2133"/>
                <a:gd name="T119" fmla="*/ 22 h 22"/>
                <a:gd name="T120" fmla="*/ 2058 w 2133"/>
                <a:gd name="T121" fmla="*/ 22 h 22"/>
                <a:gd name="T122" fmla="*/ 2048 w 2133"/>
                <a:gd name="T123" fmla="*/ 11 h 22"/>
                <a:gd name="T124" fmla="*/ 2058 w 2133"/>
                <a:gd name="T1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3" h="22">
                  <a:moveTo>
                    <a:pt x="10" y="0"/>
                  </a:moveTo>
                  <a:lnTo>
                    <a:pt x="160" y="0"/>
                  </a:lnTo>
                  <a:cubicBezTo>
                    <a:pt x="166" y="0"/>
                    <a:pt x="170" y="5"/>
                    <a:pt x="170" y="11"/>
                  </a:cubicBezTo>
                  <a:cubicBezTo>
                    <a:pt x="170" y="17"/>
                    <a:pt x="166" y="22"/>
                    <a:pt x="160" y="22"/>
                  </a:cubicBezTo>
                  <a:lnTo>
                    <a:pt x="10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lose/>
                  <a:moveTo>
                    <a:pt x="266" y="0"/>
                  </a:moveTo>
                  <a:lnTo>
                    <a:pt x="416" y="0"/>
                  </a:lnTo>
                  <a:cubicBezTo>
                    <a:pt x="422" y="0"/>
                    <a:pt x="426" y="5"/>
                    <a:pt x="426" y="11"/>
                  </a:cubicBezTo>
                  <a:cubicBezTo>
                    <a:pt x="426" y="17"/>
                    <a:pt x="422" y="22"/>
                    <a:pt x="416" y="22"/>
                  </a:cubicBezTo>
                  <a:lnTo>
                    <a:pt x="266" y="22"/>
                  </a:lnTo>
                  <a:cubicBezTo>
                    <a:pt x="261" y="22"/>
                    <a:pt x="256" y="17"/>
                    <a:pt x="256" y="11"/>
                  </a:cubicBezTo>
                  <a:cubicBezTo>
                    <a:pt x="256" y="5"/>
                    <a:pt x="261" y="0"/>
                    <a:pt x="266" y="0"/>
                  </a:cubicBezTo>
                  <a:close/>
                  <a:moveTo>
                    <a:pt x="522" y="0"/>
                  </a:moveTo>
                  <a:lnTo>
                    <a:pt x="672" y="0"/>
                  </a:lnTo>
                  <a:cubicBezTo>
                    <a:pt x="678" y="0"/>
                    <a:pt x="682" y="5"/>
                    <a:pt x="682" y="11"/>
                  </a:cubicBezTo>
                  <a:cubicBezTo>
                    <a:pt x="682" y="17"/>
                    <a:pt x="678" y="22"/>
                    <a:pt x="672" y="22"/>
                  </a:cubicBezTo>
                  <a:lnTo>
                    <a:pt x="522" y="22"/>
                  </a:lnTo>
                  <a:cubicBezTo>
                    <a:pt x="517" y="22"/>
                    <a:pt x="512" y="17"/>
                    <a:pt x="512" y="11"/>
                  </a:cubicBezTo>
                  <a:cubicBezTo>
                    <a:pt x="512" y="5"/>
                    <a:pt x="517" y="0"/>
                    <a:pt x="522" y="0"/>
                  </a:cubicBezTo>
                  <a:close/>
                  <a:moveTo>
                    <a:pt x="778" y="0"/>
                  </a:moveTo>
                  <a:lnTo>
                    <a:pt x="928" y="0"/>
                  </a:lnTo>
                  <a:cubicBezTo>
                    <a:pt x="934" y="0"/>
                    <a:pt x="938" y="5"/>
                    <a:pt x="938" y="11"/>
                  </a:cubicBezTo>
                  <a:cubicBezTo>
                    <a:pt x="938" y="17"/>
                    <a:pt x="934" y="22"/>
                    <a:pt x="928" y="22"/>
                  </a:cubicBezTo>
                  <a:lnTo>
                    <a:pt x="778" y="22"/>
                  </a:lnTo>
                  <a:cubicBezTo>
                    <a:pt x="773" y="22"/>
                    <a:pt x="768" y="17"/>
                    <a:pt x="768" y="11"/>
                  </a:cubicBezTo>
                  <a:cubicBezTo>
                    <a:pt x="768" y="5"/>
                    <a:pt x="773" y="0"/>
                    <a:pt x="778" y="0"/>
                  </a:cubicBezTo>
                  <a:close/>
                  <a:moveTo>
                    <a:pt x="1034" y="0"/>
                  </a:moveTo>
                  <a:lnTo>
                    <a:pt x="1184" y="0"/>
                  </a:lnTo>
                  <a:cubicBezTo>
                    <a:pt x="1190" y="0"/>
                    <a:pt x="1194" y="5"/>
                    <a:pt x="1194" y="11"/>
                  </a:cubicBezTo>
                  <a:cubicBezTo>
                    <a:pt x="1194" y="17"/>
                    <a:pt x="1190" y="22"/>
                    <a:pt x="1184" y="22"/>
                  </a:cubicBezTo>
                  <a:lnTo>
                    <a:pt x="1034" y="22"/>
                  </a:lnTo>
                  <a:cubicBezTo>
                    <a:pt x="1029" y="22"/>
                    <a:pt x="1024" y="17"/>
                    <a:pt x="1024" y="11"/>
                  </a:cubicBezTo>
                  <a:cubicBezTo>
                    <a:pt x="1024" y="5"/>
                    <a:pt x="1029" y="0"/>
                    <a:pt x="1034" y="0"/>
                  </a:cubicBezTo>
                  <a:close/>
                  <a:moveTo>
                    <a:pt x="1290" y="0"/>
                  </a:moveTo>
                  <a:lnTo>
                    <a:pt x="1440" y="0"/>
                  </a:lnTo>
                  <a:cubicBezTo>
                    <a:pt x="1446" y="0"/>
                    <a:pt x="1450" y="5"/>
                    <a:pt x="1450" y="11"/>
                  </a:cubicBezTo>
                  <a:cubicBezTo>
                    <a:pt x="1450" y="17"/>
                    <a:pt x="1446" y="22"/>
                    <a:pt x="1440" y="22"/>
                  </a:cubicBezTo>
                  <a:lnTo>
                    <a:pt x="1290" y="22"/>
                  </a:lnTo>
                  <a:cubicBezTo>
                    <a:pt x="1285" y="22"/>
                    <a:pt x="1280" y="17"/>
                    <a:pt x="1280" y="11"/>
                  </a:cubicBezTo>
                  <a:cubicBezTo>
                    <a:pt x="1280" y="5"/>
                    <a:pt x="1285" y="0"/>
                    <a:pt x="1290" y="0"/>
                  </a:cubicBezTo>
                  <a:close/>
                  <a:moveTo>
                    <a:pt x="1546" y="0"/>
                  </a:moveTo>
                  <a:lnTo>
                    <a:pt x="1696" y="0"/>
                  </a:lnTo>
                  <a:cubicBezTo>
                    <a:pt x="1702" y="0"/>
                    <a:pt x="1706" y="5"/>
                    <a:pt x="1706" y="11"/>
                  </a:cubicBezTo>
                  <a:cubicBezTo>
                    <a:pt x="1706" y="17"/>
                    <a:pt x="1702" y="22"/>
                    <a:pt x="1696" y="22"/>
                  </a:cubicBezTo>
                  <a:lnTo>
                    <a:pt x="1546" y="22"/>
                  </a:lnTo>
                  <a:cubicBezTo>
                    <a:pt x="1541" y="22"/>
                    <a:pt x="1536" y="17"/>
                    <a:pt x="1536" y="11"/>
                  </a:cubicBezTo>
                  <a:cubicBezTo>
                    <a:pt x="1536" y="5"/>
                    <a:pt x="1541" y="0"/>
                    <a:pt x="1546" y="0"/>
                  </a:cubicBezTo>
                  <a:close/>
                  <a:moveTo>
                    <a:pt x="1802" y="0"/>
                  </a:moveTo>
                  <a:lnTo>
                    <a:pt x="1952" y="0"/>
                  </a:lnTo>
                  <a:cubicBezTo>
                    <a:pt x="1958" y="0"/>
                    <a:pt x="1962" y="5"/>
                    <a:pt x="1962" y="11"/>
                  </a:cubicBezTo>
                  <a:cubicBezTo>
                    <a:pt x="1962" y="17"/>
                    <a:pt x="1958" y="22"/>
                    <a:pt x="1952" y="22"/>
                  </a:cubicBezTo>
                  <a:lnTo>
                    <a:pt x="1802" y="22"/>
                  </a:lnTo>
                  <a:cubicBezTo>
                    <a:pt x="1797" y="22"/>
                    <a:pt x="1792" y="17"/>
                    <a:pt x="1792" y="11"/>
                  </a:cubicBezTo>
                  <a:cubicBezTo>
                    <a:pt x="1792" y="5"/>
                    <a:pt x="1797" y="0"/>
                    <a:pt x="1802" y="0"/>
                  </a:cubicBezTo>
                  <a:close/>
                  <a:moveTo>
                    <a:pt x="2058" y="0"/>
                  </a:moveTo>
                  <a:lnTo>
                    <a:pt x="2122" y="0"/>
                  </a:lnTo>
                  <a:cubicBezTo>
                    <a:pt x="2128" y="0"/>
                    <a:pt x="2133" y="5"/>
                    <a:pt x="2133" y="11"/>
                  </a:cubicBezTo>
                  <a:cubicBezTo>
                    <a:pt x="2133" y="17"/>
                    <a:pt x="2128" y="22"/>
                    <a:pt x="2122" y="22"/>
                  </a:cubicBezTo>
                  <a:lnTo>
                    <a:pt x="2058" y="22"/>
                  </a:lnTo>
                  <a:cubicBezTo>
                    <a:pt x="2053" y="22"/>
                    <a:pt x="2048" y="17"/>
                    <a:pt x="2048" y="11"/>
                  </a:cubicBezTo>
                  <a:cubicBezTo>
                    <a:pt x="2048" y="5"/>
                    <a:pt x="2053" y="0"/>
                    <a:pt x="2058" y="0"/>
                  </a:cubicBezTo>
                  <a:close/>
                </a:path>
              </a:pathLst>
            </a:custGeom>
            <a:solidFill>
              <a:srgbClr val="404040"/>
            </a:solidFill>
            <a:ln w="0" cap="flat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6" name="Picture 27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" y="1045"/>
              <a:ext cx="6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7" name="Picture 27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" y="1045"/>
              <a:ext cx="6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9" name="Rectangle 280"/>
            <p:cNvSpPr>
              <a:spLocks noChangeArrowheads="1"/>
            </p:cNvSpPr>
            <p:nvPr/>
          </p:nvSpPr>
          <p:spPr bwMode="auto">
            <a:xfrm>
              <a:off x="3676" y="1039"/>
              <a:ext cx="590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" name="Rectangle 281"/>
            <p:cNvSpPr>
              <a:spLocks noChangeArrowheads="1"/>
            </p:cNvSpPr>
            <p:nvPr/>
          </p:nvSpPr>
          <p:spPr bwMode="auto">
            <a:xfrm>
              <a:off x="3676" y="1063"/>
              <a:ext cx="590" cy="1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" name="Rectangle 282"/>
            <p:cNvSpPr>
              <a:spLocks noChangeArrowheads="1"/>
            </p:cNvSpPr>
            <p:nvPr/>
          </p:nvSpPr>
          <p:spPr bwMode="auto">
            <a:xfrm>
              <a:off x="3676" y="1081"/>
              <a:ext cx="590" cy="13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" name="Rectangle 283"/>
            <p:cNvSpPr>
              <a:spLocks noChangeArrowheads="1"/>
            </p:cNvSpPr>
            <p:nvPr/>
          </p:nvSpPr>
          <p:spPr bwMode="auto">
            <a:xfrm>
              <a:off x="3676" y="1094"/>
              <a:ext cx="590" cy="12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" name="Rectangle 284"/>
            <p:cNvSpPr>
              <a:spLocks noChangeArrowheads="1"/>
            </p:cNvSpPr>
            <p:nvPr/>
          </p:nvSpPr>
          <p:spPr bwMode="auto">
            <a:xfrm>
              <a:off x="3676" y="1106"/>
              <a:ext cx="590" cy="12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" name="Rectangle 285"/>
            <p:cNvSpPr>
              <a:spLocks noChangeArrowheads="1"/>
            </p:cNvSpPr>
            <p:nvPr/>
          </p:nvSpPr>
          <p:spPr bwMode="auto">
            <a:xfrm>
              <a:off x="3676" y="1118"/>
              <a:ext cx="590" cy="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" name="Rectangle 286"/>
            <p:cNvSpPr>
              <a:spLocks noChangeArrowheads="1"/>
            </p:cNvSpPr>
            <p:nvPr/>
          </p:nvSpPr>
          <p:spPr bwMode="auto">
            <a:xfrm>
              <a:off x="3676" y="1124"/>
              <a:ext cx="590" cy="1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" name="Rectangle 287"/>
            <p:cNvSpPr>
              <a:spLocks noChangeArrowheads="1"/>
            </p:cNvSpPr>
            <p:nvPr/>
          </p:nvSpPr>
          <p:spPr bwMode="auto">
            <a:xfrm>
              <a:off x="3676" y="1136"/>
              <a:ext cx="590" cy="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" name="Rectangle 288"/>
            <p:cNvSpPr>
              <a:spLocks noChangeArrowheads="1"/>
            </p:cNvSpPr>
            <p:nvPr/>
          </p:nvSpPr>
          <p:spPr bwMode="auto">
            <a:xfrm>
              <a:off x="3676" y="1142"/>
              <a:ext cx="590" cy="6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" name="Rectangle 289"/>
            <p:cNvSpPr>
              <a:spLocks noChangeArrowheads="1"/>
            </p:cNvSpPr>
            <p:nvPr/>
          </p:nvSpPr>
          <p:spPr bwMode="auto">
            <a:xfrm>
              <a:off x="3676" y="1148"/>
              <a:ext cx="590" cy="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" name="Rectangle 290"/>
            <p:cNvSpPr>
              <a:spLocks noChangeArrowheads="1"/>
            </p:cNvSpPr>
            <p:nvPr/>
          </p:nvSpPr>
          <p:spPr bwMode="auto">
            <a:xfrm>
              <a:off x="3676" y="1154"/>
              <a:ext cx="590" cy="1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" name="Rectangle 291"/>
            <p:cNvSpPr>
              <a:spLocks noChangeArrowheads="1"/>
            </p:cNvSpPr>
            <p:nvPr/>
          </p:nvSpPr>
          <p:spPr bwMode="auto">
            <a:xfrm>
              <a:off x="3676" y="1166"/>
              <a:ext cx="590" cy="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" name="Rectangle 292"/>
            <p:cNvSpPr>
              <a:spLocks noChangeArrowheads="1"/>
            </p:cNvSpPr>
            <p:nvPr/>
          </p:nvSpPr>
          <p:spPr bwMode="auto">
            <a:xfrm>
              <a:off x="3676" y="1172"/>
              <a:ext cx="590" cy="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" name="Rectangle 293"/>
            <p:cNvSpPr>
              <a:spLocks noChangeArrowheads="1"/>
            </p:cNvSpPr>
            <p:nvPr/>
          </p:nvSpPr>
          <p:spPr bwMode="auto">
            <a:xfrm>
              <a:off x="3676" y="1185"/>
              <a:ext cx="590" cy="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" name="Rectangle 294"/>
            <p:cNvSpPr>
              <a:spLocks noChangeArrowheads="1"/>
            </p:cNvSpPr>
            <p:nvPr/>
          </p:nvSpPr>
          <p:spPr bwMode="auto">
            <a:xfrm>
              <a:off x="3676" y="1197"/>
              <a:ext cx="590" cy="2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" name="Rectangle 295"/>
            <p:cNvSpPr>
              <a:spLocks noChangeArrowheads="1"/>
            </p:cNvSpPr>
            <p:nvPr/>
          </p:nvSpPr>
          <p:spPr bwMode="auto">
            <a:xfrm>
              <a:off x="3676" y="1221"/>
              <a:ext cx="590" cy="1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" name="Freeform 296"/>
            <p:cNvSpPr>
              <a:spLocks noEditPoints="1"/>
            </p:cNvSpPr>
            <p:nvPr/>
          </p:nvSpPr>
          <p:spPr bwMode="auto">
            <a:xfrm>
              <a:off x="3676" y="1039"/>
              <a:ext cx="596" cy="202"/>
            </a:xfrm>
            <a:custGeom>
              <a:avLst/>
              <a:gdLst>
                <a:gd name="T0" fmla="*/ 1408 w 1552"/>
                <a:gd name="T1" fmla="*/ 526 h 534"/>
                <a:gd name="T2" fmla="*/ 1536 w 1552"/>
                <a:gd name="T3" fmla="*/ 526 h 534"/>
                <a:gd name="T4" fmla="*/ 1224 w 1552"/>
                <a:gd name="T5" fmla="*/ 534 h 534"/>
                <a:gd name="T6" fmla="*/ 1336 w 1552"/>
                <a:gd name="T7" fmla="*/ 518 h 534"/>
                <a:gd name="T8" fmla="*/ 1144 w 1552"/>
                <a:gd name="T9" fmla="*/ 534 h 534"/>
                <a:gd name="T10" fmla="*/ 1032 w 1552"/>
                <a:gd name="T11" fmla="*/ 518 h 534"/>
                <a:gd name="T12" fmla="*/ 1144 w 1552"/>
                <a:gd name="T13" fmla="*/ 534 h 534"/>
                <a:gd name="T14" fmla="*/ 832 w 1552"/>
                <a:gd name="T15" fmla="*/ 526 h 534"/>
                <a:gd name="T16" fmla="*/ 960 w 1552"/>
                <a:gd name="T17" fmla="*/ 526 h 534"/>
                <a:gd name="T18" fmla="*/ 648 w 1552"/>
                <a:gd name="T19" fmla="*/ 534 h 534"/>
                <a:gd name="T20" fmla="*/ 760 w 1552"/>
                <a:gd name="T21" fmla="*/ 518 h 534"/>
                <a:gd name="T22" fmla="*/ 567 w 1552"/>
                <a:gd name="T23" fmla="*/ 534 h 534"/>
                <a:gd name="T24" fmla="*/ 455 w 1552"/>
                <a:gd name="T25" fmla="*/ 518 h 534"/>
                <a:gd name="T26" fmla="*/ 567 w 1552"/>
                <a:gd name="T27" fmla="*/ 534 h 534"/>
                <a:gd name="T28" fmla="*/ 255 w 1552"/>
                <a:gd name="T29" fmla="*/ 526 h 534"/>
                <a:gd name="T30" fmla="*/ 383 w 1552"/>
                <a:gd name="T31" fmla="*/ 526 h 534"/>
                <a:gd name="T32" fmla="*/ 71 w 1552"/>
                <a:gd name="T33" fmla="*/ 534 h 534"/>
                <a:gd name="T34" fmla="*/ 183 w 1552"/>
                <a:gd name="T35" fmla="*/ 518 h 534"/>
                <a:gd name="T36" fmla="*/ 0 w 1552"/>
                <a:gd name="T37" fmla="*/ 508 h 534"/>
                <a:gd name="T38" fmla="*/ 16 w 1552"/>
                <a:gd name="T39" fmla="*/ 396 h 534"/>
                <a:gd name="T40" fmla="*/ 0 w 1552"/>
                <a:gd name="T41" fmla="*/ 508 h 534"/>
                <a:gd name="T42" fmla="*/ 8 w 1552"/>
                <a:gd name="T43" fmla="*/ 196 h 534"/>
                <a:gd name="T44" fmla="*/ 8 w 1552"/>
                <a:gd name="T45" fmla="*/ 324 h 534"/>
                <a:gd name="T46" fmla="*/ 0 w 1552"/>
                <a:gd name="T47" fmla="*/ 12 h 534"/>
                <a:gd name="T48" fmla="*/ 16 w 1552"/>
                <a:gd name="T49" fmla="*/ 124 h 534"/>
                <a:gd name="T50" fmla="*/ 85 w 1552"/>
                <a:gd name="T51" fmla="*/ 0 h 534"/>
                <a:gd name="T52" fmla="*/ 197 w 1552"/>
                <a:gd name="T53" fmla="*/ 16 h 534"/>
                <a:gd name="T54" fmla="*/ 85 w 1552"/>
                <a:gd name="T55" fmla="*/ 0 h 534"/>
                <a:gd name="T56" fmla="*/ 398 w 1552"/>
                <a:gd name="T57" fmla="*/ 8 h 534"/>
                <a:gd name="T58" fmla="*/ 270 w 1552"/>
                <a:gd name="T59" fmla="*/ 8 h 534"/>
                <a:gd name="T60" fmla="*/ 582 w 1552"/>
                <a:gd name="T61" fmla="*/ 0 h 534"/>
                <a:gd name="T62" fmla="*/ 470 w 1552"/>
                <a:gd name="T63" fmla="*/ 16 h 534"/>
                <a:gd name="T64" fmla="*/ 662 w 1552"/>
                <a:gd name="T65" fmla="*/ 0 h 534"/>
                <a:gd name="T66" fmla="*/ 774 w 1552"/>
                <a:gd name="T67" fmla="*/ 16 h 534"/>
                <a:gd name="T68" fmla="*/ 662 w 1552"/>
                <a:gd name="T69" fmla="*/ 0 h 534"/>
                <a:gd name="T70" fmla="*/ 974 w 1552"/>
                <a:gd name="T71" fmla="*/ 8 h 534"/>
                <a:gd name="T72" fmla="*/ 846 w 1552"/>
                <a:gd name="T73" fmla="*/ 8 h 534"/>
                <a:gd name="T74" fmla="*/ 1158 w 1552"/>
                <a:gd name="T75" fmla="*/ 0 h 534"/>
                <a:gd name="T76" fmla="*/ 1046 w 1552"/>
                <a:gd name="T77" fmla="*/ 16 h 534"/>
                <a:gd name="T78" fmla="*/ 1239 w 1552"/>
                <a:gd name="T79" fmla="*/ 0 h 534"/>
                <a:gd name="T80" fmla="*/ 1351 w 1552"/>
                <a:gd name="T81" fmla="*/ 16 h 534"/>
                <a:gd name="T82" fmla="*/ 1239 w 1552"/>
                <a:gd name="T83" fmla="*/ 0 h 534"/>
                <a:gd name="T84" fmla="*/ 1551 w 1552"/>
                <a:gd name="T85" fmla="*/ 8 h 534"/>
                <a:gd name="T86" fmla="*/ 1423 w 1552"/>
                <a:gd name="T87" fmla="*/ 8 h 534"/>
                <a:gd name="T88" fmla="*/ 1552 w 1552"/>
                <a:gd name="T89" fmla="*/ 199 h 534"/>
                <a:gd name="T90" fmla="*/ 1536 w 1552"/>
                <a:gd name="T91" fmla="*/ 87 h 534"/>
                <a:gd name="T92" fmla="*/ 1552 w 1552"/>
                <a:gd name="T93" fmla="*/ 279 h 534"/>
                <a:gd name="T94" fmla="*/ 1536 w 1552"/>
                <a:gd name="T95" fmla="*/ 391 h 534"/>
                <a:gd name="T96" fmla="*/ 1552 w 1552"/>
                <a:gd name="T97" fmla="*/ 279 h 534"/>
                <a:gd name="T98" fmla="*/ 1544 w 1552"/>
                <a:gd name="T99" fmla="*/ 534 h 534"/>
                <a:gd name="T100" fmla="*/ 1544 w 1552"/>
                <a:gd name="T101" fmla="*/ 46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2" h="534">
                  <a:moveTo>
                    <a:pt x="1528" y="534"/>
                  </a:moveTo>
                  <a:lnTo>
                    <a:pt x="1416" y="534"/>
                  </a:lnTo>
                  <a:cubicBezTo>
                    <a:pt x="1412" y="534"/>
                    <a:pt x="1408" y="530"/>
                    <a:pt x="1408" y="526"/>
                  </a:cubicBezTo>
                  <a:cubicBezTo>
                    <a:pt x="1408" y="521"/>
                    <a:pt x="1412" y="518"/>
                    <a:pt x="1416" y="518"/>
                  </a:cubicBezTo>
                  <a:lnTo>
                    <a:pt x="1528" y="518"/>
                  </a:lnTo>
                  <a:cubicBezTo>
                    <a:pt x="1533" y="518"/>
                    <a:pt x="1536" y="521"/>
                    <a:pt x="1536" y="526"/>
                  </a:cubicBezTo>
                  <a:cubicBezTo>
                    <a:pt x="1536" y="530"/>
                    <a:pt x="1533" y="534"/>
                    <a:pt x="1528" y="534"/>
                  </a:cubicBezTo>
                  <a:close/>
                  <a:moveTo>
                    <a:pt x="1336" y="534"/>
                  </a:moveTo>
                  <a:lnTo>
                    <a:pt x="1224" y="534"/>
                  </a:lnTo>
                  <a:cubicBezTo>
                    <a:pt x="1220" y="534"/>
                    <a:pt x="1216" y="530"/>
                    <a:pt x="1216" y="526"/>
                  </a:cubicBezTo>
                  <a:cubicBezTo>
                    <a:pt x="1216" y="521"/>
                    <a:pt x="1220" y="518"/>
                    <a:pt x="1224" y="518"/>
                  </a:cubicBezTo>
                  <a:lnTo>
                    <a:pt x="1336" y="518"/>
                  </a:lnTo>
                  <a:cubicBezTo>
                    <a:pt x="1341" y="518"/>
                    <a:pt x="1344" y="521"/>
                    <a:pt x="1344" y="526"/>
                  </a:cubicBezTo>
                  <a:cubicBezTo>
                    <a:pt x="1344" y="530"/>
                    <a:pt x="1341" y="534"/>
                    <a:pt x="1336" y="534"/>
                  </a:cubicBezTo>
                  <a:close/>
                  <a:moveTo>
                    <a:pt x="1144" y="534"/>
                  </a:moveTo>
                  <a:lnTo>
                    <a:pt x="1032" y="534"/>
                  </a:lnTo>
                  <a:cubicBezTo>
                    <a:pt x="1028" y="534"/>
                    <a:pt x="1024" y="530"/>
                    <a:pt x="1024" y="526"/>
                  </a:cubicBezTo>
                  <a:cubicBezTo>
                    <a:pt x="1024" y="521"/>
                    <a:pt x="1028" y="518"/>
                    <a:pt x="1032" y="518"/>
                  </a:cubicBezTo>
                  <a:lnTo>
                    <a:pt x="1144" y="518"/>
                  </a:lnTo>
                  <a:cubicBezTo>
                    <a:pt x="1148" y="518"/>
                    <a:pt x="1152" y="521"/>
                    <a:pt x="1152" y="526"/>
                  </a:cubicBezTo>
                  <a:cubicBezTo>
                    <a:pt x="1152" y="530"/>
                    <a:pt x="1148" y="534"/>
                    <a:pt x="1144" y="534"/>
                  </a:cubicBezTo>
                  <a:close/>
                  <a:moveTo>
                    <a:pt x="952" y="534"/>
                  </a:moveTo>
                  <a:lnTo>
                    <a:pt x="840" y="534"/>
                  </a:lnTo>
                  <a:cubicBezTo>
                    <a:pt x="835" y="534"/>
                    <a:pt x="832" y="530"/>
                    <a:pt x="832" y="526"/>
                  </a:cubicBezTo>
                  <a:cubicBezTo>
                    <a:pt x="832" y="521"/>
                    <a:pt x="835" y="518"/>
                    <a:pt x="840" y="518"/>
                  </a:cubicBezTo>
                  <a:lnTo>
                    <a:pt x="952" y="518"/>
                  </a:lnTo>
                  <a:cubicBezTo>
                    <a:pt x="956" y="518"/>
                    <a:pt x="960" y="521"/>
                    <a:pt x="960" y="526"/>
                  </a:cubicBezTo>
                  <a:cubicBezTo>
                    <a:pt x="960" y="530"/>
                    <a:pt x="956" y="534"/>
                    <a:pt x="952" y="534"/>
                  </a:cubicBezTo>
                  <a:close/>
                  <a:moveTo>
                    <a:pt x="760" y="534"/>
                  </a:moveTo>
                  <a:lnTo>
                    <a:pt x="648" y="534"/>
                  </a:lnTo>
                  <a:cubicBezTo>
                    <a:pt x="643" y="534"/>
                    <a:pt x="640" y="530"/>
                    <a:pt x="640" y="526"/>
                  </a:cubicBezTo>
                  <a:cubicBezTo>
                    <a:pt x="640" y="521"/>
                    <a:pt x="643" y="518"/>
                    <a:pt x="648" y="518"/>
                  </a:cubicBezTo>
                  <a:lnTo>
                    <a:pt x="760" y="518"/>
                  </a:lnTo>
                  <a:cubicBezTo>
                    <a:pt x="764" y="518"/>
                    <a:pt x="768" y="521"/>
                    <a:pt x="768" y="526"/>
                  </a:cubicBezTo>
                  <a:cubicBezTo>
                    <a:pt x="768" y="530"/>
                    <a:pt x="764" y="534"/>
                    <a:pt x="760" y="534"/>
                  </a:cubicBezTo>
                  <a:close/>
                  <a:moveTo>
                    <a:pt x="567" y="534"/>
                  </a:moveTo>
                  <a:lnTo>
                    <a:pt x="455" y="534"/>
                  </a:lnTo>
                  <a:cubicBezTo>
                    <a:pt x="451" y="534"/>
                    <a:pt x="447" y="530"/>
                    <a:pt x="447" y="526"/>
                  </a:cubicBezTo>
                  <a:cubicBezTo>
                    <a:pt x="447" y="521"/>
                    <a:pt x="451" y="518"/>
                    <a:pt x="455" y="518"/>
                  </a:cubicBezTo>
                  <a:lnTo>
                    <a:pt x="567" y="518"/>
                  </a:lnTo>
                  <a:cubicBezTo>
                    <a:pt x="572" y="518"/>
                    <a:pt x="575" y="521"/>
                    <a:pt x="575" y="526"/>
                  </a:cubicBezTo>
                  <a:cubicBezTo>
                    <a:pt x="575" y="530"/>
                    <a:pt x="572" y="534"/>
                    <a:pt x="567" y="534"/>
                  </a:cubicBezTo>
                  <a:close/>
                  <a:moveTo>
                    <a:pt x="375" y="534"/>
                  </a:moveTo>
                  <a:lnTo>
                    <a:pt x="263" y="534"/>
                  </a:lnTo>
                  <a:cubicBezTo>
                    <a:pt x="259" y="534"/>
                    <a:pt x="255" y="530"/>
                    <a:pt x="255" y="526"/>
                  </a:cubicBezTo>
                  <a:cubicBezTo>
                    <a:pt x="255" y="521"/>
                    <a:pt x="259" y="518"/>
                    <a:pt x="263" y="518"/>
                  </a:cubicBezTo>
                  <a:lnTo>
                    <a:pt x="375" y="518"/>
                  </a:lnTo>
                  <a:cubicBezTo>
                    <a:pt x="380" y="518"/>
                    <a:pt x="383" y="521"/>
                    <a:pt x="383" y="526"/>
                  </a:cubicBezTo>
                  <a:cubicBezTo>
                    <a:pt x="383" y="530"/>
                    <a:pt x="380" y="534"/>
                    <a:pt x="375" y="534"/>
                  </a:cubicBezTo>
                  <a:close/>
                  <a:moveTo>
                    <a:pt x="183" y="534"/>
                  </a:moveTo>
                  <a:lnTo>
                    <a:pt x="71" y="534"/>
                  </a:lnTo>
                  <a:cubicBezTo>
                    <a:pt x="67" y="534"/>
                    <a:pt x="63" y="530"/>
                    <a:pt x="63" y="526"/>
                  </a:cubicBezTo>
                  <a:cubicBezTo>
                    <a:pt x="63" y="521"/>
                    <a:pt x="67" y="518"/>
                    <a:pt x="71" y="518"/>
                  </a:cubicBezTo>
                  <a:lnTo>
                    <a:pt x="183" y="518"/>
                  </a:lnTo>
                  <a:cubicBezTo>
                    <a:pt x="188" y="518"/>
                    <a:pt x="191" y="521"/>
                    <a:pt x="191" y="526"/>
                  </a:cubicBezTo>
                  <a:cubicBezTo>
                    <a:pt x="191" y="530"/>
                    <a:pt x="188" y="534"/>
                    <a:pt x="183" y="534"/>
                  </a:cubicBezTo>
                  <a:close/>
                  <a:moveTo>
                    <a:pt x="0" y="508"/>
                  </a:moveTo>
                  <a:lnTo>
                    <a:pt x="0" y="396"/>
                  </a:lnTo>
                  <a:cubicBezTo>
                    <a:pt x="0" y="392"/>
                    <a:pt x="4" y="388"/>
                    <a:pt x="8" y="388"/>
                  </a:cubicBezTo>
                  <a:cubicBezTo>
                    <a:pt x="13" y="388"/>
                    <a:pt x="16" y="392"/>
                    <a:pt x="16" y="396"/>
                  </a:cubicBezTo>
                  <a:lnTo>
                    <a:pt x="16" y="508"/>
                  </a:lnTo>
                  <a:cubicBezTo>
                    <a:pt x="16" y="512"/>
                    <a:pt x="13" y="516"/>
                    <a:pt x="8" y="516"/>
                  </a:cubicBezTo>
                  <a:cubicBezTo>
                    <a:pt x="4" y="516"/>
                    <a:pt x="0" y="512"/>
                    <a:pt x="0" y="508"/>
                  </a:cubicBezTo>
                  <a:close/>
                  <a:moveTo>
                    <a:pt x="0" y="316"/>
                  </a:moveTo>
                  <a:lnTo>
                    <a:pt x="0" y="204"/>
                  </a:lnTo>
                  <a:cubicBezTo>
                    <a:pt x="0" y="199"/>
                    <a:pt x="4" y="196"/>
                    <a:pt x="8" y="196"/>
                  </a:cubicBezTo>
                  <a:cubicBezTo>
                    <a:pt x="13" y="196"/>
                    <a:pt x="16" y="199"/>
                    <a:pt x="16" y="204"/>
                  </a:cubicBezTo>
                  <a:lnTo>
                    <a:pt x="16" y="316"/>
                  </a:lnTo>
                  <a:cubicBezTo>
                    <a:pt x="16" y="320"/>
                    <a:pt x="13" y="324"/>
                    <a:pt x="8" y="324"/>
                  </a:cubicBezTo>
                  <a:cubicBezTo>
                    <a:pt x="4" y="324"/>
                    <a:pt x="0" y="320"/>
                    <a:pt x="0" y="316"/>
                  </a:cubicBezTo>
                  <a:close/>
                  <a:moveTo>
                    <a:pt x="0" y="124"/>
                  </a:moveTo>
                  <a:lnTo>
                    <a:pt x="0" y="12"/>
                  </a:lnTo>
                  <a:cubicBezTo>
                    <a:pt x="0" y="7"/>
                    <a:pt x="4" y="4"/>
                    <a:pt x="8" y="4"/>
                  </a:cubicBezTo>
                  <a:cubicBezTo>
                    <a:pt x="13" y="4"/>
                    <a:pt x="16" y="7"/>
                    <a:pt x="16" y="12"/>
                  </a:cubicBezTo>
                  <a:lnTo>
                    <a:pt x="16" y="124"/>
                  </a:lnTo>
                  <a:cubicBezTo>
                    <a:pt x="16" y="128"/>
                    <a:pt x="13" y="132"/>
                    <a:pt x="8" y="132"/>
                  </a:cubicBezTo>
                  <a:cubicBezTo>
                    <a:pt x="4" y="132"/>
                    <a:pt x="0" y="128"/>
                    <a:pt x="0" y="124"/>
                  </a:cubicBezTo>
                  <a:close/>
                  <a:moveTo>
                    <a:pt x="85" y="0"/>
                  </a:moveTo>
                  <a:lnTo>
                    <a:pt x="197" y="0"/>
                  </a:lnTo>
                  <a:cubicBezTo>
                    <a:pt x="202" y="0"/>
                    <a:pt x="205" y="4"/>
                    <a:pt x="205" y="8"/>
                  </a:cubicBezTo>
                  <a:cubicBezTo>
                    <a:pt x="205" y="13"/>
                    <a:pt x="202" y="16"/>
                    <a:pt x="197" y="16"/>
                  </a:cubicBezTo>
                  <a:lnTo>
                    <a:pt x="85" y="16"/>
                  </a:lnTo>
                  <a:cubicBezTo>
                    <a:pt x="81" y="16"/>
                    <a:pt x="77" y="13"/>
                    <a:pt x="77" y="8"/>
                  </a:cubicBezTo>
                  <a:cubicBezTo>
                    <a:pt x="77" y="4"/>
                    <a:pt x="81" y="0"/>
                    <a:pt x="85" y="0"/>
                  </a:cubicBezTo>
                  <a:close/>
                  <a:moveTo>
                    <a:pt x="278" y="0"/>
                  </a:moveTo>
                  <a:lnTo>
                    <a:pt x="390" y="0"/>
                  </a:lnTo>
                  <a:cubicBezTo>
                    <a:pt x="394" y="0"/>
                    <a:pt x="398" y="4"/>
                    <a:pt x="398" y="8"/>
                  </a:cubicBezTo>
                  <a:cubicBezTo>
                    <a:pt x="398" y="13"/>
                    <a:pt x="394" y="16"/>
                    <a:pt x="390" y="16"/>
                  </a:cubicBezTo>
                  <a:lnTo>
                    <a:pt x="278" y="16"/>
                  </a:lnTo>
                  <a:cubicBezTo>
                    <a:pt x="273" y="16"/>
                    <a:pt x="270" y="13"/>
                    <a:pt x="270" y="8"/>
                  </a:cubicBezTo>
                  <a:cubicBezTo>
                    <a:pt x="270" y="4"/>
                    <a:pt x="273" y="0"/>
                    <a:pt x="278" y="0"/>
                  </a:cubicBezTo>
                  <a:close/>
                  <a:moveTo>
                    <a:pt x="470" y="0"/>
                  </a:moveTo>
                  <a:lnTo>
                    <a:pt x="582" y="0"/>
                  </a:lnTo>
                  <a:cubicBezTo>
                    <a:pt x="586" y="0"/>
                    <a:pt x="590" y="4"/>
                    <a:pt x="590" y="8"/>
                  </a:cubicBezTo>
                  <a:cubicBezTo>
                    <a:pt x="590" y="13"/>
                    <a:pt x="586" y="16"/>
                    <a:pt x="582" y="16"/>
                  </a:cubicBezTo>
                  <a:lnTo>
                    <a:pt x="470" y="16"/>
                  </a:lnTo>
                  <a:cubicBezTo>
                    <a:pt x="465" y="16"/>
                    <a:pt x="462" y="13"/>
                    <a:pt x="462" y="8"/>
                  </a:cubicBezTo>
                  <a:cubicBezTo>
                    <a:pt x="462" y="4"/>
                    <a:pt x="465" y="0"/>
                    <a:pt x="470" y="0"/>
                  </a:cubicBezTo>
                  <a:close/>
                  <a:moveTo>
                    <a:pt x="662" y="0"/>
                  </a:moveTo>
                  <a:lnTo>
                    <a:pt x="774" y="0"/>
                  </a:lnTo>
                  <a:cubicBezTo>
                    <a:pt x="778" y="0"/>
                    <a:pt x="782" y="4"/>
                    <a:pt x="782" y="8"/>
                  </a:cubicBezTo>
                  <a:cubicBezTo>
                    <a:pt x="782" y="13"/>
                    <a:pt x="778" y="16"/>
                    <a:pt x="774" y="16"/>
                  </a:cubicBezTo>
                  <a:lnTo>
                    <a:pt x="662" y="16"/>
                  </a:lnTo>
                  <a:cubicBezTo>
                    <a:pt x="658" y="16"/>
                    <a:pt x="654" y="13"/>
                    <a:pt x="654" y="8"/>
                  </a:cubicBezTo>
                  <a:cubicBezTo>
                    <a:pt x="654" y="4"/>
                    <a:pt x="658" y="0"/>
                    <a:pt x="662" y="0"/>
                  </a:cubicBezTo>
                  <a:close/>
                  <a:moveTo>
                    <a:pt x="854" y="0"/>
                  </a:moveTo>
                  <a:lnTo>
                    <a:pt x="966" y="0"/>
                  </a:lnTo>
                  <a:cubicBezTo>
                    <a:pt x="971" y="0"/>
                    <a:pt x="974" y="4"/>
                    <a:pt x="974" y="8"/>
                  </a:cubicBezTo>
                  <a:cubicBezTo>
                    <a:pt x="974" y="13"/>
                    <a:pt x="971" y="16"/>
                    <a:pt x="966" y="16"/>
                  </a:cubicBezTo>
                  <a:lnTo>
                    <a:pt x="854" y="16"/>
                  </a:lnTo>
                  <a:cubicBezTo>
                    <a:pt x="850" y="16"/>
                    <a:pt x="846" y="13"/>
                    <a:pt x="846" y="8"/>
                  </a:cubicBezTo>
                  <a:cubicBezTo>
                    <a:pt x="846" y="4"/>
                    <a:pt x="850" y="0"/>
                    <a:pt x="854" y="0"/>
                  </a:cubicBezTo>
                  <a:close/>
                  <a:moveTo>
                    <a:pt x="1046" y="0"/>
                  </a:moveTo>
                  <a:lnTo>
                    <a:pt x="1158" y="0"/>
                  </a:lnTo>
                  <a:cubicBezTo>
                    <a:pt x="1163" y="0"/>
                    <a:pt x="1166" y="4"/>
                    <a:pt x="1166" y="8"/>
                  </a:cubicBezTo>
                  <a:cubicBezTo>
                    <a:pt x="1166" y="13"/>
                    <a:pt x="1163" y="16"/>
                    <a:pt x="1158" y="16"/>
                  </a:cubicBezTo>
                  <a:lnTo>
                    <a:pt x="1046" y="16"/>
                  </a:lnTo>
                  <a:cubicBezTo>
                    <a:pt x="1042" y="16"/>
                    <a:pt x="1038" y="13"/>
                    <a:pt x="1038" y="8"/>
                  </a:cubicBezTo>
                  <a:cubicBezTo>
                    <a:pt x="1038" y="4"/>
                    <a:pt x="1042" y="0"/>
                    <a:pt x="1046" y="0"/>
                  </a:cubicBezTo>
                  <a:close/>
                  <a:moveTo>
                    <a:pt x="1239" y="0"/>
                  </a:moveTo>
                  <a:lnTo>
                    <a:pt x="1351" y="0"/>
                  </a:lnTo>
                  <a:cubicBezTo>
                    <a:pt x="1355" y="0"/>
                    <a:pt x="1359" y="4"/>
                    <a:pt x="1359" y="8"/>
                  </a:cubicBezTo>
                  <a:cubicBezTo>
                    <a:pt x="1359" y="13"/>
                    <a:pt x="1355" y="16"/>
                    <a:pt x="1351" y="16"/>
                  </a:cubicBezTo>
                  <a:lnTo>
                    <a:pt x="1239" y="16"/>
                  </a:lnTo>
                  <a:cubicBezTo>
                    <a:pt x="1234" y="16"/>
                    <a:pt x="1230" y="13"/>
                    <a:pt x="1230" y="8"/>
                  </a:cubicBezTo>
                  <a:cubicBezTo>
                    <a:pt x="1230" y="4"/>
                    <a:pt x="1234" y="0"/>
                    <a:pt x="1239" y="0"/>
                  </a:cubicBezTo>
                  <a:close/>
                  <a:moveTo>
                    <a:pt x="1431" y="0"/>
                  </a:moveTo>
                  <a:lnTo>
                    <a:pt x="1543" y="0"/>
                  </a:lnTo>
                  <a:cubicBezTo>
                    <a:pt x="1547" y="0"/>
                    <a:pt x="1551" y="4"/>
                    <a:pt x="1551" y="8"/>
                  </a:cubicBezTo>
                  <a:cubicBezTo>
                    <a:pt x="1551" y="13"/>
                    <a:pt x="1547" y="16"/>
                    <a:pt x="1543" y="16"/>
                  </a:cubicBezTo>
                  <a:lnTo>
                    <a:pt x="1431" y="16"/>
                  </a:lnTo>
                  <a:cubicBezTo>
                    <a:pt x="1426" y="16"/>
                    <a:pt x="1423" y="13"/>
                    <a:pt x="1423" y="8"/>
                  </a:cubicBezTo>
                  <a:cubicBezTo>
                    <a:pt x="1423" y="4"/>
                    <a:pt x="1426" y="0"/>
                    <a:pt x="1431" y="0"/>
                  </a:cubicBezTo>
                  <a:close/>
                  <a:moveTo>
                    <a:pt x="1552" y="87"/>
                  </a:moveTo>
                  <a:lnTo>
                    <a:pt x="1552" y="199"/>
                  </a:lnTo>
                  <a:cubicBezTo>
                    <a:pt x="1552" y="203"/>
                    <a:pt x="1549" y="207"/>
                    <a:pt x="1544" y="207"/>
                  </a:cubicBezTo>
                  <a:cubicBezTo>
                    <a:pt x="1540" y="207"/>
                    <a:pt x="1536" y="203"/>
                    <a:pt x="1536" y="199"/>
                  </a:cubicBezTo>
                  <a:lnTo>
                    <a:pt x="1536" y="87"/>
                  </a:lnTo>
                  <a:cubicBezTo>
                    <a:pt x="1536" y="82"/>
                    <a:pt x="1540" y="79"/>
                    <a:pt x="1544" y="79"/>
                  </a:cubicBezTo>
                  <a:cubicBezTo>
                    <a:pt x="1549" y="79"/>
                    <a:pt x="1552" y="82"/>
                    <a:pt x="1552" y="87"/>
                  </a:cubicBezTo>
                  <a:close/>
                  <a:moveTo>
                    <a:pt x="1552" y="279"/>
                  </a:moveTo>
                  <a:lnTo>
                    <a:pt x="1552" y="391"/>
                  </a:lnTo>
                  <a:cubicBezTo>
                    <a:pt x="1552" y="396"/>
                    <a:pt x="1549" y="399"/>
                    <a:pt x="1544" y="399"/>
                  </a:cubicBezTo>
                  <a:cubicBezTo>
                    <a:pt x="1540" y="399"/>
                    <a:pt x="1536" y="396"/>
                    <a:pt x="1536" y="391"/>
                  </a:cubicBezTo>
                  <a:lnTo>
                    <a:pt x="1536" y="279"/>
                  </a:lnTo>
                  <a:cubicBezTo>
                    <a:pt x="1536" y="275"/>
                    <a:pt x="1540" y="271"/>
                    <a:pt x="1544" y="271"/>
                  </a:cubicBezTo>
                  <a:cubicBezTo>
                    <a:pt x="1549" y="271"/>
                    <a:pt x="1552" y="275"/>
                    <a:pt x="1552" y="279"/>
                  </a:cubicBezTo>
                  <a:close/>
                  <a:moveTo>
                    <a:pt x="1552" y="471"/>
                  </a:moveTo>
                  <a:lnTo>
                    <a:pt x="1552" y="526"/>
                  </a:lnTo>
                  <a:cubicBezTo>
                    <a:pt x="1552" y="530"/>
                    <a:pt x="1549" y="534"/>
                    <a:pt x="1544" y="534"/>
                  </a:cubicBezTo>
                  <a:cubicBezTo>
                    <a:pt x="1540" y="534"/>
                    <a:pt x="1536" y="530"/>
                    <a:pt x="1536" y="526"/>
                  </a:cubicBezTo>
                  <a:lnTo>
                    <a:pt x="1536" y="471"/>
                  </a:lnTo>
                  <a:cubicBezTo>
                    <a:pt x="1536" y="467"/>
                    <a:pt x="1540" y="463"/>
                    <a:pt x="1544" y="463"/>
                  </a:cubicBezTo>
                  <a:cubicBezTo>
                    <a:pt x="1549" y="463"/>
                    <a:pt x="1552" y="467"/>
                    <a:pt x="1552" y="471"/>
                  </a:cubicBezTo>
                  <a:close/>
                </a:path>
              </a:pathLst>
            </a:custGeom>
            <a:solidFill>
              <a:srgbClr val="404040"/>
            </a:solidFill>
            <a:ln w="0" cap="flat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" name="Rectangle 297"/>
            <p:cNvSpPr>
              <a:spLocks noChangeArrowheads="1"/>
            </p:cNvSpPr>
            <p:nvPr/>
          </p:nvSpPr>
          <p:spPr bwMode="auto">
            <a:xfrm>
              <a:off x="3759" y="1056"/>
              <a:ext cx="4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Carolyn Jackson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7" name="Rectangle 298"/>
            <p:cNvSpPr>
              <a:spLocks noChangeArrowheads="1"/>
            </p:cNvSpPr>
            <p:nvPr/>
          </p:nvSpPr>
          <p:spPr bwMode="auto">
            <a:xfrm>
              <a:off x="3848" y="1134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8" name="Rectangle 299"/>
            <p:cNvSpPr>
              <a:spLocks noChangeArrowheads="1"/>
            </p:cNvSpPr>
            <p:nvPr/>
          </p:nvSpPr>
          <p:spPr bwMode="auto">
            <a:xfrm>
              <a:off x="3863" y="1134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Recorder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9" name="Line 300"/>
            <p:cNvSpPr>
              <a:spLocks noChangeShapeType="1"/>
            </p:cNvSpPr>
            <p:nvPr/>
          </p:nvSpPr>
          <p:spPr bwMode="auto">
            <a:xfrm flipV="1">
              <a:off x="1761" y="1579"/>
              <a:ext cx="0" cy="10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" name="Line 301"/>
            <p:cNvSpPr>
              <a:spLocks noChangeShapeType="1"/>
            </p:cNvSpPr>
            <p:nvPr/>
          </p:nvSpPr>
          <p:spPr bwMode="auto">
            <a:xfrm flipV="1">
              <a:off x="1170" y="1579"/>
              <a:ext cx="0" cy="43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" name="Line 302"/>
            <p:cNvSpPr>
              <a:spLocks noChangeShapeType="1"/>
            </p:cNvSpPr>
            <p:nvPr/>
          </p:nvSpPr>
          <p:spPr bwMode="auto">
            <a:xfrm flipV="1">
              <a:off x="2277" y="1579"/>
              <a:ext cx="0" cy="43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" name="Line 303"/>
            <p:cNvSpPr>
              <a:spLocks noChangeShapeType="1"/>
            </p:cNvSpPr>
            <p:nvPr/>
          </p:nvSpPr>
          <p:spPr bwMode="auto">
            <a:xfrm flipV="1">
              <a:off x="3458" y="1579"/>
              <a:ext cx="0" cy="43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" name="Line 304"/>
            <p:cNvSpPr>
              <a:spLocks noChangeShapeType="1"/>
            </p:cNvSpPr>
            <p:nvPr/>
          </p:nvSpPr>
          <p:spPr bwMode="auto">
            <a:xfrm flipV="1">
              <a:off x="3974" y="1579"/>
              <a:ext cx="0" cy="10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" name="Line 305"/>
            <p:cNvSpPr>
              <a:spLocks noChangeShapeType="1"/>
            </p:cNvSpPr>
            <p:nvPr/>
          </p:nvSpPr>
          <p:spPr bwMode="auto">
            <a:xfrm flipV="1">
              <a:off x="4491" y="1579"/>
              <a:ext cx="0" cy="43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" name="Line 306"/>
            <p:cNvSpPr>
              <a:spLocks noChangeShapeType="1"/>
            </p:cNvSpPr>
            <p:nvPr/>
          </p:nvSpPr>
          <p:spPr bwMode="auto">
            <a:xfrm flipV="1">
              <a:off x="2867" y="1579"/>
              <a:ext cx="3" cy="102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" name="Line 307"/>
            <p:cNvSpPr>
              <a:spLocks noChangeShapeType="1"/>
            </p:cNvSpPr>
            <p:nvPr/>
          </p:nvSpPr>
          <p:spPr bwMode="auto">
            <a:xfrm flipV="1">
              <a:off x="608" y="1579"/>
              <a:ext cx="8" cy="100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" name="Line 308"/>
            <p:cNvSpPr>
              <a:spLocks noChangeShapeType="1"/>
            </p:cNvSpPr>
            <p:nvPr/>
          </p:nvSpPr>
          <p:spPr bwMode="auto">
            <a:xfrm flipV="1">
              <a:off x="5081" y="1583"/>
              <a:ext cx="0" cy="101"/>
            </a:xfrm>
            <a:prstGeom prst="line">
              <a:avLst/>
            </a:prstGeom>
            <a:noFill/>
            <a:ln w="1270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59" name="Picture 21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2612" y="3525837"/>
            <a:ext cx="7018401" cy="303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2679221"/>
            <a:ext cx="273051" cy="273051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75" y="3200400"/>
            <a:ext cx="295939" cy="295939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68" y="3207598"/>
            <a:ext cx="279400" cy="279400"/>
          </a:xfrm>
          <a:prstGeom prst="rect">
            <a:avLst/>
          </a:prstGeom>
        </p:spPr>
      </p:pic>
      <p:pic>
        <p:nvPicPr>
          <p:cNvPr id="2125" name="Picture 21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3" y="3208894"/>
            <a:ext cx="266992" cy="266992"/>
          </a:xfrm>
          <a:prstGeom prst="rect">
            <a:avLst/>
          </a:prstGeom>
        </p:spPr>
      </p:pic>
      <p:pic>
        <p:nvPicPr>
          <p:cNvPr id="2147" name="Picture 21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55" y="2692731"/>
            <a:ext cx="269875" cy="269875"/>
          </a:xfrm>
          <a:prstGeom prst="rect">
            <a:avLst/>
          </a:prstGeom>
        </p:spPr>
      </p:pic>
      <p:pic>
        <p:nvPicPr>
          <p:cNvPr id="2149" name="Picture 21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71" y="1924051"/>
            <a:ext cx="284698" cy="284698"/>
          </a:xfrm>
          <a:prstGeom prst="rect">
            <a:avLst/>
          </a:prstGeom>
        </p:spPr>
      </p:pic>
      <p:pic>
        <p:nvPicPr>
          <p:cNvPr id="2158" name="Picture 215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27" y="2687638"/>
            <a:ext cx="275016" cy="275016"/>
          </a:xfrm>
          <a:prstGeom prst="rect">
            <a:avLst/>
          </a:prstGeom>
        </p:spPr>
      </p:pic>
      <p:pic>
        <p:nvPicPr>
          <p:cNvPr id="2160" name="Picture 215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96" y="3209148"/>
            <a:ext cx="288924" cy="288924"/>
          </a:xfrm>
          <a:prstGeom prst="rect">
            <a:avLst/>
          </a:prstGeom>
        </p:spPr>
      </p:pic>
      <p:pic>
        <p:nvPicPr>
          <p:cNvPr id="2161" name="Picture 216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45" y="2697714"/>
            <a:ext cx="277905" cy="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Governance Team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6E298-9194-4510-B6EF-BE7823790EC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" y="274320"/>
            <a:ext cx="9105066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Developmen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338D"/>
      </a:accent1>
      <a:accent2>
        <a:srgbClr val="6A7F10"/>
      </a:accent2>
      <a:accent3>
        <a:srgbClr val="8E258D"/>
      </a:accent3>
      <a:accent4>
        <a:srgbClr val="007C92"/>
      </a:accent4>
      <a:accent5>
        <a:srgbClr val="B5BF88"/>
      </a:accent5>
      <a:accent6>
        <a:srgbClr val="DADFC3"/>
      </a:accent6>
      <a:hlink>
        <a:srgbClr val="BABBBC"/>
      </a:hlink>
      <a:folHlink>
        <a:srgbClr val="74767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D6E3"/>
        </a:solidFill>
        <a:ln>
          <a:noFill/>
        </a:ln>
      </a:spPr>
      <a:bodyPr rtlCol="0" anchor="ctr"/>
      <a:lstStyle>
        <a:defPPr algn="ctr">
          <a:defRPr dirty="0">
            <a:latin typeface="Univers 45 Light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KPMG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38D"/>
        </a:accent1>
        <a:accent2>
          <a:srgbClr val="6A7F10"/>
        </a:accent2>
        <a:accent3>
          <a:srgbClr val="FFFFFF"/>
        </a:accent3>
        <a:accent4>
          <a:srgbClr val="000000"/>
        </a:accent4>
        <a:accent5>
          <a:srgbClr val="B5BF88"/>
        </a:accent5>
        <a:accent6>
          <a:srgbClr val="5F720D"/>
        </a:accent6>
        <a:hlink>
          <a:srgbClr val="BABBBC"/>
        </a:hlink>
        <a:folHlink>
          <a:srgbClr val="007C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BBA0D7CF18E34C9DB7D3CAB9CA71FE" ma:contentTypeVersion="8" ma:contentTypeDescription="Create a new document." ma:contentTypeScope="" ma:versionID="86dbb39e392f47cd7460dbd530d4bd3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d04fa53265883b3654bd67044e9a8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84328-0B18-48BF-AC3D-B4107BC6F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4ECB59-7C0E-4E19-A13B-2FD09EA0FFD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22D61E4-952F-4DCD-85A8-8B2D2BF63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Development</Template>
  <TotalTime>57973</TotalTime>
  <Words>235</Words>
  <Application>Microsoft Office PowerPoint</Application>
  <PresentationFormat>On-screen Show (4:3)</PresentationFormat>
  <Paragraphs>61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Corporate Development</vt:lpstr>
      <vt:lpstr>IT GOVERNANCE OVERVIEW</vt:lpstr>
      <vt:lpstr>City of Houston definition of IT Governance Executive Order 1-44</vt:lpstr>
      <vt:lpstr>City of Houston IT Governance Committee Roles</vt:lpstr>
      <vt:lpstr>IT Governance Team Structure</vt:lpstr>
      <vt:lpstr>IT Governance Team Structure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IT Governance Roadmap</dc:title>
  <dc:creator>Andrew Matuszak;Carolyn Jackson - HITS</dc:creator>
  <cp:keywords>Advisory Development</cp:keywords>
  <cp:lastModifiedBy>Kent, Lisa - IT</cp:lastModifiedBy>
  <cp:revision>4254</cp:revision>
  <cp:lastPrinted>2016-07-18T12:51:25Z</cp:lastPrinted>
  <dcterms:created xsi:type="dcterms:W3CDTF">2010-12-15T15:36:01Z</dcterms:created>
  <dcterms:modified xsi:type="dcterms:W3CDTF">2016-07-18T12:53:28Z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_NewReviewCycle">
    <vt:lpwstr/>
  </property>
  <property fmtid="{D5CDD505-2E9C-101B-9397-08002B2CF9AE}" pid="4" name="ContentTypeId">
    <vt:lpwstr>0x01010056BBA0D7CF18E34C9DB7D3CAB9CA71FE</vt:lpwstr>
  </property>
  <property fmtid="{D5CDD505-2E9C-101B-9397-08002B2CF9AE}" pid="5" name="Order">
    <vt:r8>400</vt:r8>
  </property>
  <property fmtid="{D5CDD505-2E9C-101B-9397-08002B2CF9AE}" pid="6" name="xd_ProgID">
    <vt:lpwstr/>
  </property>
  <property fmtid="{D5CDD505-2E9C-101B-9397-08002B2CF9AE}" pid="7" name="_CopySource">
    <vt:lpwstr>http://citypointe/FASvcs/ITD/director/ITOC/Documents/Task 8 - CoH IT Governance roadmap_v22 - final 082412.pptx</vt:lpwstr>
  </property>
  <property fmtid="{D5CDD505-2E9C-101B-9397-08002B2CF9AE}" pid="8" name="TemplateUrl">
    <vt:lpwstr/>
  </property>
</Properties>
</file>