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67" r:id="rId3"/>
    <p:sldId id="276" r:id="rId4"/>
    <p:sldId id="280" r:id="rId5"/>
    <p:sldId id="278" r:id="rId6"/>
    <p:sldId id="258" r:id="rId7"/>
    <p:sldId id="259" r:id="rId8"/>
    <p:sldId id="270" r:id="rId9"/>
    <p:sldId id="269" r:id="rId10"/>
    <p:sldId id="274" r:id="rId11"/>
    <p:sldId id="263" r:id="rId12"/>
    <p:sldId id="264" r:id="rId13"/>
    <p:sldId id="265" r:id="rId14"/>
    <p:sldId id="275" r:id="rId15"/>
    <p:sldId id="266" r:id="rId16"/>
    <p:sldId id="271" r:id="rId17"/>
    <p:sldId id="281" r:id="rId18"/>
    <p:sldId id="262" r:id="rId19"/>
    <p:sldId id="279" r:id="rId20"/>
    <p:sldId id="273" r:id="rId21"/>
    <p:sldId id="284" r:id="rId22"/>
  </p:sldIdLst>
  <p:sldSz cx="24387175" cy="13716000"/>
  <p:notesSz cx="6858000" cy="9144000"/>
  <p:defaultTextStyle>
    <a:defPPr>
      <a:defRPr lang="en-US"/>
    </a:defPPr>
    <a:lvl1pPr marL="0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74" autoAdjust="0"/>
    <p:restoredTop sz="50000" autoAdjust="0"/>
  </p:normalViewPr>
  <p:slideViewPr>
    <p:cSldViewPr snapToGrid="0" snapToObjects="1">
      <p:cViewPr>
        <p:scale>
          <a:sx n="58" d="100"/>
          <a:sy n="58" d="100"/>
        </p:scale>
        <p:origin x="2792" y="784"/>
      </p:cViewPr>
      <p:guideLst>
        <p:guide orient="horz" pos="4320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1"/>
            <a:ext cx="20729099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3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9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157006" y="1098550"/>
            <a:ext cx="14632305" cy="23406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51625" y="1098550"/>
            <a:ext cx="43498930" cy="23406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53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9038" y="9433985"/>
            <a:ext cx="20729099" cy="2940050"/>
          </a:xfrm>
        </p:spPr>
        <p:txBody>
          <a:bodyPr>
            <a:normAutofit/>
          </a:bodyPr>
          <a:lstStyle>
            <a:lvl1pPr>
              <a:defRPr sz="7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8076" y="11971875"/>
            <a:ext cx="17071023" cy="1202267"/>
          </a:xfrm>
        </p:spPr>
        <p:txBody>
          <a:bodyPr>
            <a:normAutofit/>
          </a:bodyPr>
          <a:lstStyle>
            <a:lvl1pPr marL="0" indent="0" algn="ctr">
              <a:buNone/>
              <a:defRPr sz="5000" b="0">
                <a:solidFill>
                  <a:srgbClr val="FFFFFF"/>
                </a:solidFill>
                <a:latin typeface="Arial"/>
                <a:cs typeface="Arial"/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847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4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1"/>
            <a:ext cx="20729099" cy="2724150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476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359" y="662164"/>
            <a:ext cx="21948458" cy="2286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60" y="3660776"/>
            <a:ext cx="21948458" cy="8653942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  <a:lvl2pPr>
              <a:defRPr sz="3500">
                <a:solidFill>
                  <a:srgbClr val="FFFFFF"/>
                </a:solidFill>
              </a:defRPr>
            </a:lvl2pPr>
            <a:lvl3pPr>
              <a:defRPr sz="3500">
                <a:solidFill>
                  <a:srgbClr val="FFFFFF"/>
                </a:solidFill>
              </a:defRPr>
            </a:lvl3pPr>
            <a:lvl4pPr>
              <a:defRPr sz="3500">
                <a:solidFill>
                  <a:srgbClr val="FFFFFF"/>
                </a:solidFill>
              </a:defRPr>
            </a:lvl4pPr>
            <a:lvl5pPr>
              <a:defRPr sz="3500">
                <a:solidFill>
                  <a:srgbClr val="FFFFFF"/>
                </a:solidFill>
              </a:defRPr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23696" y="6400801"/>
            <a:ext cx="29065616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TCLogo_Dark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3633" y="11607693"/>
            <a:ext cx="4750367" cy="2080085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6426" y="12042475"/>
            <a:ext cx="3361657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79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8" y="3070226"/>
            <a:ext cx="10779470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8" y="4349750"/>
            <a:ext cx="10779470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91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vocate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09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e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83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ail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2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2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new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359" y="8124545"/>
            <a:ext cx="12479645" cy="3124955"/>
          </a:xfrm>
        </p:spPr>
        <p:txBody>
          <a:bodyPr>
            <a:normAutofit/>
          </a:bodyPr>
          <a:lstStyle>
            <a:lvl1pPr>
              <a:defRPr sz="70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90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new2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86277" y="8551333"/>
            <a:ext cx="11681539" cy="4161368"/>
          </a:xfrm>
        </p:spPr>
        <p:txBody>
          <a:bodyPr>
            <a:normAutofit/>
          </a:bodyPr>
          <a:lstStyle>
            <a:lvl1pPr algn="r">
              <a:defRPr sz="90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43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0" y="546100"/>
            <a:ext cx="8023213" cy="2324100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1"/>
            <a:ext cx="13633108" cy="11706226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0" y="2870201"/>
            <a:ext cx="8023213" cy="9382126"/>
          </a:xfr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911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706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69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157006" y="1098550"/>
            <a:ext cx="14632305" cy="23406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51625" y="1098550"/>
            <a:ext cx="43498930" cy="23406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55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1"/>
            <a:ext cx="20729099" cy="2724150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57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51623" y="6400801"/>
            <a:ext cx="29065619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23696" y="6400801"/>
            <a:ext cx="29065616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60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8" y="3070226"/>
            <a:ext cx="10779470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8" y="4349750"/>
            <a:ext cx="10779470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77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8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21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0" y="546100"/>
            <a:ext cx="8023213" cy="2324100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1"/>
            <a:ext cx="13633108" cy="11706226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0" y="2870201"/>
            <a:ext cx="8023213" cy="9382126"/>
          </a:xfr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5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64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601CA-AC10-A74B-8651-78F1BD80CC1B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1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88639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1088639" rtl="0" eaLnBrk="1" latinLnBrk="0" hangingPunct="1">
        <a:spcBef>
          <a:spcPct val="20000"/>
        </a:spcBef>
        <a:buFont typeface="Arial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1088639" rtl="0" eaLnBrk="1" latinLnBrk="0" hangingPunct="1">
        <a:spcBef>
          <a:spcPct val="20000"/>
        </a:spcBef>
        <a:buFont typeface="Arial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1088639" rtl="0" eaLnBrk="1" latinLnBrk="0" hangingPunct="1">
        <a:spcBef>
          <a:spcPct val="20000"/>
        </a:spcBef>
        <a:buFont typeface="Arial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1088639" rtl="0" eaLnBrk="1" latinLnBrk="0" hangingPunct="1">
        <a:spcBef>
          <a:spcPct val="20000"/>
        </a:spcBef>
        <a:buFont typeface="Arial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1088639" rtl="0" eaLnBrk="1" latinLnBrk="0" hangingPunct="1">
        <a:spcBef>
          <a:spcPct val="20000"/>
        </a:spcBef>
        <a:buFont typeface="Arial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an2-01.png"/>
          <p:cNvPicPr>
            <a:picLocks noChangeAspect="1"/>
          </p:cNvPicPr>
          <p:nvPr userDrawn="1"/>
        </p:nvPicPr>
        <p:blipFill>
          <a:blip r:embed="rId16" cstate="email">
            <a:alphaModFix amt="6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601CA-AC10-A74B-8651-78F1BD80CC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7476" y="12712701"/>
            <a:ext cx="951370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22FF6-656E-874F-A08F-A0FF6B535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28222" y="2835276"/>
            <a:ext cx="15268002" cy="0"/>
          </a:xfrm>
          <a:prstGeom prst="line">
            <a:avLst/>
          </a:prstGeom>
          <a:ln w="38100" cmpd="sng">
            <a:solidFill>
              <a:srgbClr val="BF21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TCLogo_Dark-01.png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3633" y="11607693"/>
            <a:ext cx="4750367" cy="208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5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1088639" rtl="0" eaLnBrk="1" latinLnBrk="0" hangingPunct="1">
        <a:spcBef>
          <a:spcPct val="0"/>
        </a:spcBef>
        <a:buNone/>
        <a:defRPr sz="5000" b="1" kern="1200">
          <a:solidFill>
            <a:schemeClr val="tx2">
              <a:lumMod val="50000"/>
            </a:schemeClr>
          </a:solidFill>
          <a:latin typeface="Arial"/>
          <a:ea typeface="+mj-ea"/>
          <a:cs typeface="Arial"/>
        </a:defRPr>
      </a:lvl1pPr>
    </p:titleStyle>
    <p:bodyStyle>
      <a:lvl1pPr marL="0" indent="0" algn="l" defTabSz="1088639" rtl="0" eaLnBrk="1" latinLnBrk="0" hangingPunct="1">
        <a:spcBef>
          <a:spcPct val="20000"/>
        </a:spcBef>
        <a:buFontTx/>
        <a:buNone/>
        <a:defRPr sz="45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1769038" indent="-680399" algn="l" defTabSz="1088639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2721597" indent="-544319" algn="l" defTabSz="1088639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3810236" indent="-544319" algn="l" defTabSz="1088639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4898875" indent="-544319" algn="l" defTabSz="1088639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5987514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ver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460200" cy="13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3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-1_traffic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460200" cy="13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6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-2_comfor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460200" cy="13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1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-3_pricing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460200" cy="13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1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v5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460200" cy="13758863"/>
          </a:xfrm>
          <a:prstGeom prst="rect">
            <a:avLst/>
          </a:prstGeom>
        </p:spPr>
      </p:pic>
      <p:pic>
        <p:nvPicPr>
          <p:cNvPr id="6" name="Picture 5" descr="line3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108" y="1498599"/>
            <a:ext cx="9537192" cy="4099560"/>
          </a:xfrm>
          <a:prstGeom prst="rect">
            <a:avLst/>
          </a:prstGeom>
        </p:spPr>
      </p:pic>
      <p:pic>
        <p:nvPicPr>
          <p:cNvPr id="5" name="Picture 4" descr="line2-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108" y="1498599"/>
            <a:ext cx="9537192" cy="4099560"/>
          </a:xfrm>
          <a:prstGeom prst="rect">
            <a:avLst/>
          </a:prstGeom>
        </p:spPr>
      </p:pic>
      <p:pic>
        <p:nvPicPr>
          <p:cNvPr id="4" name="Picture 3" descr="line1-0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108" y="1498599"/>
            <a:ext cx="9537192" cy="409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0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1-financing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460200" cy="13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6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6-j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8731"/>
            <a:ext cx="24460200" cy="13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1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ollage6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460200" cy="13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keholders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460200" cy="13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2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asopener3-01-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469344" cy="1376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1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59" y="-1068"/>
            <a:ext cx="24460200" cy="13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8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asopener3-01-op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460200" cy="13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6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Texas Central will continue conversations with the City of Houston, Harris County, METRO, Gulf Coast Rail District, Houston-Galveston Area Council, and other partners on topics including:</a:t>
            </a:r>
          </a:p>
          <a:p>
            <a:endParaRPr lang="en-US" dirty="0" smtClean="0"/>
          </a:p>
          <a:p>
            <a:pPr marL="685800" indent="-685800">
              <a:buFont typeface="Arial"/>
              <a:buChar char="•"/>
            </a:pPr>
            <a:r>
              <a:rPr lang="en-US" sz="3500" dirty="0" smtClean="0"/>
              <a:t>Right of way along Hempstead Road</a:t>
            </a:r>
          </a:p>
          <a:p>
            <a:pPr marL="685800" indent="-685800">
              <a:buFont typeface="Arial"/>
              <a:buChar char="•"/>
            </a:pPr>
            <a:endParaRPr lang="en-US" sz="3500" dirty="0"/>
          </a:p>
          <a:p>
            <a:pPr marL="685800" indent="-685800">
              <a:buFont typeface="Arial"/>
              <a:buChar char="•"/>
            </a:pPr>
            <a:r>
              <a:rPr lang="en-US" sz="3500" dirty="0" smtClean="0"/>
              <a:t>Station and related economic development at Loop 610 and Highway 290</a:t>
            </a:r>
          </a:p>
          <a:p>
            <a:pPr marL="685800" indent="-685800">
              <a:buFont typeface="Arial"/>
              <a:buChar char="•"/>
            </a:pPr>
            <a:endParaRPr lang="en-US" sz="3500" dirty="0"/>
          </a:p>
          <a:p>
            <a:pPr marL="685800" indent="-685800">
              <a:buFont typeface="Arial"/>
              <a:buChar char="•"/>
            </a:pPr>
            <a:r>
              <a:rPr lang="en-US" sz="3500" dirty="0" smtClean="0"/>
              <a:t>Connectivity throughout the Houston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168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TX-to-Hous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8731"/>
            <a:ext cx="24460200" cy="13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4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deo_slide2-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151207 Shinkanse_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8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ollage4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460200" cy="13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8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v1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787" y="-52523"/>
            <a:ext cx="24539574" cy="138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9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9C-j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68" y="-96520"/>
            <a:ext cx="24691056" cy="138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2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gnificant-investm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8731"/>
            <a:ext cx="24460200" cy="13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0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v4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460200" cy="13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5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4014</TotalTime>
  <Words>56</Words>
  <Application>Microsoft Macintosh PowerPoint</Application>
  <PresentationFormat>Custom</PresentationFormat>
  <Paragraphs>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Kelsey Stewart</dc:creator>
  <cp:lastModifiedBy>Monty Miller</cp:lastModifiedBy>
  <cp:revision>81</cp:revision>
  <dcterms:created xsi:type="dcterms:W3CDTF">2016-01-15T17:35:23Z</dcterms:created>
  <dcterms:modified xsi:type="dcterms:W3CDTF">2016-04-15T20:40:50Z</dcterms:modified>
</cp:coreProperties>
</file>