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EF3_EBE0E246.xml" ContentType="application/vnd.ms-powerpoint.comments+xml"/>
  <Override PartName="/ppt/notesSlides/notesSlide6.xml" ContentType="application/vnd.openxmlformats-officedocument.presentationml.notesSlide+xml"/>
  <Override PartName="/ppt/comments/modernComment_EF6_69AA42EA.xml" ContentType="application/vnd.ms-powerpoint.comments+xml"/>
  <Override PartName="/ppt/notesSlides/notesSlide7.xml" ContentType="application/vnd.openxmlformats-officedocument.presentationml.notesSlide+xml"/>
  <Override PartName="/ppt/comments/modernComment_EF7_2CC3AE3E.xml" ContentType="application/vnd.ms-powerpoint.comments+xml"/>
  <Override PartName="/ppt/notesSlides/notesSlide8.xml" ContentType="application/vnd.openxmlformats-officedocument.presentationml.notesSlide+xml"/>
  <Override PartName="/ppt/comments/modernComment_EF8_52B98294.xml" ContentType="application/vnd.ms-powerpoint.comments+xml"/>
  <Override PartName="/ppt/notesSlides/notesSlide9.xml" ContentType="application/vnd.openxmlformats-officedocument.presentationml.notesSlide+xml"/>
  <Override PartName="/ppt/comments/modernComment_EE6_1DA38D.xml" ContentType="application/vnd.ms-powerpoint.comments+xml"/>
  <Override PartName="/ppt/notesSlides/notesSlide10.xml" ContentType="application/vnd.openxmlformats-officedocument.presentationml.notesSlide+xml"/>
  <Override PartName="/ppt/comments/modernComment_EFC_B6A942EB.xml" ContentType="application/vnd.ms-powerpoint.comments+xml"/>
  <Override PartName="/ppt/notesSlides/notesSlide11.xml" ContentType="application/vnd.openxmlformats-officedocument.presentationml.notesSlide+xml"/>
  <Override PartName="/ppt/comments/modernComment_EFD_881F1B8B.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EF9_EE38AA0E.xml" ContentType="application/vnd.ms-powerpoint.comments+xml"/>
  <Override PartName="/ppt/notesSlides/notesSlide14.xml" ContentType="application/vnd.openxmlformats-officedocument.presentationml.notesSlide+xml"/>
  <Override PartName="/ppt/comments/modernComment_EFA_C0CC74B5.xml" ContentType="application/vnd.ms-powerpoint.comments+xml"/>
  <Override PartName="/ppt/notesSlides/notesSlide15.xml" ContentType="application/vnd.openxmlformats-officedocument.presentationml.notesSlide+xml"/>
  <Override PartName="/ppt/comments/modernComment_EF2_EC0BEBBD.xml" ContentType="application/vnd.ms-powerpoint.comments+xml"/>
  <Override PartName="/ppt/notesSlides/notesSlide16.xml" ContentType="application/vnd.openxmlformats-officedocument.presentationml.notesSlide+xml"/>
  <Override PartName="/ppt/comments/modernComment_EFB_476BC0BF.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6" r:id="rId4"/>
    <p:sldMasterId id="2147483648" r:id="rId5"/>
    <p:sldMasterId id="2147483654" r:id="rId6"/>
    <p:sldMasterId id="2147483748" r:id="rId7"/>
  </p:sldMasterIdLst>
  <p:notesMasterIdLst>
    <p:notesMasterId r:id="rId26"/>
  </p:notesMasterIdLst>
  <p:handoutMasterIdLst>
    <p:handoutMasterId r:id="rId27"/>
  </p:handoutMasterIdLst>
  <p:sldIdLst>
    <p:sldId id="613" r:id="rId8"/>
    <p:sldId id="2069" r:id="rId9"/>
    <p:sldId id="3538" r:id="rId10"/>
    <p:sldId id="3810" r:id="rId11"/>
    <p:sldId id="3827" r:id="rId12"/>
    <p:sldId id="3830" r:id="rId13"/>
    <p:sldId id="3831" r:id="rId14"/>
    <p:sldId id="3832" r:id="rId15"/>
    <p:sldId id="3814" r:id="rId16"/>
    <p:sldId id="3836" r:id="rId17"/>
    <p:sldId id="3837" r:id="rId18"/>
    <p:sldId id="3811" r:id="rId19"/>
    <p:sldId id="3833" r:id="rId20"/>
    <p:sldId id="3834" r:id="rId21"/>
    <p:sldId id="3826" r:id="rId22"/>
    <p:sldId id="3835" r:id="rId23"/>
    <p:sldId id="3738" r:id="rId24"/>
    <p:sldId id="2700" r:id="rId25"/>
  </p:sldIdLst>
  <p:sldSz cx="6858000" cy="5143500"/>
  <p:notesSz cx="7010400" cy="9296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21775F-EA6B-A272-916E-253BC00D7AB8}" name="Arce, Eliezer - HCD" initials="EA" userId="S::Eliezer.Arce@houstontx.gov::86e2a09b-373b-4628-98eb-6eec5ccf8f5a" providerId="AD"/>
  <p188:author id="{0C10DE8D-E683-EF44-9714-285A00B66DC9}" name="Briggs, Jared - HCD" initials="JB" userId="S::Jared.Briggs@houstontx.gov::8a3fb60a-868f-4146-9a3f-e09cf6a8d0b6" providerId="AD"/>
  <p188:author id="{4CDA36A0-A573-F2E8-C6E0-4EC7F79426E5}" name="Johnson, Javelle - HCD" initials="JH" userId="S::javelle.johnson@houstontx.gov::fda2fcf2-25f0-4acb-9c5a-dbcf50f0f527" providerId="AD"/>
  <p188:author id="{D48D9BBD-179C-5115-8ED3-D86C1DEF26C4}" name="Arce, Eliezer - HCD" initials="AH" userId="S::eliezer.arce@houstontx.gov::86e2a09b-373b-4628-98eb-6eec5ccf8f5a" providerId="AD"/>
  <p188:author id="{D35D2FD4-9CC9-705F-6C2C-67324C8C4EDA}" name="Lopez, Alfonso - HCD" initials="LH" userId="S::alfonso.lopez@houstontx.gov::12475f99-c9db-403b-b968-6e885af5eee1" providerId="AD"/>
  <p188:author id="{221D96DB-A0BC-726F-A8FF-02DC9AD2E5F1}" name="Barr, Melody - HCD" initials="BH" userId="S::melody.barr@houstontx.gov::2479bc99-4455-48df-899f-665f2f4e1103" providerId="AD"/>
  <p188:author id="{23E966E1-A385-6C4A-624E-F393EFE3A62D}" name="Lawson, Roxanne - HCD" initials="LH" userId="S::roxanne.lawson@houstontx.gov::6bd15332-603c-4eda-86da-d4fa6b3271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ollins, Kimberley - HCD" initials="CH" lastIdx="1" clrIdx="6">
    <p:extLst>
      <p:ext uri="{19B8F6BF-5375-455C-9EA6-DF929625EA0E}">
        <p15:presenceInfo xmlns:p15="http://schemas.microsoft.com/office/powerpoint/2012/main" userId="S::kimberley.collins@houstontx.gov::fa2c39f8-54e7-4fe6-911f-fa0581275cb8" providerId="AD"/>
      </p:ext>
    </p:extLst>
  </p:cmAuthor>
  <p:cmAuthor id="1" name="Makuch, Ellary - HCD" initials="ME-H" lastIdx="17" clrIdx="0">
    <p:extLst>
      <p:ext uri="{19B8F6BF-5375-455C-9EA6-DF929625EA0E}">
        <p15:presenceInfo xmlns:p15="http://schemas.microsoft.com/office/powerpoint/2012/main" userId="S::Ellary.Makuch@houstontx.gov::729c8c1d-8dd7-405b-b3f7-feabc0c037d0" providerId="AD"/>
      </p:ext>
    </p:extLst>
  </p:cmAuthor>
  <p:cmAuthor id="8" name="LaSane, Cedrick - HCD" initials="LH" lastIdx="3" clrIdx="7">
    <p:extLst>
      <p:ext uri="{19B8F6BF-5375-455C-9EA6-DF929625EA0E}">
        <p15:presenceInfo xmlns:p15="http://schemas.microsoft.com/office/powerpoint/2012/main" userId="S::cedrick.lasane@houstontx.gov::f55bbab8-3dba-406c-8bb4-e7ff7f9b25b5" providerId="AD"/>
      </p:ext>
    </p:extLst>
  </p:cmAuthor>
  <p:cmAuthor id="2" name="Gould, Jean - HCD" initials="GJ-H" lastIdx="2" clrIdx="1">
    <p:extLst>
      <p:ext uri="{19B8F6BF-5375-455C-9EA6-DF929625EA0E}">
        <p15:presenceInfo xmlns:p15="http://schemas.microsoft.com/office/powerpoint/2012/main" userId="S::jean.gould@houstontx.gov::c4358c2e-4578-4e8f-bcad-5bd955267550" providerId="AD"/>
      </p:ext>
    </p:extLst>
  </p:cmAuthor>
  <p:cmAuthor id="3" name="Arce, Eliezer - HCD" initials="AH" lastIdx="7" clrIdx="2">
    <p:extLst>
      <p:ext uri="{19B8F6BF-5375-455C-9EA6-DF929625EA0E}">
        <p15:presenceInfo xmlns:p15="http://schemas.microsoft.com/office/powerpoint/2012/main" userId="S::eliezer.arce@houstontx.gov::86e2a09b-373b-4628-98eb-6eec5ccf8f5a" providerId="AD"/>
      </p:ext>
    </p:extLst>
  </p:cmAuthor>
  <p:cmAuthor id="4" name="Briggs, Jared - HCD" initials="BH" lastIdx="1" clrIdx="3">
    <p:extLst>
      <p:ext uri="{19B8F6BF-5375-455C-9EA6-DF929625EA0E}">
        <p15:presenceInfo xmlns:p15="http://schemas.microsoft.com/office/powerpoint/2012/main" userId="S::jared.briggs@houstontx.gov::8a3fb60a-868f-4146-9a3f-e09cf6a8d0b6" providerId="AD"/>
      </p:ext>
    </p:extLst>
  </p:cmAuthor>
  <p:cmAuthor id="5" name="Subramaniam, Madhuram - HCD" initials="SH" lastIdx="1" clrIdx="4">
    <p:extLst>
      <p:ext uri="{19B8F6BF-5375-455C-9EA6-DF929625EA0E}">
        <p15:presenceInfo xmlns:p15="http://schemas.microsoft.com/office/powerpoint/2012/main" userId="S::madhuram.subramaniam@houstontx.gov::58e3e48c-0e98-46ce-807c-9b45fadb223e" providerId="AD"/>
      </p:ext>
    </p:extLst>
  </p:cmAuthor>
  <p:cmAuthor id="6" name="Crowl, David - HCD" initials="CH" lastIdx="7" clrIdx="5">
    <p:extLst>
      <p:ext uri="{19B8F6BF-5375-455C-9EA6-DF929625EA0E}">
        <p15:presenceInfo xmlns:p15="http://schemas.microsoft.com/office/powerpoint/2012/main" userId="S::david.crowl@houstontx.gov::9c40c9ff-b0bd-4dce-83d8-4bed77c818f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65C"/>
    <a:srgbClr val="EF7B00"/>
    <a:srgbClr val="0068AC"/>
    <a:srgbClr val="009EDC"/>
    <a:srgbClr val="D3EEFF"/>
    <a:srgbClr val="FECE1F"/>
    <a:srgbClr val="58C9EC"/>
    <a:srgbClr val="79C634"/>
    <a:srgbClr val="A4CE6B"/>
    <a:srgbClr val="009F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21" autoAdjust="0"/>
    <p:restoredTop sz="94660"/>
  </p:normalViewPr>
  <p:slideViewPr>
    <p:cSldViewPr snapToGrid="0">
      <p:cViewPr varScale="1">
        <p:scale>
          <a:sx n="138" d="100"/>
          <a:sy n="138" d="100"/>
        </p:scale>
        <p:origin x="1692" y="120"/>
      </p:cViewPr>
      <p:guideLst>
        <p:guide orient="horz" pos="162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gs" Target="tags/tag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ce, Eliezer - HCD" userId="86e2a09b-373b-4628-98eb-6eec5ccf8f5a" providerId="ADAL" clId="{B19080D3-7D46-492C-BB78-30B5EF869862}"/>
    <pc:docChg chg="undo custSel addSld delSld modSld sldOrd">
      <pc:chgData name="Arce, Eliezer - HCD" userId="86e2a09b-373b-4628-98eb-6eec5ccf8f5a" providerId="ADAL" clId="{B19080D3-7D46-492C-BB78-30B5EF869862}" dt="2026-07-01T21:35:07.513" v="2110" actId="20578"/>
      <pc:docMkLst>
        <pc:docMk/>
      </pc:docMkLst>
      <pc:sldChg chg="modSp mod">
        <pc:chgData name="Arce, Eliezer - HCD" userId="86e2a09b-373b-4628-98eb-6eec5ccf8f5a" providerId="ADAL" clId="{B19080D3-7D46-492C-BB78-30B5EF869862}" dt="2026-06-22T13:40:57.689" v="20" actId="20577"/>
        <pc:sldMkLst>
          <pc:docMk/>
          <pc:sldMk cId="3648817661" sldId="613"/>
        </pc:sldMkLst>
        <pc:spChg chg="mod">
          <ac:chgData name="Arce, Eliezer - HCD" userId="86e2a09b-373b-4628-98eb-6eec5ccf8f5a" providerId="ADAL" clId="{B19080D3-7D46-492C-BB78-30B5EF869862}" dt="2026-06-22T13:40:57.689" v="20" actId="20577"/>
          <ac:spMkLst>
            <pc:docMk/>
            <pc:sldMk cId="3648817661" sldId="613"/>
            <ac:spMk id="4" creationId="{99E011DC-D15B-1046-A7A2-397F2FB8BE2F}"/>
          </ac:spMkLst>
        </pc:spChg>
      </pc:sldChg>
      <pc:sldChg chg="modSp mod">
        <pc:chgData name="Arce, Eliezer - HCD" userId="86e2a09b-373b-4628-98eb-6eec5ccf8f5a" providerId="ADAL" clId="{B19080D3-7D46-492C-BB78-30B5EF869862}" dt="2026-06-29T19:04:27.369" v="1951" actId="113"/>
        <pc:sldMkLst>
          <pc:docMk/>
          <pc:sldMk cId="2662270532" sldId="3810"/>
        </pc:sldMkLst>
        <pc:spChg chg="mod">
          <ac:chgData name="Arce, Eliezer - HCD" userId="86e2a09b-373b-4628-98eb-6eec5ccf8f5a" providerId="ADAL" clId="{B19080D3-7D46-492C-BB78-30B5EF869862}" dt="2026-06-29T18:08:58.650" v="1805" actId="20577"/>
          <ac:spMkLst>
            <pc:docMk/>
            <pc:sldMk cId="2662270532" sldId="3810"/>
            <ac:spMk id="4" creationId="{406BE1D8-28E9-901C-2FA8-07849F3181D0}"/>
          </ac:spMkLst>
        </pc:spChg>
        <pc:spChg chg="mod">
          <ac:chgData name="Arce, Eliezer - HCD" userId="86e2a09b-373b-4628-98eb-6eec5ccf8f5a" providerId="ADAL" clId="{B19080D3-7D46-492C-BB78-30B5EF869862}" dt="2026-06-29T19:04:27.369" v="1951" actId="113"/>
          <ac:spMkLst>
            <pc:docMk/>
            <pc:sldMk cId="2662270532" sldId="3810"/>
            <ac:spMk id="5" creationId="{05A5CE05-12DD-81FB-8792-A5C8F35EC48D}"/>
          </ac:spMkLst>
        </pc:spChg>
      </pc:sldChg>
      <pc:sldChg chg="modSp mod">
        <pc:chgData name="Arce, Eliezer - HCD" userId="86e2a09b-373b-4628-98eb-6eec5ccf8f5a" providerId="ADAL" clId="{B19080D3-7D46-492C-BB78-30B5EF869862}" dt="2026-06-29T19:13:51.264" v="2073" actId="113"/>
        <pc:sldMkLst>
          <pc:docMk/>
          <pc:sldMk cId="23540466" sldId="3811"/>
        </pc:sldMkLst>
        <pc:spChg chg="mod">
          <ac:chgData name="Arce, Eliezer - HCD" userId="86e2a09b-373b-4628-98eb-6eec5ccf8f5a" providerId="ADAL" clId="{B19080D3-7D46-492C-BB78-30B5EF869862}" dt="2026-06-29T14:06:47.529" v="713" actId="14100"/>
          <ac:spMkLst>
            <pc:docMk/>
            <pc:sldMk cId="23540466" sldId="3811"/>
            <ac:spMk id="4" creationId="{E9A9528E-ED23-FE45-48A0-2DFE9C29D50D}"/>
          </ac:spMkLst>
        </pc:spChg>
        <pc:spChg chg="mod">
          <ac:chgData name="Arce, Eliezer - HCD" userId="86e2a09b-373b-4628-98eb-6eec5ccf8f5a" providerId="ADAL" clId="{B19080D3-7D46-492C-BB78-30B5EF869862}" dt="2026-06-29T19:13:51.264" v="2073" actId="113"/>
          <ac:spMkLst>
            <pc:docMk/>
            <pc:sldMk cId="23540466" sldId="3811"/>
            <ac:spMk id="5" creationId="{008C950E-6811-B5C8-C661-DE3F71F5D2CF}"/>
          </ac:spMkLst>
        </pc:spChg>
      </pc:sldChg>
      <pc:sldChg chg="modSp add mod modCm">
        <pc:chgData name="Arce, Eliezer - HCD" userId="86e2a09b-373b-4628-98eb-6eec5ccf8f5a" providerId="ADAL" clId="{B19080D3-7D46-492C-BB78-30B5EF869862}" dt="2026-06-29T19:08:04.094" v="1967" actId="20577"/>
        <pc:sldMkLst>
          <pc:docMk/>
          <pc:sldMk cId="1942413" sldId="3814"/>
        </pc:sldMkLst>
        <pc:spChg chg="mod">
          <ac:chgData name="Arce, Eliezer - HCD" userId="86e2a09b-373b-4628-98eb-6eec5ccf8f5a" providerId="ADAL" clId="{B19080D3-7D46-492C-BB78-30B5EF869862}" dt="2026-06-29T18:21:27.068" v="1822" actId="20577"/>
          <ac:spMkLst>
            <pc:docMk/>
            <pc:sldMk cId="1942413" sldId="3814"/>
            <ac:spMk id="4" creationId="{3EC0F4F7-41BD-6B40-BC20-4B120D143BE2}"/>
          </ac:spMkLst>
        </pc:spChg>
        <pc:spChg chg="mod">
          <ac:chgData name="Arce, Eliezer - HCD" userId="86e2a09b-373b-4628-98eb-6eec5ccf8f5a" providerId="ADAL" clId="{B19080D3-7D46-492C-BB78-30B5EF869862}" dt="2026-06-29T19:08:04.094" v="1967" actId="20577"/>
          <ac:spMkLst>
            <pc:docMk/>
            <pc:sldMk cId="1942413" sldId="3814"/>
            <ac:spMk id="5" creationId="{E38FFEC5-31A9-DCDA-50A2-A37F37D148FC}"/>
          </ac:spMkLst>
        </pc:spChg>
        <pc:extLst>
          <p:ext xmlns:p="http://schemas.openxmlformats.org/presentationml/2006/main" uri="{D6D511B9-2390-475A-947B-AFAB55BFBCF1}">
            <pc226:cmChg xmlns:pc226="http://schemas.microsoft.com/office/powerpoint/2022/06/main/command" chg="mod">
              <pc226:chgData name="Arce, Eliezer - HCD" userId="86e2a09b-373b-4628-98eb-6eec5ccf8f5a" providerId="ADAL" clId="{B19080D3-7D46-492C-BB78-30B5EF869862}" dt="2026-06-29T19:08:04.094" v="1967" actId="20577"/>
              <pc2:cmMkLst xmlns:pc2="http://schemas.microsoft.com/office/powerpoint/2019/9/main/command">
                <pc:docMk/>
                <pc:sldMk cId="1942413" sldId="3814"/>
                <pc2:cmMk id="{B886046C-06D8-4741-B4C4-915B18C04E55}"/>
              </pc2:cmMkLst>
            </pc226:cmChg>
          </p:ext>
        </pc:extLst>
      </pc:sldChg>
      <pc:sldChg chg="delSp modSp del mod ord">
        <pc:chgData name="Arce, Eliezer - HCD" userId="86e2a09b-373b-4628-98eb-6eec5ccf8f5a" providerId="ADAL" clId="{B19080D3-7D46-492C-BB78-30B5EF869862}" dt="2026-06-30T14:02:49.841" v="2105" actId="47"/>
        <pc:sldMkLst>
          <pc:docMk/>
          <pc:sldMk cId="172453922" sldId="3824"/>
        </pc:sldMkLst>
      </pc:sldChg>
      <pc:sldChg chg="addSp modSp add mod ord">
        <pc:chgData name="Arce, Eliezer - HCD" userId="86e2a09b-373b-4628-98eb-6eec5ccf8f5a" providerId="ADAL" clId="{B19080D3-7D46-492C-BB78-30B5EF869862}" dt="2026-07-01T21:35:07.513" v="2110" actId="20578"/>
        <pc:sldMkLst>
          <pc:docMk/>
          <pc:sldMk cId="3960204221" sldId="3826"/>
        </pc:sldMkLst>
        <pc:spChg chg="add mod">
          <ac:chgData name="Arce, Eliezer - HCD" userId="86e2a09b-373b-4628-98eb-6eec5ccf8f5a" providerId="ADAL" clId="{B19080D3-7D46-492C-BB78-30B5EF869862}" dt="2026-06-29T19:15:28.911" v="2103" actId="20577"/>
          <ac:spMkLst>
            <pc:docMk/>
            <pc:sldMk cId="3960204221" sldId="3826"/>
            <ac:spMk id="3" creationId="{B9B87E2C-40FC-DECE-619E-9C64F93A82BA}"/>
          </ac:spMkLst>
        </pc:spChg>
        <pc:spChg chg="add mod">
          <ac:chgData name="Arce, Eliezer - HCD" userId="86e2a09b-373b-4628-98eb-6eec5ccf8f5a" providerId="ADAL" clId="{B19080D3-7D46-492C-BB78-30B5EF869862}" dt="2026-06-29T14:14:24.736" v="808"/>
          <ac:spMkLst>
            <pc:docMk/>
            <pc:sldMk cId="3960204221" sldId="3826"/>
            <ac:spMk id="4" creationId="{CE3CDF1D-D326-FBCF-CF25-EBC5984C703C}"/>
          </ac:spMkLst>
        </pc:spChg>
      </pc:sldChg>
      <pc:sldChg chg="addSp modSp add mod ord">
        <pc:chgData name="Arce, Eliezer - HCD" userId="86e2a09b-373b-4628-98eb-6eec5ccf8f5a" providerId="ADAL" clId="{B19080D3-7D46-492C-BB78-30B5EF869862}" dt="2026-06-29T18:34:42.070" v="1935" actId="113"/>
        <pc:sldMkLst>
          <pc:docMk/>
          <pc:sldMk cId="3957383750" sldId="3827"/>
        </pc:sldMkLst>
        <pc:spChg chg="add mod">
          <ac:chgData name="Arce, Eliezer - HCD" userId="86e2a09b-373b-4628-98eb-6eec5ccf8f5a" providerId="ADAL" clId="{B19080D3-7D46-492C-BB78-30B5EF869862}" dt="2026-06-29T18:34:42.070" v="1935" actId="113"/>
          <ac:spMkLst>
            <pc:docMk/>
            <pc:sldMk cId="3957383750" sldId="3827"/>
            <ac:spMk id="4" creationId="{333AF457-D166-E230-3A47-AA567E4ACD65}"/>
          </ac:spMkLst>
        </pc:spChg>
        <pc:spChg chg="add mod">
          <ac:chgData name="Arce, Eliezer - HCD" userId="86e2a09b-373b-4628-98eb-6eec5ccf8f5a" providerId="ADAL" clId="{B19080D3-7D46-492C-BB78-30B5EF869862}" dt="2026-06-29T18:20:08.347" v="1812" actId="20577"/>
          <ac:spMkLst>
            <pc:docMk/>
            <pc:sldMk cId="3957383750" sldId="3827"/>
            <ac:spMk id="5" creationId="{B9580C00-3EEF-0CDF-93DF-73D466BF7055}"/>
          </ac:spMkLst>
        </pc:spChg>
      </pc:sldChg>
      <pc:sldChg chg="addSp delSp modSp add mod">
        <pc:chgData name="Arce, Eliezer - HCD" userId="86e2a09b-373b-4628-98eb-6eec5ccf8f5a" providerId="ADAL" clId="{B19080D3-7D46-492C-BB78-30B5EF869862}" dt="2026-06-29T18:35:13.398" v="1943" actId="20577"/>
        <pc:sldMkLst>
          <pc:docMk/>
          <pc:sldMk cId="1772765930" sldId="3830"/>
        </pc:sldMkLst>
        <pc:spChg chg="add mod">
          <ac:chgData name="Arce, Eliezer - HCD" userId="86e2a09b-373b-4628-98eb-6eec5ccf8f5a" providerId="ADAL" clId="{B19080D3-7D46-492C-BB78-30B5EF869862}" dt="2026-06-29T18:35:13.398" v="1943" actId="20577"/>
          <ac:spMkLst>
            <pc:docMk/>
            <pc:sldMk cId="1772765930" sldId="3830"/>
            <ac:spMk id="6" creationId="{E4751BED-CCF8-00CD-04AC-AEA526D14E6B}"/>
          </ac:spMkLst>
        </pc:spChg>
        <pc:spChg chg="add mod">
          <ac:chgData name="Arce, Eliezer - HCD" userId="86e2a09b-373b-4628-98eb-6eec5ccf8f5a" providerId="ADAL" clId="{B19080D3-7D46-492C-BB78-30B5EF869862}" dt="2026-06-29T18:20:17.132" v="1814" actId="20577"/>
          <ac:spMkLst>
            <pc:docMk/>
            <pc:sldMk cId="1772765930" sldId="3830"/>
            <ac:spMk id="7" creationId="{660DF305-B3D8-62BA-7CA5-5BC1AE6AB39C}"/>
          </ac:spMkLst>
        </pc:spChg>
      </pc:sldChg>
      <pc:sldChg chg="addSp modSp add mod">
        <pc:chgData name="Arce, Eliezer - HCD" userId="86e2a09b-373b-4628-98eb-6eec5ccf8f5a" providerId="ADAL" clId="{B19080D3-7D46-492C-BB78-30B5EF869862}" dt="2026-06-29T18:35:39.220" v="1946" actId="255"/>
        <pc:sldMkLst>
          <pc:docMk/>
          <pc:sldMk cId="751021630" sldId="3831"/>
        </pc:sldMkLst>
        <pc:spChg chg="add mod">
          <ac:chgData name="Arce, Eliezer - HCD" userId="86e2a09b-373b-4628-98eb-6eec5ccf8f5a" providerId="ADAL" clId="{B19080D3-7D46-492C-BB78-30B5EF869862}" dt="2026-06-29T18:20:23.497" v="1816" actId="20577"/>
          <ac:spMkLst>
            <pc:docMk/>
            <pc:sldMk cId="751021630" sldId="3831"/>
            <ac:spMk id="3" creationId="{5B04A7F5-D9C6-C96E-A380-F0C9A05400FA}"/>
          </ac:spMkLst>
        </pc:spChg>
        <pc:spChg chg="add mod">
          <ac:chgData name="Arce, Eliezer - HCD" userId="86e2a09b-373b-4628-98eb-6eec5ccf8f5a" providerId="ADAL" clId="{B19080D3-7D46-492C-BB78-30B5EF869862}" dt="2026-06-29T18:35:39.220" v="1946" actId="255"/>
          <ac:spMkLst>
            <pc:docMk/>
            <pc:sldMk cId="751021630" sldId="3831"/>
            <ac:spMk id="5" creationId="{09D2AE8F-B5C4-2A9B-03D9-2A54268C3543}"/>
          </ac:spMkLst>
        </pc:spChg>
      </pc:sldChg>
      <pc:sldChg chg="addSp modSp add mod">
        <pc:chgData name="Arce, Eliezer - HCD" userId="86e2a09b-373b-4628-98eb-6eec5ccf8f5a" providerId="ADAL" clId="{B19080D3-7D46-492C-BB78-30B5EF869862}" dt="2026-06-29T18:24:12.587" v="1845" actId="207"/>
        <pc:sldMkLst>
          <pc:docMk/>
          <pc:sldMk cId="1387889300" sldId="3832"/>
        </pc:sldMkLst>
        <pc:spChg chg="add mod">
          <ac:chgData name="Arce, Eliezer - HCD" userId="86e2a09b-373b-4628-98eb-6eec5ccf8f5a" providerId="ADAL" clId="{B19080D3-7D46-492C-BB78-30B5EF869862}" dt="2026-06-29T18:20:29.968" v="1818" actId="20577"/>
          <ac:spMkLst>
            <pc:docMk/>
            <pc:sldMk cId="1387889300" sldId="3832"/>
            <ac:spMk id="3" creationId="{49A566C8-ACF8-6D97-3C93-2154AD77B1CD}"/>
          </ac:spMkLst>
        </pc:spChg>
        <pc:spChg chg="add mod">
          <ac:chgData name="Arce, Eliezer - HCD" userId="86e2a09b-373b-4628-98eb-6eec5ccf8f5a" providerId="ADAL" clId="{B19080D3-7D46-492C-BB78-30B5EF869862}" dt="2026-06-29T18:24:12.587" v="1845" actId="207"/>
          <ac:spMkLst>
            <pc:docMk/>
            <pc:sldMk cId="1387889300" sldId="3832"/>
            <ac:spMk id="5" creationId="{776034B6-2265-3224-910F-2F4BA425DE6C}"/>
          </ac:spMkLst>
        </pc:spChg>
      </pc:sldChg>
      <pc:sldChg chg="addSp delSp modSp add del mod ord">
        <pc:chgData name="Arce, Eliezer - HCD" userId="86e2a09b-373b-4628-98eb-6eec5ccf8f5a" providerId="ADAL" clId="{B19080D3-7D46-492C-BB78-30B5EF869862}" dt="2026-06-29T19:14:55.976" v="2102" actId="6549"/>
        <pc:sldMkLst>
          <pc:docMk/>
          <pc:sldMk cId="3996690958" sldId="3833"/>
        </pc:sldMkLst>
        <pc:spChg chg="add mod">
          <ac:chgData name="Arce, Eliezer - HCD" userId="86e2a09b-373b-4628-98eb-6eec5ccf8f5a" providerId="ADAL" clId="{B19080D3-7D46-492C-BB78-30B5EF869862}" dt="2026-06-29T14:08:04.776" v="727"/>
          <ac:spMkLst>
            <pc:docMk/>
            <pc:sldMk cId="3996690958" sldId="3833"/>
            <ac:spMk id="4" creationId="{3497E666-A54E-80F6-DF7E-EB9AA31F6E3B}"/>
          </ac:spMkLst>
        </pc:spChg>
        <pc:spChg chg="add mod">
          <ac:chgData name="Arce, Eliezer - HCD" userId="86e2a09b-373b-4628-98eb-6eec5ccf8f5a" providerId="ADAL" clId="{B19080D3-7D46-492C-BB78-30B5EF869862}" dt="2026-06-29T19:14:55.976" v="2102" actId="6549"/>
          <ac:spMkLst>
            <pc:docMk/>
            <pc:sldMk cId="3996690958" sldId="3833"/>
            <ac:spMk id="6" creationId="{AF99DE1D-3B40-9D1C-B690-37BBC5A4C199}"/>
          </ac:spMkLst>
        </pc:spChg>
      </pc:sldChg>
      <pc:sldChg chg="modSp add mod">
        <pc:chgData name="Arce, Eliezer - HCD" userId="86e2a09b-373b-4628-98eb-6eec5ccf8f5a" providerId="ADAL" clId="{B19080D3-7D46-492C-BB78-30B5EF869862}" dt="2026-06-29T19:16:04.598" v="2104" actId="20577"/>
        <pc:sldMkLst>
          <pc:docMk/>
          <pc:sldMk cId="3234624693" sldId="3834"/>
        </pc:sldMkLst>
        <pc:spChg chg="mod">
          <ac:chgData name="Arce, Eliezer - HCD" userId="86e2a09b-373b-4628-98eb-6eec5ccf8f5a" providerId="ADAL" clId="{B19080D3-7D46-492C-BB78-30B5EF869862}" dt="2026-06-29T19:16:04.598" v="2104" actId="20577"/>
          <ac:spMkLst>
            <pc:docMk/>
            <pc:sldMk cId="3234624693" sldId="3834"/>
            <ac:spMk id="3" creationId="{AA62F4D7-498E-D37A-6E23-BAAC75535A21}"/>
          </ac:spMkLst>
        </pc:spChg>
      </pc:sldChg>
      <pc:sldChg chg="addSp delSp modSp add mod">
        <pc:chgData name="Arce, Eliezer - HCD" userId="86e2a09b-373b-4628-98eb-6eec5ccf8f5a" providerId="ADAL" clId="{B19080D3-7D46-492C-BB78-30B5EF869862}" dt="2026-06-29T18:30:19.417" v="1910" actId="20577"/>
        <pc:sldMkLst>
          <pc:docMk/>
          <pc:sldMk cId="1198244031" sldId="3835"/>
        </pc:sldMkLst>
        <pc:spChg chg="add mod">
          <ac:chgData name="Arce, Eliezer - HCD" userId="86e2a09b-373b-4628-98eb-6eec5ccf8f5a" providerId="ADAL" clId="{B19080D3-7D46-492C-BB78-30B5EF869862}" dt="2026-06-29T18:30:19.417" v="1910" actId="20577"/>
          <ac:spMkLst>
            <pc:docMk/>
            <pc:sldMk cId="1198244031" sldId="3835"/>
            <ac:spMk id="6" creationId="{57FC412C-9DBA-1F9A-E1F4-E32627283418}"/>
          </ac:spMkLst>
        </pc:spChg>
        <pc:graphicFrameChg chg="add mod modGraphic">
          <ac:chgData name="Arce, Eliezer - HCD" userId="86e2a09b-373b-4628-98eb-6eec5ccf8f5a" providerId="ADAL" clId="{B19080D3-7D46-492C-BB78-30B5EF869862}" dt="2026-06-29T18:28:15.270" v="1908" actId="207"/>
          <ac:graphicFrameMkLst>
            <pc:docMk/>
            <pc:sldMk cId="1198244031" sldId="3835"/>
            <ac:graphicFrameMk id="13" creationId="{52107EA3-6154-F449-18CD-B563C2276561}"/>
          </ac:graphicFrameMkLst>
        </pc:graphicFrameChg>
      </pc:sldChg>
      <pc:sldChg chg="modSp add mod">
        <pc:chgData name="Arce, Eliezer - HCD" userId="86e2a09b-373b-4628-98eb-6eec5ccf8f5a" providerId="ADAL" clId="{B19080D3-7D46-492C-BB78-30B5EF869862}" dt="2026-06-29T19:12:01.342" v="2067" actId="20577"/>
        <pc:sldMkLst>
          <pc:docMk/>
          <pc:sldMk cId="3064546027" sldId="3836"/>
        </pc:sldMkLst>
        <pc:spChg chg="mod">
          <ac:chgData name="Arce, Eliezer - HCD" userId="86e2a09b-373b-4628-98eb-6eec5ccf8f5a" providerId="ADAL" clId="{B19080D3-7D46-492C-BB78-30B5EF869862}" dt="2026-06-29T18:21:34.183" v="1824" actId="20577"/>
          <ac:spMkLst>
            <pc:docMk/>
            <pc:sldMk cId="3064546027" sldId="3836"/>
            <ac:spMk id="4" creationId="{0976B71C-F2D8-1BAC-3BC4-2A08E332205C}"/>
          </ac:spMkLst>
        </pc:spChg>
        <pc:spChg chg="mod">
          <ac:chgData name="Arce, Eliezer - HCD" userId="86e2a09b-373b-4628-98eb-6eec5ccf8f5a" providerId="ADAL" clId="{B19080D3-7D46-492C-BB78-30B5EF869862}" dt="2026-06-29T19:12:01.342" v="2067" actId="20577"/>
          <ac:spMkLst>
            <pc:docMk/>
            <pc:sldMk cId="3064546027" sldId="3836"/>
            <ac:spMk id="6" creationId="{BF048547-3107-D680-3EF5-D2E44968EA71}"/>
          </ac:spMkLst>
        </pc:spChg>
      </pc:sldChg>
      <pc:sldChg chg="modSp add mod modCm">
        <pc:chgData name="Arce, Eliezer - HCD" userId="86e2a09b-373b-4628-98eb-6eec5ccf8f5a" providerId="ADAL" clId="{B19080D3-7D46-492C-BB78-30B5EF869862}" dt="2026-06-29T19:11:19.873" v="2030" actId="21"/>
        <pc:sldMkLst>
          <pc:docMk/>
          <pc:sldMk cId="2283740043" sldId="3837"/>
        </pc:sldMkLst>
        <pc:spChg chg="mod">
          <ac:chgData name="Arce, Eliezer - HCD" userId="86e2a09b-373b-4628-98eb-6eec5ccf8f5a" providerId="ADAL" clId="{B19080D3-7D46-492C-BB78-30B5EF869862}" dt="2026-06-29T18:21:41.603" v="1826" actId="20577"/>
          <ac:spMkLst>
            <pc:docMk/>
            <pc:sldMk cId="2283740043" sldId="3837"/>
            <ac:spMk id="4" creationId="{797804BC-06AB-DB9E-F295-2B0B08AEBF13}"/>
          </ac:spMkLst>
        </pc:spChg>
        <pc:spChg chg="mod">
          <ac:chgData name="Arce, Eliezer - HCD" userId="86e2a09b-373b-4628-98eb-6eec5ccf8f5a" providerId="ADAL" clId="{B19080D3-7D46-492C-BB78-30B5EF869862}" dt="2026-06-29T19:11:19.873" v="2030" actId="21"/>
          <ac:spMkLst>
            <pc:docMk/>
            <pc:sldMk cId="2283740043" sldId="3837"/>
            <ac:spMk id="5" creationId="{2BF85AFF-F84A-B404-BE08-AAC70905E716}"/>
          </ac:spMkLst>
        </pc:spChg>
        <pc:extLst>
          <p:ext xmlns:p="http://schemas.openxmlformats.org/presentationml/2006/main" uri="{D6D511B9-2390-475A-947B-AFAB55BFBCF1}">
            <pc226:cmChg xmlns:pc226="http://schemas.microsoft.com/office/powerpoint/2022/06/main/command" chg="mod">
              <pc226:chgData name="Arce, Eliezer - HCD" userId="86e2a09b-373b-4628-98eb-6eec5ccf8f5a" providerId="ADAL" clId="{B19080D3-7D46-492C-BB78-30B5EF869862}" dt="2026-06-29T19:11:19.873" v="2030" actId="21"/>
              <pc2:cmMkLst xmlns:pc2="http://schemas.microsoft.com/office/powerpoint/2019/9/main/command">
                <pc:docMk/>
                <pc:sldMk cId="2283740043" sldId="3837"/>
                <pc2:cmMk id="{2124B7F0-0C50-4788-A5A2-1A81CB921F23}"/>
              </pc2:cmMkLst>
            </pc226:cmChg>
          </p:ext>
        </pc:extLst>
      </pc:sldChg>
    </pc:docChg>
  </pc:docChgLst>
  <pc:docChgLst>
    <pc:chgData name="Lopez, Alfonso - HCD" userId="S::alfonso.lopez@houstontx.gov::12475f99-c9db-403b-b968-6e885af5eee1" providerId="AD" clId="Web-{F4A71815-C835-2A95-8EA4-F1D18518CC0D}"/>
    <pc:docChg chg="modSld">
      <pc:chgData name="Lopez, Alfonso - HCD" userId="S::alfonso.lopez@houstontx.gov::12475f99-c9db-403b-b968-6e885af5eee1" providerId="AD" clId="Web-{F4A71815-C835-2A95-8EA4-F1D18518CC0D}" dt="2026-06-29T18:36:34.441" v="89" actId="20577"/>
      <pc:docMkLst>
        <pc:docMk/>
      </pc:docMkLst>
      <pc:sldChg chg="modSp">
        <pc:chgData name="Lopez, Alfonso - HCD" userId="S::alfonso.lopez@houstontx.gov::12475f99-c9db-403b-b968-6e885af5eee1" providerId="AD" clId="Web-{F4A71815-C835-2A95-8EA4-F1D18518CC0D}" dt="2026-06-29T18:33:41.562" v="85"/>
        <pc:sldMkLst>
          <pc:docMk/>
          <pc:sldMk cId="1198244031" sldId="3835"/>
        </pc:sldMkLst>
        <pc:graphicFrameChg chg="mod modGraphic">
          <ac:chgData name="Lopez, Alfonso - HCD" userId="S::alfonso.lopez@houstontx.gov::12475f99-c9db-403b-b968-6e885af5eee1" providerId="AD" clId="Web-{F4A71815-C835-2A95-8EA4-F1D18518CC0D}" dt="2026-06-29T18:33:41.562" v="85"/>
          <ac:graphicFrameMkLst>
            <pc:docMk/>
            <pc:sldMk cId="1198244031" sldId="3835"/>
            <ac:graphicFrameMk id="13" creationId="{52107EA3-6154-F449-18CD-B563C2276561}"/>
          </ac:graphicFrameMkLst>
        </pc:graphicFrameChg>
      </pc:sldChg>
      <pc:sldChg chg="modSp modCm">
        <pc:chgData name="Lopez, Alfonso - HCD" userId="S::alfonso.lopez@houstontx.gov::12475f99-c9db-403b-b968-6e885af5eee1" providerId="AD" clId="Web-{F4A71815-C835-2A95-8EA4-F1D18518CC0D}" dt="2026-06-29T18:36:34.441" v="89" actId="20577"/>
        <pc:sldMkLst>
          <pc:docMk/>
          <pc:sldMk cId="2283740043" sldId="3837"/>
        </pc:sldMkLst>
        <pc:spChg chg="mod">
          <ac:chgData name="Lopez, Alfonso - HCD" userId="S::alfonso.lopez@houstontx.gov::12475f99-c9db-403b-b968-6e885af5eee1" providerId="AD" clId="Web-{F4A71815-C835-2A95-8EA4-F1D18518CC0D}" dt="2026-06-29T18:36:34.441" v="89" actId="20577"/>
          <ac:spMkLst>
            <pc:docMk/>
            <pc:sldMk cId="2283740043" sldId="3837"/>
            <ac:spMk id="5" creationId="{2BF85AFF-F84A-B404-BE08-AAC70905E716}"/>
          </ac:spMkLst>
        </pc:spChg>
        <pc:extLst>
          <p:ext xmlns:p="http://schemas.openxmlformats.org/presentationml/2006/main" uri="{D6D511B9-2390-475A-947B-AFAB55BFBCF1}">
            <pc226:cmChg xmlns:pc226="http://schemas.microsoft.com/office/powerpoint/2022/06/main/command" chg="mod">
              <pc226:chgData name="Lopez, Alfonso - HCD" userId="S::alfonso.lopez@houstontx.gov::12475f99-c9db-403b-b968-6e885af5eee1" providerId="AD" clId="Web-{F4A71815-C835-2A95-8EA4-F1D18518CC0D}" dt="2026-06-29T18:36:32.003" v="88" actId="20577"/>
              <pc2:cmMkLst xmlns:pc2="http://schemas.microsoft.com/office/powerpoint/2019/9/main/command">
                <pc:docMk/>
                <pc:sldMk cId="2283740043" sldId="3837"/>
                <pc2:cmMk id="{2124B7F0-0C50-4788-A5A2-1A81CB921F23}"/>
              </pc2:cmMkLst>
            </pc226:cmChg>
          </p:ext>
        </pc:extLst>
      </pc:sldChg>
    </pc:docChg>
  </pc:docChgLst>
  <pc:docChgLst>
    <pc:chgData name="Briggs, Jared - HCD" userId="8a3fb60a-868f-4146-9a3f-e09cf6a8d0b6" providerId="ADAL" clId="{A481966B-C2AA-4F6F-AFAA-11B26E7672C1}"/>
    <pc:docChg chg="delSld modSld delMainMaster">
      <pc:chgData name="Briggs, Jared - HCD" userId="8a3fb60a-868f-4146-9a3f-e09cf6a8d0b6" providerId="ADAL" clId="{A481966B-C2AA-4F6F-AFAA-11B26E7672C1}" dt="2026-06-29T18:14:36.906" v="4" actId="20577"/>
      <pc:docMkLst>
        <pc:docMk/>
      </pc:docMkLst>
      <pc:sldChg chg="modSp mod">
        <pc:chgData name="Briggs, Jared - HCD" userId="8a3fb60a-868f-4146-9a3f-e09cf6a8d0b6" providerId="ADAL" clId="{A481966B-C2AA-4F6F-AFAA-11B26E7672C1}" dt="2026-06-29T18:14:36.906" v="4" actId="20577"/>
        <pc:sldMkLst>
          <pc:docMk/>
          <pc:sldMk cId="3960204221" sldId="3826"/>
        </pc:sldMkLst>
        <pc:spChg chg="mod">
          <ac:chgData name="Briggs, Jared - HCD" userId="8a3fb60a-868f-4146-9a3f-e09cf6a8d0b6" providerId="ADAL" clId="{A481966B-C2AA-4F6F-AFAA-11B26E7672C1}" dt="2026-06-29T18:14:36.906" v="4" actId="20577"/>
          <ac:spMkLst>
            <pc:docMk/>
            <pc:sldMk cId="3960204221" sldId="3826"/>
            <ac:spMk id="3" creationId="{B9B87E2C-40FC-DECE-619E-9C64F93A82BA}"/>
          </ac:spMkLst>
        </pc:spChg>
      </pc:sldChg>
    </pc:docChg>
  </pc:docChgLst>
</pc:chgInfo>
</file>

<file path=ppt/comments/modernComment_EE6_1DA38D.xml><?xml version="1.0" encoding="utf-8"?>
<p188:cmLst xmlns:a="http://schemas.openxmlformats.org/drawingml/2006/main" xmlns:r="http://schemas.openxmlformats.org/officeDocument/2006/relationships" xmlns:p188="http://schemas.microsoft.com/office/powerpoint/2018/8/main">
  <p188:cm id="{B886046C-06D8-4741-B4C4-915B18C04E55}" authorId="{4CDA36A0-A573-F2E8-C6E0-4EC7F79426E5}" created="2026-04-07T16:11:31.406">
    <ac:txMkLst xmlns:ac="http://schemas.microsoft.com/office/drawing/2013/main/command">
      <pc:docMk xmlns:pc="http://schemas.microsoft.com/office/powerpoint/2013/main/command"/>
      <pc:sldMk xmlns:pc="http://schemas.microsoft.com/office/powerpoint/2013/main/command" cId="1942413" sldId="3814"/>
      <ac:spMk id="5" creationId="{E38FFEC5-31A9-DCDA-50A2-A37F37D148FC}"/>
      <ac:txMk cp="400">
        <ac:context len="461" hash="2644116349"/>
      </ac:txMk>
    </ac:txMkLst>
    <p188:pos x="2986548" y="2259663"/>
    <p188:txBody>
      <a:bodyPr/>
      <a:lstStyle/>
      <a:p>
        <a:r>
          <a:rPr lang="en-US"/>
          <a:t>resource center</a:t>
        </a:r>
      </a:p>
    </p188:txBody>
    <p188:extLst>
      <p:ext xmlns:p="http://schemas.openxmlformats.org/presentationml/2006/main" uri="{57CB4572-C831-44C2-8A1C-0ADB6CCDFE69}">
        <p223:reactions xmlns:p223="http://schemas.microsoft.com/office/powerpoint/2022/03/main">
          <p223:rxn type="👍">
            <p223:instance time="2026-04-07T18:31:23.247" authorId="{C721775F-EA6B-A272-916E-253BC00D7AB8}"/>
          </p223:rxn>
        </p223:reactions>
      </p:ext>
    </p188:extLst>
  </p188:cm>
</p188:cmLst>
</file>

<file path=ppt/comments/modernComment_EF2_EC0BEBBD.xml><?xml version="1.0" encoding="utf-8"?>
<p188:cmLst xmlns:a="http://schemas.openxmlformats.org/drawingml/2006/main" xmlns:r="http://schemas.openxmlformats.org/officeDocument/2006/relationships" xmlns:p188="http://schemas.microsoft.com/office/powerpoint/2018/8/main">
  <p188:cm id="{05185783-8355-4F99-BF06-4720D5643825}"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3_EBE0E246.xml><?xml version="1.0" encoding="utf-8"?>
<p188:cmLst xmlns:a="http://schemas.openxmlformats.org/drawingml/2006/main" xmlns:r="http://schemas.openxmlformats.org/officeDocument/2006/relationships" xmlns:p188="http://schemas.microsoft.com/office/powerpoint/2018/8/main">
  <p188:cm id="{71820537-74B5-43F7-8154-EFFC58585E19}"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6_69AA42EA.xml><?xml version="1.0" encoding="utf-8"?>
<p188:cmLst xmlns:a="http://schemas.openxmlformats.org/drawingml/2006/main" xmlns:r="http://schemas.openxmlformats.org/officeDocument/2006/relationships" xmlns:p188="http://schemas.microsoft.com/office/powerpoint/2018/8/main">
  <p188:cm id="{99077988-30CB-4F75-8991-4996DAAE01BC}"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7_2CC3AE3E.xml><?xml version="1.0" encoding="utf-8"?>
<p188:cmLst xmlns:a="http://schemas.openxmlformats.org/drawingml/2006/main" xmlns:r="http://schemas.openxmlformats.org/officeDocument/2006/relationships" xmlns:p188="http://schemas.microsoft.com/office/powerpoint/2018/8/main">
  <p188:cm id="{7236F59A-4468-4B68-B065-EB8263DC2029}"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8_52B98294.xml><?xml version="1.0" encoding="utf-8"?>
<p188:cmLst xmlns:a="http://schemas.openxmlformats.org/drawingml/2006/main" xmlns:r="http://schemas.openxmlformats.org/officeDocument/2006/relationships" xmlns:p188="http://schemas.microsoft.com/office/powerpoint/2018/8/main">
  <p188:cm id="{2144C4C8-9DF6-4FA9-9FD7-1DD955C314E8}"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9_EE38AA0E.xml><?xml version="1.0" encoding="utf-8"?>
<p188:cmLst xmlns:a="http://schemas.openxmlformats.org/drawingml/2006/main" xmlns:r="http://schemas.openxmlformats.org/officeDocument/2006/relationships" xmlns:p188="http://schemas.microsoft.com/office/powerpoint/2018/8/main">
  <p188:cm id="{CD0140CA-6270-4221-8832-DDD273F7B20B}"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A_C0CC74B5.xml><?xml version="1.0" encoding="utf-8"?>
<p188:cmLst xmlns:a="http://schemas.openxmlformats.org/drawingml/2006/main" xmlns:r="http://schemas.openxmlformats.org/officeDocument/2006/relationships" xmlns:p188="http://schemas.microsoft.com/office/powerpoint/2018/8/main">
  <p188:cm id="{F0E6D191-DE28-4B7D-99A9-C8C463D37045}"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B_476BC0BF.xml><?xml version="1.0" encoding="utf-8"?>
<p188:cmLst xmlns:a="http://schemas.openxmlformats.org/drawingml/2006/main" xmlns:r="http://schemas.openxmlformats.org/officeDocument/2006/relationships" xmlns:p188="http://schemas.microsoft.com/office/powerpoint/2018/8/main">
  <p188:cm id="{51A8CAF3-0E8F-40B4-8F79-36C889560833}" authorId="{4CDA36A0-A573-F2E8-C6E0-4EC7F79426E5}" created="2026-04-07T16:13:16.343">
    <ac:txMkLst xmlns:ac="http://schemas.microsoft.com/office/drawing/2013/main/command">
      <pc:docMk xmlns:pc="http://schemas.microsoft.com/office/powerpoint/2013/main/command"/>
      <pc:sldMk xmlns:pc="http://schemas.microsoft.com/office/powerpoint/2013/main/command" cId="1752371947" sldId="3823"/>
      <ac:spMk id="5" creationId="{37D056A5-C0C6-12B9-2531-72632E491933}"/>
      <ac:txMk cp="364" len="10">
        <ac:context len="426" hash="1957824841"/>
      </ac:txMk>
    </ac:txMkLst>
    <p188:txBody>
      <a:bodyPr/>
      <a:lstStyle/>
      <a:p>
        <a:r>
          <a:rPr lang="en-US"/>
          <a:t>is part of the broader Houston/Harris County Homeless Response Strategy</a:t>
        </a:r>
      </a:p>
    </p188:txBody>
    <p188:extLst>
      <p:ext xmlns:p="http://schemas.openxmlformats.org/presentationml/2006/main" uri="{57CB4572-C831-44C2-8A1C-0ADB6CCDFE69}">
        <p223:reactions xmlns:p223="http://schemas.microsoft.com/office/powerpoint/2022/03/main">
          <p223:rxn type="👍">
            <p223:instance time="2026-04-07T16:52:48.434" authorId="{221D96DB-A0BC-726F-A8FF-02DC9AD2E5F1}"/>
            <p223:instance time="2026-04-07T18:31:33.509" authorId="{C721775F-EA6B-A272-916E-253BC00D7AB8}"/>
          </p223:rxn>
        </p223:reactions>
      </p:ext>
    </p188:extLst>
  </p188:cm>
</p188:cmLst>
</file>

<file path=ppt/comments/modernComment_EFC_B6A942EB.xml><?xml version="1.0" encoding="utf-8"?>
<p188:cmLst xmlns:a="http://schemas.openxmlformats.org/drawingml/2006/main" xmlns:r="http://schemas.openxmlformats.org/officeDocument/2006/relationships" xmlns:p188="http://schemas.microsoft.com/office/powerpoint/2018/8/main">
  <p188:cm id="{532C79E8-933D-48C9-A2D9-CCE837FCAD95}" authorId="{4CDA36A0-A573-F2E8-C6E0-4EC7F79426E5}" created="2026-04-07T16:11:31.406">
    <ac:txMkLst xmlns:ac="http://schemas.microsoft.com/office/drawing/2013/main/command">
      <pc:docMk xmlns:pc="http://schemas.microsoft.com/office/powerpoint/2013/main/command"/>
      <pc:sldMk xmlns:pc="http://schemas.microsoft.com/office/powerpoint/2013/main/command" cId="1690375103" sldId="3836"/>
      <ac:spMk id="5" creationId="{9CAA9632-921A-165C-4192-96973010B31B}"/>
      <ac:txMk cp="400">
        <ac:context len="341" hash="4255892070"/>
      </ac:txMk>
    </ac:txMkLst>
    <p188:txBody>
      <a:bodyPr/>
      <a:lstStyle/>
      <a:p>
        <a:r>
          <a:rPr lang="en-US"/>
          <a:t>resource center</a:t>
        </a:r>
      </a:p>
    </p188:txBody>
    <p188:extLst>
      <p:ext xmlns:p="http://schemas.openxmlformats.org/presentationml/2006/main" uri="{57CB4572-C831-44C2-8A1C-0ADB6CCDFE69}">
        <p223:reactions xmlns:p223="http://schemas.microsoft.com/office/powerpoint/2022/03/main">
          <p223:rxn type="👍">
            <p223:instance time="2026-04-07T18:31:23.247" authorId="{C721775F-EA6B-A272-916E-253BC00D7AB8}"/>
          </p223:rxn>
        </p223:reactions>
      </p:ext>
    </p188:extLst>
  </p188:cm>
</p188:cmLst>
</file>

<file path=ppt/comments/modernComment_EFD_881F1B8B.xml><?xml version="1.0" encoding="utf-8"?>
<p188:cmLst xmlns:a="http://schemas.openxmlformats.org/drawingml/2006/main" xmlns:r="http://schemas.openxmlformats.org/officeDocument/2006/relationships" xmlns:p188="http://schemas.microsoft.com/office/powerpoint/2018/8/main">
  <p188:cm id="{2124B7F0-0C50-4788-A5A2-1A81CB921F23}" authorId="{4CDA36A0-A573-F2E8-C6E0-4EC7F79426E5}" created="2026-04-07T16:11:31.406">
    <ac:txMkLst xmlns:ac="http://schemas.microsoft.com/office/drawing/2013/main/command">
      <pc:docMk xmlns:pc="http://schemas.microsoft.com/office/powerpoint/2013/main/command"/>
      <pc:sldMk xmlns:pc="http://schemas.microsoft.com/office/powerpoint/2013/main/command" cId="2283740043" sldId="3837"/>
      <ac:spMk id="5" creationId="{2BF85AFF-F84A-B404-BE08-AAC70905E716}"/>
      <ac:txMk cp="400">
        <ac:context len="429" hash="1095719125"/>
      </ac:txMk>
    </ac:txMkLst>
    <p188:txBody>
      <a:bodyPr/>
      <a:lstStyle/>
      <a:p>
        <a:r>
          <a:rPr lang="en-US"/>
          <a:t>resource center</a:t>
        </a:r>
      </a:p>
    </p188:txBody>
    <p188:extLst>
      <p:ext xmlns:p="http://schemas.openxmlformats.org/presentationml/2006/main" uri="{57CB4572-C831-44C2-8A1C-0ADB6CCDFE69}">
        <p223:reactions xmlns:p223="http://schemas.microsoft.com/office/powerpoint/2022/03/main">
          <p223:rxn type="👍">
            <p223:instance time="2026-04-07T18:31:23.247" authorId="{C721775F-EA6B-A272-916E-253BC00D7AB8}"/>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10"/>
            <a:ext cx="3038474" cy="465140"/>
          </a:xfrm>
          <a:prstGeom prst="rect">
            <a:avLst/>
          </a:prstGeom>
        </p:spPr>
        <p:txBody>
          <a:bodyPr vert="horz" lIns="91326" tIns="45661" rIns="91326" bIns="45661" rtlCol="0"/>
          <a:lstStyle>
            <a:lvl1pPr algn="l">
              <a:defRPr sz="1300"/>
            </a:lvl1pPr>
          </a:lstStyle>
          <a:p>
            <a:endParaRPr lang="en-US">
              <a:latin typeface="Arial"/>
            </a:endParaRPr>
          </a:p>
        </p:txBody>
      </p:sp>
      <p:sp>
        <p:nvSpPr>
          <p:cNvPr id="3" name="Date Placeholder 2"/>
          <p:cNvSpPr>
            <a:spLocks noGrp="1"/>
          </p:cNvSpPr>
          <p:nvPr>
            <p:ph type="dt" sz="quarter" idx="1"/>
          </p:nvPr>
        </p:nvSpPr>
        <p:spPr>
          <a:xfrm>
            <a:off x="3970346" y="10"/>
            <a:ext cx="3038474" cy="465140"/>
          </a:xfrm>
          <a:prstGeom prst="rect">
            <a:avLst/>
          </a:prstGeom>
        </p:spPr>
        <p:txBody>
          <a:bodyPr vert="horz" lIns="91326" tIns="45661" rIns="91326" bIns="45661" rtlCol="0"/>
          <a:lstStyle>
            <a:lvl1pPr algn="r">
              <a:defRPr sz="1300"/>
            </a:lvl1pPr>
          </a:lstStyle>
          <a:p>
            <a:fld id="{DD743829-87C1-4F1A-8C02-B10F35E23B9E}" type="datetimeFigureOut">
              <a:rPr lang="en-US" smtClean="0">
                <a:latin typeface="Arial"/>
              </a:rPr>
              <a:t>7/1/2026</a:t>
            </a:fld>
            <a:endParaRPr lang="en-US">
              <a:latin typeface="Arial"/>
            </a:endParaRPr>
          </a:p>
        </p:txBody>
      </p:sp>
      <p:sp>
        <p:nvSpPr>
          <p:cNvPr id="4" name="Footer Placeholder 3"/>
          <p:cNvSpPr>
            <a:spLocks noGrp="1"/>
          </p:cNvSpPr>
          <p:nvPr>
            <p:ph type="ftr" sz="quarter" idx="2"/>
          </p:nvPr>
        </p:nvSpPr>
        <p:spPr>
          <a:xfrm>
            <a:off x="7" y="8829684"/>
            <a:ext cx="3038474" cy="465140"/>
          </a:xfrm>
          <a:prstGeom prst="rect">
            <a:avLst/>
          </a:prstGeom>
        </p:spPr>
        <p:txBody>
          <a:bodyPr vert="horz" lIns="91326" tIns="45661" rIns="91326" bIns="45661" rtlCol="0" anchor="b"/>
          <a:lstStyle>
            <a:lvl1pPr algn="l">
              <a:defRPr sz="1300"/>
            </a:lvl1pPr>
          </a:lstStyle>
          <a:p>
            <a:endParaRPr lang="en-US">
              <a:latin typeface="Arial"/>
            </a:endParaRPr>
          </a:p>
        </p:txBody>
      </p:sp>
      <p:sp>
        <p:nvSpPr>
          <p:cNvPr id="5" name="Slide Number Placeholder 4"/>
          <p:cNvSpPr>
            <a:spLocks noGrp="1"/>
          </p:cNvSpPr>
          <p:nvPr>
            <p:ph type="sldNum" sz="quarter" idx="3"/>
          </p:nvPr>
        </p:nvSpPr>
        <p:spPr>
          <a:xfrm>
            <a:off x="3970346" y="8829684"/>
            <a:ext cx="3038474" cy="465140"/>
          </a:xfrm>
          <a:prstGeom prst="rect">
            <a:avLst/>
          </a:prstGeom>
        </p:spPr>
        <p:txBody>
          <a:bodyPr vert="horz" lIns="91326" tIns="45661" rIns="91326" bIns="45661" rtlCol="0" anchor="b"/>
          <a:lstStyle>
            <a:lvl1pPr algn="r">
              <a:defRPr sz="1300"/>
            </a:lvl1pPr>
          </a:lstStyle>
          <a:p>
            <a:fld id="{CB286EE8-6151-4EDD-87B2-F1C53866E458}" type="slidenum">
              <a:rPr lang="en-US" smtClean="0">
                <a:latin typeface="Arial"/>
              </a:rPr>
              <a:t>‹#›</a:t>
            </a:fld>
            <a:endParaRPr lang="en-US">
              <a:latin typeface="Arial"/>
            </a:endParaRPr>
          </a:p>
        </p:txBody>
      </p:sp>
    </p:spTree>
    <p:extLst>
      <p:ext uri="{BB962C8B-B14F-4D97-AF65-F5344CB8AC3E}">
        <p14:creationId xmlns:p14="http://schemas.microsoft.com/office/powerpoint/2010/main" val="579026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062" tIns="46532" rIns="93062" bIns="46532" rtlCol="0"/>
          <a:lstStyle>
            <a:lvl1pPr algn="l">
              <a:defRPr sz="1300">
                <a:latin typeface="Arial"/>
              </a:defRPr>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062" tIns="46532" rIns="93062" bIns="46532" rtlCol="0"/>
          <a:lstStyle>
            <a:lvl1pPr algn="r">
              <a:defRPr sz="1300">
                <a:latin typeface="Arial"/>
              </a:defRPr>
            </a:lvl1pPr>
          </a:lstStyle>
          <a:p>
            <a:fld id="{1F41DD57-B057-4AD7-9C2C-143A3B991DA1}" type="datetimeFigureOut">
              <a:rPr lang="en-US" smtClean="0"/>
              <a:pPr/>
              <a:t>7/1/2026</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062" tIns="46532" rIns="93062" bIns="46532"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062" tIns="46532" rIns="93062" bIns="465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062" tIns="46532" rIns="93062" bIns="46532" rtlCol="0" anchor="b"/>
          <a:lstStyle>
            <a:lvl1pPr algn="l">
              <a:defRPr sz="1300">
                <a:latin typeface="Arial"/>
              </a:defRPr>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062" tIns="46532" rIns="93062" bIns="46532" rtlCol="0" anchor="b"/>
          <a:lstStyle>
            <a:lvl1pPr algn="r">
              <a:defRPr sz="1300">
                <a:latin typeface="Arial"/>
              </a:defRPr>
            </a:lvl1pPr>
          </a:lstStyle>
          <a:p>
            <a:fld id="{6746C664-6F0F-47A9-A954-113EE617D5DF}" type="slidenum">
              <a:rPr lang="en-US" smtClean="0"/>
              <a:pPr/>
              <a:t>‹#›</a:t>
            </a:fld>
            <a:endParaRPr lang="en-US"/>
          </a:p>
        </p:txBody>
      </p:sp>
    </p:spTree>
    <p:extLst>
      <p:ext uri="{BB962C8B-B14F-4D97-AF65-F5344CB8AC3E}">
        <p14:creationId xmlns:p14="http://schemas.microsoft.com/office/powerpoint/2010/main" val="2797472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a:ea typeface="+mn-ea"/>
        <a:cs typeface="+mn-cs"/>
      </a:defRPr>
    </a:lvl1pPr>
    <a:lvl2pPr marL="457200" algn="l" defTabSz="914400" rtl="0" eaLnBrk="1" latinLnBrk="0" hangingPunct="1">
      <a:defRPr sz="1200" kern="1200">
        <a:solidFill>
          <a:schemeClr val="tx1"/>
        </a:solidFill>
        <a:latin typeface="Arial"/>
        <a:ea typeface="+mn-ea"/>
        <a:cs typeface="+mn-cs"/>
      </a:defRPr>
    </a:lvl2pPr>
    <a:lvl3pPr marL="914400" algn="l" defTabSz="914400" rtl="0" eaLnBrk="1" latinLnBrk="0" hangingPunct="1">
      <a:defRPr sz="1200" kern="1200">
        <a:solidFill>
          <a:schemeClr val="tx1"/>
        </a:solidFill>
        <a:latin typeface="Arial"/>
        <a:ea typeface="+mn-ea"/>
        <a:cs typeface="+mn-cs"/>
      </a:defRPr>
    </a:lvl3pPr>
    <a:lvl4pPr marL="1371600" algn="l" defTabSz="914400" rtl="0" eaLnBrk="1" latinLnBrk="0" hangingPunct="1">
      <a:defRPr sz="1200" kern="1200">
        <a:solidFill>
          <a:schemeClr val="tx1"/>
        </a:solidFill>
        <a:latin typeface="Arial"/>
        <a:ea typeface="+mn-ea"/>
        <a:cs typeface="+mn-cs"/>
      </a:defRPr>
    </a:lvl4pPr>
    <a:lvl5pPr marL="1828800" algn="l" defTabSz="914400" rtl="0" eaLnBrk="1" latinLnBrk="0" hangingPunct="1">
      <a:defRPr sz="1200" kern="1200">
        <a:solidFill>
          <a:schemeClr val="tx1"/>
        </a:solidFill>
        <a:latin typeface="Arial"/>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746C664-6F0F-47A9-A954-113EE617D5DF}" type="slidenum">
              <a:rPr lang="en-US" smtClean="0"/>
              <a:pPr/>
              <a:t>1</a:t>
            </a:fld>
            <a:endParaRPr lang="en-US"/>
          </a:p>
        </p:txBody>
      </p:sp>
    </p:spTree>
    <p:extLst>
      <p:ext uri="{BB962C8B-B14F-4D97-AF65-F5344CB8AC3E}">
        <p14:creationId xmlns:p14="http://schemas.microsoft.com/office/powerpoint/2010/main" val="3920973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320B9-27F6-7EB5-F04C-54D4E5A47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780D5-F49A-A70A-BE65-5B04AFE7F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1CCB44-4BBF-C375-1A76-804EF89279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4DD3BD-4725-AE6C-3B4B-3282A62E064A}"/>
              </a:ext>
            </a:extLst>
          </p:cNvPr>
          <p:cNvSpPr>
            <a:spLocks noGrp="1"/>
          </p:cNvSpPr>
          <p:nvPr>
            <p:ph type="sldNum" sz="quarter" idx="5"/>
          </p:nvPr>
        </p:nvSpPr>
        <p:spPr/>
        <p:txBody>
          <a:bodyPr/>
          <a:lstStyle/>
          <a:p>
            <a:fld id="{6746C664-6F0F-47A9-A954-113EE617D5DF}" type="slidenum">
              <a:rPr lang="en-US" smtClean="0"/>
              <a:pPr/>
              <a:t>10</a:t>
            </a:fld>
            <a:endParaRPr lang="en-US"/>
          </a:p>
        </p:txBody>
      </p:sp>
    </p:spTree>
    <p:extLst>
      <p:ext uri="{BB962C8B-B14F-4D97-AF65-F5344CB8AC3E}">
        <p14:creationId xmlns:p14="http://schemas.microsoft.com/office/powerpoint/2010/main" val="149325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0FA12-3413-09E3-CADB-B6D941483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BF973-D8A9-652F-0665-BD1D07003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BF1A0-989C-6FE5-461C-83CAB0A256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702903-8FF9-10D1-FB37-34A3BD5A08AF}"/>
              </a:ext>
            </a:extLst>
          </p:cNvPr>
          <p:cNvSpPr>
            <a:spLocks noGrp="1"/>
          </p:cNvSpPr>
          <p:nvPr>
            <p:ph type="sldNum" sz="quarter" idx="5"/>
          </p:nvPr>
        </p:nvSpPr>
        <p:spPr/>
        <p:txBody>
          <a:bodyPr/>
          <a:lstStyle/>
          <a:p>
            <a:fld id="{6746C664-6F0F-47A9-A954-113EE617D5DF}" type="slidenum">
              <a:rPr lang="en-US" smtClean="0"/>
              <a:pPr/>
              <a:t>11</a:t>
            </a:fld>
            <a:endParaRPr lang="en-US"/>
          </a:p>
        </p:txBody>
      </p:sp>
    </p:spTree>
    <p:extLst>
      <p:ext uri="{BB962C8B-B14F-4D97-AF65-F5344CB8AC3E}">
        <p14:creationId xmlns:p14="http://schemas.microsoft.com/office/powerpoint/2010/main" val="649815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FBA1C-F893-2019-601F-854C780CD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F6ECD-D9C4-3AC7-E020-0D86C0295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6EBDBF-B220-0024-62AC-BDD5C40C34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2F3FA4-B6AC-5F2C-CD46-818E1B817FEF}"/>
              </a:ext>
            </a:extLst>
          </p:cNvPr>
          <p:cNvSpPr>
            <a:spLocks noGrp="1"/>
          </p:cNvSpPr>
          <p:nvPr>
            <p:ph type="sldNum" sz="quarter" idx="5"/>
          </p:nvPr>
        </p:nvSpPr>
        <p:spPr/>
        <p:txBody>
          <a:bodyPr/>
          <a:lstStyle/>
          <a:p>
            <a:fld id="{6746C664-6F0F-47A9-A954-113EE617D5DF}" type="slidenum">
              <a:rPr lang="en-US" smtClean="0"/>
              <a:pPr/>
              <a:t>12</a:t>
            </a:fld>
            <a:endParaRPr lang="en-US"/>
          </a:p>
        </p:txBody>
      </p:sp>
    </p:spTree>
    <p:extLst>
      <p:ext uri="{BB962C8B-B14F-4D97-AF65-F5344CB8AC3E}">
        <p14:creationId xmlns:p14="http://schemas.microsoft.com/office/powerpoint/2010/main" val="4117828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89-5B00-4DBD-A96F-F0A026AB9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B8839-9953-B88F-99F0-F6C085E12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259D0-8628-7157-8C86-5BBF6D9D3C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55DE00-6698-8871-5E13-C86F5B748EC2}"/>
              </a:ext>
            </a:extLst>
          </p:cNvPr>
          <p:cNvSpPr>
            <a:spLocks noGrp="1"/>
          </p:cNvSpPr>
          <p:nvPr>
            <p:ph type="sldNum" sz="quarter" idx="5"/>
          </p:nvPr>
        </p:nvSpPr>
        <p:spPr/>
        <p:txBody>
          <a:bodyPr/>
          <a:lstStyle/>
          <a:p>
            <a:fld id="{6746C664-6F0F-47A9-A954-113EE617D5DF}" type="slidenum">
              <a:rPr lang="en-US" smtClean="0"/>
              <a:pPr/>
              <a:t>13</a:t>
            </a:fld>
            <a:endParaRPr lang="en-US"/>
          </a:p>
        </p:txBody>
      </p:sp>
    </p:spTree>
    <p:extLst>
      <p:ext uri="{BB962C8B-B14F-4D97-AF65-F5344CB8AC3E}">
        <p14:creationId xmlns:p14="http://schemas.microsoft.com/office/powerpoint/2010/main" val="396441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B568-5C7D-E0E7-3326-5A7589992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F7758-A3A1-E671-DBE1-F8F156959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4FD5F1-2C5E-3432-E136-0170D6AE71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9A15CF-0429-FEE6-AE15-70E1CF9E7E3D}"/>
              </a:ext>
            </a:extLst>
          </p:cNvPr>
          <p:cNvSpPr>
            <a:spLocks noGrp="1"/>
          </p:cNvSpPr>
          <p:nvPr>
            <p:ph type="sldNum" sz="quarter" idx="5"/>
          </p:nvPr>
        </p:nvSpPr>
        <p:spPr/>
        <p:txBody>
          <a:bodyPr/>
          <a:lstStyle/>
          <a:p>
            <a:fld id="{6746C664-6F0F-47A9-A954-113EE617D5DF}" type="slidenum">
              <a:rPr lang="en-US" smtClean="0"/>
              <a:pPr/>
              <a:t>14</a:t>
            </a:fld>
            <a:endParaRPr lang="en-US"/>
          </a:p>
        </p:txBody>
      </p:sp>
    </p:spTree>
    <p:extLst>
      <p:ext uri="{BB962C8B-B14F-4D97-AF65-F5344CB8AC3E}">
        <p14:creationId xmlns:p14="http://schemas.microsoft.com/office/powerpoint/2010/main" val="3761333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3DF67-A2C6-1988-C55F-DD3F0E407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2F4EED-7A56-18D1-C4DC-B3A355816F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39E61-788F-699C-32D0-9FA92ABAFC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42720D-4959-ECD4-8DE7-AF28BFAA3089}"/>
              </a:ext>
            </a:extLst>
          </p:cNvPr>
          <p:cNvSpPr>
            <a:spLocks noGrp="1"/>
          </p:cNvSpPr>
          <p:nvPr>
            <p:ph type="sldNum" sz="quarter" idx="5"/>
          </p:nvPr>
        </p:nvSpPr>
        <p:spPr/>
        <p:txBody>
          <a:bodyPr/>
          <a:lstStyle/>
          <a:p>
            <a:fld id="{6746C664-6F0F-47A9-A954-113EE617D5DF}" type="slidenum">
              <a:rPr lang="en-US" smtClean="0"/>
              <a:pPr/>
              <a:t>15</a:t>
            </a:fld>
            <a:endParaRPr lang="en-US"/>
          </a:p>
        </p:txBody>
      </p:sp>
    </p:spTree>
    <p:extLst>
      <p:ext uri="{BB962C8B-B14F-4D97-AF65-F5344CB8AC3E}">
        <p14:creationId xmlns:p14="http://schemas.microsoft.com/office/powerpoint/2010/main" val="267079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FAF79-EDA2-D92E-79D3-20A7F495C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BEB0C-8499-F738-B63C-9E300A598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F275B2-2FA5-0CE8-27F1-E36068231B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C89B42-3CEF-61E5-30BE-6EA0E4567C29}"/>
              </a:ext>
            </a:extLst>
          </p:cNvPr>
          <p:cNvSpPr>
            <a:spLocks noGrp="1"/>
          </p:cNvSpPr>
          <p:nvPr>
            <p:ph type="sldNum" sz="quarter" idx="5"/>
          </p:nvPr>
        </p:nvSpPr>
        <p:spPr/>
        <p:txBody>
          <a:bodyPr/>
          <a:lstStyle/>
          <a:p>
            <a:fld id="{6746C664-6F0F-47A9-A954-113EE617D5DF}" type="slidenum">
              <a:rPr lang="en-US" smtClean="0"/>
              <a:pPr/>
              <a:t>16</a:t>
            </a:fld>
            <a:endParaRPr lang="en-US"/>
          </a:p>
        </p:txBody>
      </p:sp>
    </p:spTree>
    <p:extLst>
      <p:ext uri="{BB962C8B-B14F-4D97-AF65-F5344CB8AC3E}">
        <p14:creationId xmlns:p14="http://schemas.microsoft.com/office/powerpoint/2010/main" val="3020050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EEF3B-45FC-315E-6F79-CBA430948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8DE5B-F22A-0C6E-A374-EE6FADFEE6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FE33C9-D6DF-BFB2-A475-29D99500A8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8B67CD-C0F1-6D1F-E625-003FD8387D05}"/>
              </a:ext>
            </a:extLst>
          </p:cNvPr>
          <p:cNvSpPr>
            <a:spLocks noGrp="1"/>
          </p:cNvSpPr>
          <p:nvPr>
            <p:ph type="sldNum" sz="quarter" idx="5"/>
          </p:nvPr>
        </p:nvSpPr>
        <p:spPr/>
        <p:txBody>
          <a:bodyPr/>
          <a:lstStyle/>
          <a:p>
            <a:fld id="{6746C664-6F0F-47A9-A954-113EE617D5DF}" type="slidenum">
              <a:rPr lang="en-US" smtClean="0"/>
              <a:pPr/>
              <a:t>17</a:t>
            </a:fld>
            <a:endParaRPr lang="en-US"/>
          </a:p>
        </p:txBody>
      </p:sp>
    </p:spTree>
    <p:extLst>
      <p:ext uri="{BB962C8B-B14F-4D97-AF65-F5344CB8AC3E}">
        <p14:creationId xmlns:p14="http://schemas.microsoft.com/office/powerpoint/2010/main" val="3797782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46C664-6F0F-47A9-A954-113EE617D5DF}" type="slidenum">
              <a:rPr lang="en-US" smtClean="0"/>
              <a:pPr/>
              <a:t>18</a:t>
            </a:fld>
            <a:endParaRPr lang="en-US"/>
          </a:p>
        </p:txBody>
      </p:sp>
    </p:spTree>
    <p:extLst>
      <p:ext uri="{BB962C8B-B14F-4D97-AF65-F5344CB8AC3E}">
        <p14:creationId xmlns:p14="http://schemas.microsoft.com/office/powerpoint/2010/main" val="314963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46C664-6F0F-47A9-A954-113EE617D5DF}" type="slidenum">
              <a:rPr lang="en-US" smtClean="0"/>
              <a:pPr/>
              <a:t>2</a:t>
            </a:fld>
            <a:endParaRPr lang="en-US"/>
          </a:p>
        </p:txBody>
      </p:sp>
    </p:spTree>
    <p:extLst>
      <p:ext uri="{BB962C8B-B14F-4D97-AF65-F5344CB8AC3E}">
        <p14:creationId xmlns:p14="http://schemas.microsoft.com/office/powerpoint/2010/main" val="3163525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46C664-6F0F-47A9-A954-113EE617D5DF}" type="slidenum">
              <a:rPr lang="en-US" smtClean="0"/>
              <a:pPr/>
              <a:t>3</a:t>
            </a:fld>
            <a:endParaRPr lang="en-US"/>
          </a:p>
        </p:txBody>
      </p:sp>
    </p:spTree>
    <p:extLst>
      <p:ext uri="{BB962C8B-B14F-4D97-AF65-F5344CB8AC3E}">
        <p14:creationId xmlns:p14="http://schemas.microsoft.com/office/powerpoint/2010/main" val="106647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0C1B8-1125-82A8-663F-2526A7112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273CD-EF36-D5AA-08E0-2F5E57CEC0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016C24-7284-34A8-1259-428C256C96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16997D-B51F-C8E6-40C1-1C74F3C0A5ED}"/>
              </a:ext>
            </a:extLst>
          </p:cNvPr>
          <p:cNvSpPr>
            <a:spLocks noGrp="1"/>
          </p:cNvSpPr>
          <p:nvPr>
            <p:ph type="sldNum" sz="quarter" idx="5"/>
          </p:nvPr>
        </p:nvSpPr>
        <p:spPr/>
        <p:txBody>
          <a:bodyPr/>
          <a:lstStyle/>
          <a:p>
            <a:fld id="{6746C664-6F0F-47A9-A954-113EE617D5DF}" type="slidenum">
              <a:rPr lang="en-US" smtClean="0"/>
              <a:pPr/>
              <a:t>4</a:t>
            </a:fld>
            <a:endParaRPr lang="en-US"/>
          </a:p>
        </p:txBody>
      </p:sp>
    </p:spTree>
    <p:extLst>
      <p:ext uri="{BB962C8B-B14F-4D97-AF65-F5344CB8AC3E}">
        <p14:creationId xmlns:p14="http://schemas.microsoft.com/office/powerpoint/2010/main" val="1312184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1FC4B-625F-D47D-D0CB-E67594BEF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0727E7-651A-70A1-612E-EA47E8F195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0938B1-5204-D378-57B3-32C19FC036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DAFD08-BD13-CC53-CDD3-B50C26856921}"/>
              </a:ext>
            </a:extLst>
          </p:cNvPr>
          <p:cNvSpPr>
            <a:spLocks noGrp="1"/>
          </p:cNvSpPr>
          <p:nvPr>
            <p:ph type="sldNum" sz="quarter" idx="5"/>
          </p:nvPr>
        </p:nvSpPr>
        <p:spPr/>
        <p:txBody>
          <a:bodyPr/>
          <a:lstStyle/>
          <a:p>
            <a:fld id="{6746C664-6F0F-47A9-A954-113EE617D5DF}" type="slidenum">
              <a:rPr lang="en-US" smtClean="0"/>
              <a:pPr/>
              <a:t>5</a:t>
            </a:fld>
            <a:endParaRPr lang="en-US"/>
          </a:p>
        </p:txBody>
      </p:sp>
    </p:spTree>
    <p:extLst>
      <p:ext uri="{BB962C8B-B14F-4D97-AF65-F5344CB8AC3E}">
        <p14:creationId xmlns:p14="http://schemas.microsoft.com/office/powerpoint/2010/main" val="3745044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9B28B-1B26-5658-51D8-203CE35D9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77C10-C781-1EB6-1F1F-2513A4D24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48734-5B68-210E-D89C-74AA779239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2201E7-4B44-47CC-777C-C0A9C9F386A2}"/>
              </a:ext>
            </a:extLst>
          </p:cNvPr>
          <p:cNvSpPr>
            <a:spLocks noGrp="1"/>
          </p:cNvSpPr>
          <p:nvPr>
            <p:ph type="sldNum" sz="quarter" idx="5"/>
          </p:nvPr>
        </p:nvSpPr>
        <p:spPr/>
        <p:txBody>
          <a:bodyPr/>
          <a:lstStyle/>
          <a:p>
            <a:fld id="{6746C664-6F0F-47A9-A954-113EE617D5DF}" type="slidenum">
              <a:rPr lang="en-US" smtClean="0"/>
              <a:pPr/>
              <a:t>6</a:t>
            </a:fld>
            <a:endParaRPr lang="en-US"/>
          </a:p>
        </p:txBody>
      </p:sp>
    </p:spTree>
    <p:extLst>
      <p:ext uri="{BB962C8B-B14F-4D97-AF65-F5344CB8AC3E}">
        <p14:creationId xmlns:p14="http://schemas.microsoft.com/office/powerpoint/2010/main" val="2748298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B45F-241C-FE58-7765-EEBB89E84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4BA1D-DB7D-3118-308B-4AFBCA9A69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1DA6D7-F957-B077-9216-36F63E19AE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9CA77E-4413-29BD-3CD1-A08F6C3E7B67}"/>
              </a:ext>
            </a:extLst>
          </p:cNvPr>
          <p:cNvSpPr>
            <a:spLocks noGrp="1"/>
          </p:cNvSpPr>
          <p:nvPr>
            <p:ph type="sldNum" sz="quarter" idx="5"/>
          </p:nvPr>
        </p:nvSpPr>
        <p:spPr/>
        <p:txBody>
          <a:bodyPr/>
          <a:lstStyle/>
          <a:p>
            <a:fld id="{6746C664-6F0F-47A9-A954-113EE617D5DF}" type="slidenum">
              <a:rPr lang="en-US" smtClean="0"/>
              <a:pPr/>
              <a:t>7</a:t>
            </a:fld>
            <a:endParaRPr lang="en-US"/>
          </a:p>
        </p:txBody>
      </p:sp>
    </p:spTree>
    <p:extLst>
      <p:ext uri="{BB962C8B-B14F-4D97-AF65-F5344CB8AC3E}">
        <p14:creationId xmlns:p14="http://schemas.microsoft.com/office/powerpoint/2010/main" val="3577309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FC906-FAE4-322F-BBF9-5EB8E7869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265E3-9478-583A-0B47-E809417BF8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788AA-8B9A-1989-7706-8465E3AE89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EFB22-6B1D-5917-6BDB-F91CFBFB6B29}"/>
              </a:ext>
            </a:extLst>
          </p:cNvPr>
          <p:cNvSpPr>
            <a:spLocks noGrp="1"/>
          </p:cNvSpPr>
          <p:nvPr>
            <p:ph type="sldNum" sz="quarter" idx="5"/>
          </p:nvPr>
        </p:nvSpPr>
        <p:spPr/>
        <p:txBody>
          <a:bodyPr/>
          <a:lstStyle/>
          <a:p>
            <a:fld id="{6746C664-6F0F-47A9-A954-113EE617D5DF}" type="slidenum">
              <a:rPr lang="en-US" smtClean="0"/>
              <a:pPr/>
              <a:t>8</a:t>
            </a:fld>
            <a:endParaRPr lang="en-US"/>
          </a:p>
        </p:txBody>
      </p:sp>
    </p:spTree>
    <p:extLst>
      <p:ext uri="{BB962C8B-B14F-4D97-AF65-F5344CB8AC3E}">
        <p14:creationId xmlns:p14="http://schemas.microsoft.com/office/powerpoint/2010/main" val="2312216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40BED-99CF-12F2-60B3-B5A1EDAA9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69064-AC09-2008-5EE8-B6BAA0283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19D5C5-6522-5F21-80B2-1C3ACF5EB6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39EE66-4F3F-4187-252B-28A59FCC82A7}"/>
              </a:ext>
            </a:extLst>
          </p:cNvPr>
          <p:cNvSpPr>
            <a:spLocks noGrp="1"/>
          </p:cNvSpPr>
          <p:nvPr>
            <p:ph type="sldNum" sz="quarter" idx="5"/>
          </p:nvPr>
        </p:nvSpPr>
        <p:spPr/>
        <p:txBody>
          <a:bodyPr/>
          <a:lstStyle/>
          <a:p>
            <a:fld id="{6746C664-6F0F-47A9-A954-113EE617D5DF}" type="slidenum">
              <a:rPr lang="en-US" smtClean="0"/>
              <a:pPr/>
              <a:t>9</a:t>
            </a:fld>
            <a:endParaRPr lang="en-US"/>
          </a:p>
        </p:txBody>
      </p:sp>
    </p:spTree>
    <p:extLst>
      <p:ext uri="{BB962C8B-B14F-4D97-AF65-F5344CB8AC3E}">
        <p14:creationId xmlns:p14="http://schemas.microsoft.com/office/powerpoint/2010/main" val="7289619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HCDD-1">
    <p:spTree>
      <p:nvGrpSpPr>
        <p:cNvPr id="1" name=""/>
        <p:cNvGrpSpPr/>
        <p:nvPr/>
      </p:nvGrpSpPr>
      <p:grpSpPr>
        <a:xfrm>
          <a:off x="0" y="0"/>
          <a:ext cx="0" cy="0"/>
          <a:chOff x="0" y="0"/>
          <a:chExt cx="0" cy="0"/>
        </a:xfrm>
      </p:grpSpPr>
      <p:pic>
        <p:nvPicPr>
          <p:cNvPr id="6" name="Picture 5" descr="A picture containing outdoor, photo, water, building&#10;&#10;Description automatically generated">
            <a:extLst>
              <a:ext uri="{FF2B5EF4-FFF2-40B4-BE49-F238E27FC236}">
                <a16:creationId xmlns:a16="http://schemas.microsoft.com/office/drawing/2014/main" id="{765EBA4E-D37C-4045-9569-E3391F116BE0}"/>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l="10219" t="40149" r="16320" b="30039"/>
          <a:stretch/>
        </p:blipFill>
        <p:spPr>
          <a:xfrm>
            <a:off x="0" y="0"/>
            <a:ext cx="6858000" cy="2495550"/>
          </a:xfrm>
          <a:prstGeom prst="rect">
            <a:avLst/>
          </a:prstGeom>
        </p:spPr>
      </p:pic>
      <p:grpSp>
        <p:nvGrpSpPr>
          <p:cNvPr id="7" name="Group 6">
            <a:extLst>
              <a:ext uri="{FF2B5EF4-FFF2-40B4-BE49-F238E27FC236}">
                <a16:creationId xmlns:a16="http://schemas.microsoft.com/office/drawing/2014/main" id="{F464BB25-7F6C-0B46-B70F-7E46DAC37A29}"/>
              </a:ext>
            </a:extLst>
          </p:cNvPr>
          <p:cNvGrpSpPr/>
          <p:nvPr userDrawn="1"/>
        </p:nvGrpSpPr>
        <p:grpSpPr>
          <a:xfrm rot="5400000" flipH="1">
            <a:off x="2852972" y="-367166"/>
            <a:ext cx="1573161" cy="6436898"/>
            <a:chOff x="101475" y="0"/>
            <a:chExt cx="259733" cy="1352550"/>
          </a:xfrm>
        </p:grpSpPr>
        <p:sp>
          <p:nvSpPr>
            <p:cNvPr id="8" name="Rectangle 7">
              <a:extLst>
                <a:ext uri="{FF2B5EF4-FFF2-40B4-BE49-F238E27FC236}">
                  <a16:creationId xmlns:a16="http://schemas.microsoft.com/office/drawing/2014/main" id="{CB7BDBA7-A819-E343-B27C-79DF63C50828}"/>
                </a:ext>
              </a:extLst>
            </p:cNvPr>
            <p:cNvSpPr/>
            <p:nvPr userDrawn="1"/>
          </p:nvSpPr>
          <p:spPr>
            <a:xfrm>
              <a:off x="218704" y="0"/>
              <a:ext cx="142504" cy="1352550"/>
            </a:xfrm>
            <a:prstGeom prst="rect">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40ACFB38-4165-FF4F-8625-113D0364029A}"/>
                </a:ext>
              </a:extLst>
            </p:cNvPr>
            <p:cNvSpPr/>
            <p:nvPr userDrawn="1"/>
          </p:nvSpPr>
          <p:spPr>
            <a:xfrm>
              <a:off x="101475" y="0"/>
              <a:ext cx="117229" cy="948681"/>
            </a:xfrm>
            <a:prstGeom prst="rect">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5" name="Title Placeholder 1">
            <a:extLst>
              <a:ext uri="{FF2B5EF4-FFF2-40B4-BE49-F238E27FC236}">
                <a16:creationId xmlns:a16="http://schemas.microsoft.com/office/drawing/2014/main" id="{CAAC329A-FA99-2449-A10A-C8E7CB2557A2}"/>
              </a:ext>
            </a:extLst>
          </p:cNvPr>
          <p:cNvSpPr>
            <a:spLocks noGrp="1"/>
          </p:cNvSpPr>
          <p:nvPr>
            <p:ph type="title" hasCustomPrompt="1"/>
          </p:nvPr>
        </p:nvSpPr>
        <p:spPr>
          <a:xfrm>
            <a:off x="571500" y="2190750"/>
            <a:ext cx="6115050" cy="609600"/>
          </a:xfrm>
          <a:prstGeom prst="rect">
            <a:avLst/>
          </a:prstGeom>
        </p:spPr>
        <p:txBody>
          <a:bodyPr vert="horz" lIns="91440" tIns="45720" rIns="91440" bIns="45720" rtlCol="0" anchor="ctr">
            <a:normAutofit/>
          </a:bodyPr>
          <a:lstStyle>
            <a:lvl1pPr algn="r">
              <a:defRPr sz="3750" b="1" i="0">
                <a:solidFill>
                  <a:schemeClr val="bg1"/>
                </a:solidFill>
                <a:effectLst>
                  <a:outerShdw blurRad="38100" dist="38100" dir="2700000" algn="tl">
                    <a:srgbClr val="000000">
                      <a:alpha val="43137"/>
                    </a:srgbClr>
                  </a:outerShdw>
                </a:effectLst>
                <a:latin typeface="Arial Black" panose="020B0604020202020204" pitchFamily="34" charset="0"/>
                <a:cs typeface="Arial Black" panose="020B0604020202020204" pitchFamily="34" charset="0"/>
              </a:defRPr>
            </a:lvl1pPr>
          </a:lstStyle>
          <a:p>
            <a:r>
              <a:rPr lang="en-US"/>
              <a:t>Click to edit title</a:t>
            </a:r>
          </a:p>
        </p:txBody>
      </p:sp>
      <p:sp>
        <p:nvSpPr>
          <p:cNvPr id="4" name="Text Placeholder 3">
            <a:extLst>
              <a:ext uri="{FF2B5EF4-FFF2-40B4-BE49-F238E27FC236}">
                <a16:creationId xmlns:a16="http://schemas.microsoft.com/office/drawing/2014/main" id="{E2374A7F-6E0A-894D-BEAF-133A8BCEBAA6}"/>
              </a:ext>
            </a:extLst>
          </p:cNvPr>
          <p:cNvSpPr>
            <a:spLocks noGrp="1"/>
          </p:cNvSpPr>
          <p:nvPr>
            <p:ph type="body" sz="quarter" idx="10" hasCustomPrompt="1"/>
          </p:nvPr>
        </p:nvSpPr>
        <p:spPr>
          <a:xfrm>
            <a:off x="2514600" y="3028950"/>
            <a:ext cx="4171950" cy="457200"/>
          </a:xfrm>
          <a:prstGeom prst="rect">
            <a:avLst/>
          </a:prstGeom>
        </p:spPr>
        <p:txBody>
          <a:bodyPr/>
          <a:lstStyle>
            <a:lvl1pPr algn="r">
              <a:buNone/>
              <a:defRPr sz="1650" b="1">
                <a:solidFill>
                  <a:schemeClr val="bg1"/>
                </a:solidFill>
              </a:defRPr>
            </a:lvl1pPr>
            <a:lvl2pPr>
              <a:buNone/>
              <a:defRPr sz="1350" b="1">
                <a:solidFill>
                  <a:schemeClr val="bg1"/>
                </a:solidFill>
              </a:defRPr>
            </a:lvl2pPr>
            <a:lvl3pPr>
              <a:buNone/>
              <a:defRPr sz="1350" b="1">
                <a:solidFill>
                  <a:schemeClr val="bg1"/>
                </a:solidFill>
              </a:defRPr>
            </a:lvl3pPr>
            <a:lvl4pPr>
              <a:buNone/>
              <a:defRPr sz="1350" b="1">
                <a:solidFill>
                  <a:schemeClr val="bg1"/>
                </a:solidFill>
              </a:defRPr>
            </a:lvl4pPr>
            <a:lvl5pPr>
              <a:buNone/>
              <a:defRPr sz="1350" b="1">
                <a:solidFill>
                  <a:schemeClr val="bg1"/>
                </a:solidFill>
              </a:defRPr>
            </a:lvl5pPr>
          </a:lstStyle>
          <a:p>
            <a:pPr lvl="0"/>
            <a:r>
              <a:rPr lang="en-US"/>
              <a:t>Click to edit sub title</a:t>
            </a:r>
          </a:p>
        </p:txBody>
      </p:sp>
      <p:grpSp>
        <p:nvGrpSpPr>
          <p:cNvPr id="10" name="Group 9">
            <a:extLst>
              <a:ext uri="{FF2B5EF4-FFF2-40B4-BE49-F238E27FC236}">
                <a16:creationId xmlns:a16="http://schemas.microsoft.com/office/drawing/2014/main" id="{C6A2F14C-776E-234C-9BF2-F4EFCDBEBA02}"/>
              </a:ext>
            </a:extLst>
          </p:cNvPr>
          <p:cNvGrpSpPr/>
          <p:nvPr userDrawn="1"/>
        </p:nvGrpSpPr>
        <p:grpSpPr>
          <a:xfrm>
            <a:off x="171451" y="4324349"/>
            <a:ext cx="2114550" cy="640949"/>
            <a:chOff x="6477000" y="4237136"/>
            <a:chExt cx="2258541" cy="700385"/>
          </a:xfrm>
        </p:grpSpPr>
        <p:pic>
          <p:nvPicPr>
            <p:cNvPr id="11" name="Picture 10">
              <a:extLst>
                <a:ext uri="{FF2B5EF4-FFF2-40B4-BE49-F238E27FC236}">
                  <a16:creationId xmlns:a16="http://schemas.microsoft.com/office/drawing/2014/main" id="{2E78BD62-516A-294F-A593-A21699AC88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14239" y="4340530"/>
              <a:ext cx="1321302" cy="564440"/>
            </a:xfrm>
            <a:prstGeom prst="rect">
              <a:avLst/>
            </a:prstGeom>
          </p:spPr>
        </p:pic>
        <p:pic>
          <p:nvPicPr>
            <p:cNvPr id="12" name="Picture 11">
              <a:extLst>
                <a:ext uri="{FF2B5EF4-FFF2-40B4-BE49-F238E27FC236}">
                  <a16:creationId xmlns:a16="http://schemas.microsoft.com/office/drawing/2014/main" id="{D9714E94-C257-5743-8B0F-E0342B0AD2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77000" y="4237136"/>
              <a:ext cx="705671" cy="700385"/>
            </a:xfrm>
            <a:prstGeom prst="rect">
              <a:avLst/>
            </a:prstGeom>
          </p:spPr>
        </p:pic>
      </p:grpSp>
      <p:sp>
        <p:nvSpPr>
          <p:cNvPr id="13" name="Rectangle 12">
            <a:extLst>
              <a:ext uri="{FF2B5EF4-FFF2-40B4-BE49-F238E27FC236}">
                <a16:creationId xmlns:a16="http://schemas.microsoft.com/office/drawing/2014/main" id="{B781713C-02C8-6249-9FEF-C8F9B84DFAC1}"/>
              </a:ext>
            </a:extLst>
          </p:cNvPr>
          <p:cNvSpPr/>
          <p:nvPr userDrawn="1"/>
        </p:nvSpPr>
        <p:spPr>
          <a:xfrm>
            <a:off x="3048000" y="4536913"/>
            <a:ext cx="3653600" cy="219291"/>
          </a:xfrm>
          <a:prstGeom prst="rect">
            <a:avLst/>
          </a:prstGeom>
        </p:spPr>
        <p:txBody>
          <a:bodyPr wrap="square">
            <a:spAutoFit/>
          </a:bodyPr>
          <a:lstStyle/>
          <a:p>
            <a:r>
              <a:rPr lang="en-US" sz="675">
                <a:solidFill>
                  <a:schemeClr val="bg1">
                    <a:lumMod val="75000"/>
                  </a:schemeClr>
                </a:solidFill>
                <a:latin typeface="Arial" panose="020B0604020202020204" pitchFamily="34" charset="0"/>
                <a:cs typeface="Arial" panose="020B0604020202020204" pitchFamily="34" charset="0"/>
              </a:rPr>
              <a:t>CITY OF HOUSTON </a:t>
            </a:r>
            <a:r>
              <a:rPr lang="en-US" sz="825">
                <a:solidFill>
                  <a:schemeClr val="bg1">
                    <a:lumMod val="75000"/>
                  </a:schemeClr>
                </a:solidFill>
                <a:latin typeface="Arial" panose="020B0604020202020204" pitchFamily="34" charset="0"/>
                <a:cs typeface="Arial" panose="020B0604020202020204" pitchFamily="34" charset="0"/>
              </a:rPr>
              <a:t>⋆</a:t>
            </a:r>
            <a:r>
              <a:rPr lang="en-US" sz="675">
                <a:solidFill>
                  <a:schemeClr val="bg1">
                    <a:lumMod val="75000"/>
                  </a:schemeClr>
                </a:solidFill>
                <a:latin typeface="Arial" panose="020B0604020202020204" pitchFamily="34" charset="0"/>
                <a:cs typeface="Arial" panose="020B0604020202020204" pitchFamily="34" charset="0"/>
              </a:rPr>
              <a:t> HOUSING AND COMMUNITY DEVELOPMENT DEPARTMENT</a:t>
            </a:r>
          </a:p>
        </p:txBody>
      </p:sp>
    </p:spTree>
    <p:extLst>
      <p:ext uri="{BB962C8B-B14F-4D97-AF65-F5344CB8AC3E}">
        <p14:creationId xmlns:p14="http://schemas.microsoft.com/office/powerpoint/2010/main" val="129566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Slid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10C1C2-6697-2543-874F-E4C74C7F12B1}"/>
              </a:ext>
            </a:extLst>
          </p:cNvPr>
          <p:cNvSpPr/>
          <p:nvPr userDrawn="1"/>
        </p:nvSpPr>
        <p:spPr>
          <a:xfrm>
            <a:off x="285750" y="361950"/>
            <a:ext cx="17145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Slide Number Placeholder 3">
            <a:extLst>
              <a:ext uri="{FF2B5EF4-FFF2-40B4-BE49-F238E27FC236}">
                <a16:creationId xmlns:a16="http://schemas.microsoft.com/office/drawing/2014/main" id="{EE6C9730-FE87-2D4C-9AC9-34263CE95050}"/>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370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ndard-Slide-Content &amp; Image Blue-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CA972BF-005F-BF4D-9AB8-104CF6DA7938}"/>
              </a:ext>
            </a:extLst>
          </p:cNvPr>
          <p:cNvSpPr/>
          <p:nvPr userDrawn="1"/>
        </p:nvSpPr>
        <p:spPr>
          <a:xfrm>
            <a:off x="316436" y="334978"/>
            <a:ext cx="83615" cy="636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itle 1">
            <a:extLst>
              <a:ext uri="{FF2B5EF4-FFF2-40B4-BE49-F238E27FC236}">
                <a16:creationId xmlns:a16="http://schemas.microsoft.com/office/drawing/2014/main" id="{79BD0DE6-BFE6-0540-AA5A-592EADB9FBBD}"/>
              </a:ext>
            </a:extLst>
          </p:cNvPr>
          <p:cNvSpPr>
            <a:spLocks noGrp="1"/>
          </p:cNvSpPr>
          <p:nvPr>
            <p:ph type="title" hasCustomPrompt="1"/>
          </p:nvPr>
        </p:nvSpPr>
        <p:spPr>
          <a:xfrm>
            <a:off x="3743894" y="205979"/>
            <a:ext cx="2952885" cy="857250"/>
          </a:xfrm>
          <a:prstGeom prst="rect">
            <a:avLst/>
          </a:prstGeom>
        </p:spPr>
        <p:txBody>
          <a:bodyPr/>
          <a:lstStyle>
            <a:lvl1pPr>
              <a:defRPr sz="1969"/>
            </a:lvl1pPr>
          </a:lstStyle>
          <a:p>
            <a:r>
              <a:rPr lang="en-US"/>
              <a:t>Click to edit title</a:t>
            </a:r>
          </a:p>
        </p:txBody>
      </p:sp>
      <p:sp>
        <p:nvSpPr>
          <p:cNvPr id="13" name="Content Placeholder 2">
            <a:extLst>
              <a:ext uri="{FF2B5EF4-FFF2-40B4-BE49-F238E27FC236}">
                <a16:creationId xmlns:a16="http://schemas.microsoft.com/office/drawing/2014/main" id="{E1C9FFA6-F522-6A44-94F2-DA0540861FE9}"/>
              </a:ext>
            </a:extLst>
          </p:cNvPr>
          <p:cNvSpPr>
            <a:spLocks noGrp="1"/>
          </p:cNvSpPr>
          <p:nvPr>
            <p:ph idx="1" hasCustomPrompt="1"/>
          </p:nvPr>
        </p:nvSpPr>
        <p:spPr>
          <a:xfrm>
            <a:off x="3743894" y="1200151"/>
            <a:ext cx="2952885" cy="2780436"/>
          </a:xfrm>
          <a:prstGeom prst="rect">
            <a:avLst/>
          </a:prstGeom>
        </p:spPr>
        <p:txBody>
          <a:bodyPr>
            <a:normAutofit/>
          </a:bodyPr>
          <a:lstStyle>
            <a:lvl1pPr>
              <a:buClr>
                <a:srgbClr val="A0C65C"/>
              </a:buClr>
              <a:defRPr sz="1575">
                <a:solidFill>
                  <a:schemeClr val="tx1">
                    <a:lumMod val="65000"/>
                    <a:lumOff val="35000"/>
                  </a:schemeClr>
                </a:solidFill>
              </a:defRPr>
            </a:lvl1pPr>
            <a:lvl2pPr marL="417910" indent="-160735">
              <a:buClr>
                <a:srgbClr val="A0C65C"/>
              </a:buClr>
              <a:buFont typeface="Arial" panose="020B0604020202020204" pitchFamily="34" charset="0"/>
              <a:buChar char="•"/>
              <a:defRPr sz="1350">
                <a:solidFill>
                  <a:schemeClr val="tx1">
                    <a:lumMod val="65000"/>
                    <a:lumOff val="35000"/>
                  </a:schemeClr>
                </a:solidFill>
              </a:defRPr>
            </a:lvl2pPr>
            <a:lvl3pPr marL="642938" indent="-128588">
              <a:buClr>
                <a:srgbClr val="A0C65C"/>
              </a:buClr>
              <a:buFont typeface="Arial" panose="020B0604020202020204" pitchFamily="34" charset="0"/>
              <a:buChar char="•"/>
              <a:defRPr sz="1125">
                <a:solidFill>
                  <a:schemeClr val="tx1">
                    <a:lumMod val="65000"/>
                    <a:lumOff val="35000"/>
                  </a:schemeClr>
                </a:solidFill>
              </a:defRPr>
            </a:lvl3pPr>
            <a:lvl4pPr marL="900113" indent="-128588">
              <a:buClr>
                <a:srgbClr val="A0C65C"/>
              </a:buClr>
              <a:buFont typeface="Arial" panose="020B0604020202020204" pitchFamily="34" charset="0"/>
              <a:buChar char="•"/>
              <a:defRPr sz="1013">
                <a:solidFill>
                  <a:schemeClr val="tx1">
                    <a:lumMod val="65000"/>
                    <a:lumOff val="35000"/>
                  </a:schemeClr>
                </a:solidFill>
              </a:defRPr>
            </a:lvl4pPr>
            <a:lvl5pPr marL="1157288" indent="-128588">
              <a:buClr>
                <a:srgbClr val="A0C65C"/>
              </a:buClr>
              <a:buFont typeface="Arial" panose="020B0604020202020204" pitchFamily="34" charset="0"/>
              <a:buChar char="•"/>
              <a:defRPr sz="1013">
                <a:solidFill>
                  <a:schemeClr val="tx1">
                    <a:lumMod val="65000"/>
                    <a:lumOff val="35000"/>
                  </a:schemeClr>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3CB6C26C-55F5-2442-9E95-965C2A96A160}"/>
              </a:ext>
            </a:extLst>
          </p:cNvPr>
          <p:cNvSpPr/>
          <p:nvPr userDrawn="1"/>
        </p:nvSpPr>
        <p:spPr>
          <a:xfrm>
            <a:off x="0" y="4062759"/>
            <a:ext cx="6858000" cy="108074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Text Placeholder 2">
            <a:extLst>
              <a:ext uri="{FF2B5EF4-FFF2-40B4-BE49-F238E27FC236}">
                <a16:creationId xmlns:a16="http://schemas.microsoft.com/office/drawing/2014/main" id="{E152B3FC-4AFC-E840-89F1-2DC3368F60E7}"/>
              </a:ext>
            </a:extLst>
          </p:cNvPr>
          <p:cNvSpPr>
            <a:spLocks noGrp="1"/>
          </p:cNvSpPr>
          <p:nvPr>
            <p:ph type="body" idx="10" hasCustomPrompt="1"/>
          </p:nvPr>
        </p:nvSpPr>
        <p:spPr>
          <a:xfrm>
            <a:off x="342901" y="4216172"/>
            <a:ext cx="5943601" cy="793976"/>
          </a:xfrm>
          <a:prstGeom prst="rect">
            <a:avLst/>
          </a:prstGeom>
        </p:spPr>
        <p:txBody>
          <a:bodyPr>
            <a:noAutofit/>
          </a:bodyPr>
          <a:lstStyle>
            <a:lvl1pPr marL="192881" indent="-192881" algn="ctr" rtl="0">
              <a:buClr>
                <a:srgbClr val="A0C65C"/>
              </a:buClr>
              <a:buFont typeface="Arial" panose="020B0604020202020204" pitchFamily="34" charset="0"/>
              <a:buNone/>
              <a:defRPr sz="1013">
                <a:solidFill>
                  <a:schemeClr val="bg1"/>
                </a:solidFill>
              </a:defRPr>
            </a:lvl1pPr>
            <a:lvl2pPr marL="417910" indent="-160735">
              <a:buClr>
                <a:srgbClr val="A0C65C"/>
              </a:buClr>
              <a:buFont typeface="Arial" panose="020B0604020202020204" pitchFamily="34" charset="0"/>
              <a:buNone/>
              <a:defRPr sz="1013">
                <a:solidFill>
                  <a:schemeClr val="bg1"/>
                </a:solidFill>
              </a:defRPr>
            </a:lvl2pPr>
            <a:lvl3pPr marL="642938" indent="-128588">
              <a:buClr>
                <a:srgbClr val="A0C65C"/>
              </a:buClr>
              <a:buFont typeface="Arial" panose="020B0604020202020204" pitchFamily="34" charset="0"/>
              <a:buNone/>
              <a:defRPr sz="900">
                <a:solidFill>
                  <a:schemeClr val="bg1"/>
                </a:solidFill>
              </a:defRPr>
            </a:lvl3pPr>
            <a:lvl4pPr marL="900113" indent="-128588">
              <a:buClr>
                <a:srgbClr val="A0C65C"/>
              </a:buClr>
              <a:buFont typeface="Arial" panose="020B0604020202020204" pitchFamily="34" charset="0"/>
              <a:buNone/>
              <a:defRPr sz="788">
                <a:solidFill>
                  <a:schemeClr val="bg1"/>
                </a:solidFill>
              </a:defRPr>
            </a:lvl4pPr>
            <a:lvl5pPr marL="1157288" indent="-128588">
              <a:buClr>
                <a:srgbClr val="A0C65C"/>
              </a:buClr>
              <a:buFont typeface="Arial" panose="020B0604020202020204" pitchFamily="34" charset="0"/>
              <a:buNone/>
              <a:defRPr sz="788">
                <a:solidFill>
                  <a:schemeClr val="bg1"/>
                </a:solidFill>
              </a:defRPr>
            </a:lvl5pPr>
          </a:lstStyle>
          <a:p>
            <a:pPr lvl="0"/>
            <a:r>
              <a:rPr lang="en-US"/>
              <a:t>Click to edit text</a:t>
            </a:r>
          </a:p>
        </p:txBody>
      </p:sp>
      <p:sp>
        <p:nvSpPr>
          <p:cNvPr id="16" name="Content Placeholder 2">
            <a:extLst>
              <a:ext uri="{FF2B5EF4-FFF2-40B4-BE49-F238E27FC236}">
                <a16:creationId xmlns:a16="http://schemas.microsoft.com/office/drawing/2014/main" id="{0BAE1364-6592-D74A-AC3F-040CFC53167C}"/>
              </a:ext>
            </a:extLst>
          </p:cNvPr>
          <p:cNvSpPr>
            <a:spLocks noGrp="1"/>
          </p:cNvSpPr>
          <p:nvPr>
            <p:ph idx="11" hasCustomPrompt="1"/>
          </p:nvPr>
        </p:nvSpPr>
        <p:spPr>
          <a:xfrm>
            <a:off x="1543" y="3"/>
            <a:ext cx="3427459" cy="4062759"/>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cxnSp>
        <p:nvCxnSpPr>
          <p:cNvPr id="17" name="Straight Connector 16">
            <a:extLst>
              <a:ext uri="{FF2B5EF4-FFF2-40B4-BE49-F238E27FC236}">
                <a16:creationId xmlns:a16="http://schemas.microsoft.com/office/drawing/2014/main" id="{611EB43C-A56F-564B-A834-85AFC4C1FE5C}"/>
              </a:ext>
            </a:extLst>
          </p:cNvPr>
          <p:cNvCxnSpPr>
            <a:cxnSpLocks/>
          </p:cNvCxnSpPr>
          <p:nvPr userDrawn="1"/>
        </p:nvCxnSpPr>
        <p:spPr>
          <a:xfrm>
            <a:off x="6364595" y="4686182"/>
            <a:ext cx="0" cy="2159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Slide Number Placeholder 3">
            <a:extLst>
              <a:ext uri="{FF2B5EF4-FFF2-40B4-BE49-F238E27FC236}">
                <a16:creationId xmlns:a16="http://schemas.microsoft.com/office/drawing/2014/main" id="{764D7622-693F-4C47-BFA8-A2BC88892760}"/>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solidFill>
                <a:latin typeface="Arial" panose="020B0604020202020204" pitchFamily="34" charset="0"/>
                <a:cs typeface="Arial" panose="020B0604020202020204" pitchFamily="34" charset="0"/>
              </a:rPr>
              <a:pPr/>
              <a:t>‹#›</a:t>
            </a:fld>
            <a:endParaRPr lang="en-US" sz="394">
              <a:solidFill>
                <a:schemeClr val="bg1"/>
              </a:solidFill>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65226775-2C5A-424C-83B7-7FCA5826AB12}"/>
              </a:ext>
            </a:extLst>
          </p:cNvPr>
          <p:cNvCxnSpPr>
            <a:cxnSpLocks/>
          </p:cNvCxnSpPr>
          <p:nvPr userDrawn="1"/>
        </p:nvCxnSpPr>
        <p:spPr>
          <a:xfrm>
            <a:off x="3743894" y="361950"/>
            <a:ext cx="0" cy="609600"/>
          </a:xfrm>
          <a:prstGeom prst="line">
            <a:avLst/>
          </a:prstGeom>
          <a:ln w="28575">
            <a:solidFill>
              <a:srgbClr val="A0C65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4842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Slide-2 circles">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2B7D720-29D6-264A-B82F-1125DBC8E00F}"/>
              </a:ext>
            </a:extLst>
          </p:cNvPr>
          <p:cNvSpPr>
            <a:spLocks noGrp="1"/>
          </p:cNvSpPr>
          <p:nvPr>
            <p:ph type="title" hasCustomPrompt="1"/>
          </p:nvPr>
        </p:nvSpPr>
        <p:spPr>
          <a:xfrm>
            <a:off x="342902" y="205979"/>
            <a:ext cx="5426351" cy="857250"/>
          </a:xfrm>
          <a:prstGeom prst="rect">
            <a:avLst/>
          </a:prstGeom>
        </p:spPr>
        <p:txBody>
          <a:bodyPr/>
          <a:lstStyle/>
          <a:p>
            <a:r>
              <a:rPr lang="en-US"/>
              <a:t>Click to edit title style</a:t>
            </a:r>
          </a:p>
        </p:txBody>
      </p:sp>
      <p:sp>
        <p:nvSpPr>
          <p:cNvPr id="26" name="Text Placeholder 2">
            <a:extLst>
              <a:ext uri="{FF2B5EF4-FFF2-40B4-BE49-F238E27FC236}">
                <a16:creationId xmlns:a16="http://schemas.microsoft.com/office/drawing/2014/main" id="{225F9B74-100D-6642-9869-5B0857CCB3C2}"/>
              </a:ext>
            </a:extLst>
          </p:cNvPr>
          <p:cNvSpPr>
            <a:spLocks noGrp="1"/>
          </p:cNvSpPr>
          <p:nvPr>
            <p:ph type="body" idx="1" hasCustomPrompt="1"/>
          </p:nvPr>
        </p:nvSpPr>
        <p:spPr>
          <a:xfrm>
            <a:off x="795086" y="3475226"/>
            <a:ext cx="1771650" cy="391927"/>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1D9D3834-0757-0840-939B-BF69F52CF42B}"/>
              </a:ext>
            </a:extLst>
          </p:cNvPr>
          <p:cNvSpPr>
            <a:spLocks noGrp="1"/>
          </p:cNvSpPr>
          <p:nvPr>
            <p:ph type="body" idx="10" hasCustomPrompt="1"/>
          </p:nvPr>
        </p:nvSpPr>
        <p:spPr>
          <a:xfrm>
            <a:off x="795086" y="3950714"/>
            <a:ext cx="1771650" cy="526039"/>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8" name="Text Placeholder 2">
            <a:extLst>
              <a:ext uri="{FF2B5EF4-FFF2-40B4-BE49-F238E27FC236}">
                <a16:creationId xmlns:a16="http://schemas.microsoft.com/office/drawing/2014/main" id="{48AB6A40-56C0-3A48-9F9D-3956E096356A}"/>
              </a:ext>
            </a:extLst>
          </p:cNvPr>
          <p:cNvSpPr>
            <a:spLocks noGrp="1"/>
          </p:cNvSpPr>
          <p:nvPr>
            <p:ph type="body" idx="11" hasCustomPrompt="1"/>
          </p:nvPr>
        </p:nvSpPr>
        <p:spPr>
          <a:xfrm>
            <a:off x="342901" y="1134362"/>
            <a:ext cx="530997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69449E85-53DD-7D48-9D8B-F849E40B18A7}"/>
              </a:ext>
            </a:extLst>
          </p:cNvPr>
          <p:cNvSpPr>
            <a:spLocks noGrp="1"/>
          </p:cNvSpPr>
          <p:nvPr>
            <p:ph type="body" idx="12" hasCustomPrompt="1"/>
          </p:nvPr>
        </p:nvSpPr>
        <p:spPr>
          <a:xfrm>
            <a:off x="4317355" y="3475226"/>
            <a:ext cx="1771650" cy="391927"/>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0" name="Text Placeholder 2">
            <a:extLst>
              <a:ext uri="{FF2B5EF4-FFF2-40B4-BE49-F238E27FC236}">
                <a16:creationId xmlns:a16="http://schemas.microsoft.com/office/drawing/2014/main" id="{7F2ADA43-D085-5247-B23D-1EF225BE0A6F}"/>
              </a:ext>
            </a:extLst>
          </p:cNvPr>
          <p:cNvSpPr>
            <a:spLocks noGrp="1"/>
          </p:cNvSpPr>
          <p:nvPr>
            <p:ph type="body" idx="13" hasCustomPrompt="1"/>
          </p:nvPr>
        </p:nvSpPr>
        <p:spPr>
          <a:xfrm>
            <a:off x="4317355" y="3950714"/>
            <a:ext cx="1771650" cy="526039"/>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1" name="Slide Number Placeholder 3">
            <a:extLst>
              <a:ext uri="{FF2B5EF4-FFF2-40B4-BE49-F238E27FC236}">
                <a16:creationId xmlns:a16="http://schemas.microsoft.com/office/drawing/2014/main" id="{3BA6B3AA-13D7-6046-831C-83E617E2951B}"/>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grpSp>
        <p:nvGrpSpPr>
          <p:cNvPr id="36" name="Group 35">
            <a:extLst>
              <a:ext uri="{FF2B5EF4-FFF2-40B4-BE49-F238E27FC236}">
                <a16:creationId xmlns:a16="http://schemas.microsoft.com/office/drawing/2014/main" id="{735EDDBB-5074-8E4E-9912-B65EE5341EE5}"/>
              </a:ext>
            </a:extLst>
          </p:cNvPr>
          <p:cNvGrpSpPr/>
          <p:nvPr userDrawn="1"/>
        </p:nvGrpSpPr>
        <p:grpSpPr>
          <a:xfrm>
            <a:off x="5652879" y="-152400"/>
            <a:ext cx="1235825" cy="1428750"/>
            <a:chOff x="10025268" y="-18034"/>
            <a:chExt cx="2124303" cy="1946080"/>
          </a:xfrm>
        </p:grpSpPr>
        <p:sp>
          <p:nvSpPr>
            <p:cNvPr id="37" name="Parallelogram 36">
              <a:extLst>
                <a:ext uri="{FF2B5EF4-FFF2-40B4-BE49-F238E27FC236}">
                  <a16:creationId xmlns:a16="http://schemas.microsoft.com/office/drawing/2014/main" id="{6DE88896-BE14-AA4F-8079-D20FFDE1BE38}"/>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8" name="Parallelogram 37">
              <a:extLst>
                <a:ext uri="{FF2B5EF4-FFF2-40B4-BE49-F238E27FC236}">
                  <a16:creationId xmlns:a16="http://schemas.microsoft.com/office/drawing/2014/main" id="{2CC5384E-1DAE-7D4C-AA45-4D0842B5D739}"/>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Tree>
    <p:extLst>
      <p:ext uri="{BB962C8B-B14F-4D97-AF65-F5344CB8AC3E}">
        <p14:creationId xmlns:p14="http://schemas.microsoft.com/office/powerpoint/2010/main" val="2283311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ard-Slide-3 circles">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2B7D720-29D6-264A-B82F-1125DBC8E00F}"/>
              </a:ext>
            </a:extLst>
          </p:cNvPr>
          <p:cNvSpPr>
            <a:spLocks noGrp="1"/>
          </p:cNvSpPr>
          <p:nvPr>
            <p:ph type="title" hasCustomPrompt="1"/>
          </p:nvPr>
        </p:nvSpPr>
        <p:spPr>
          <a:xfrm>
            <a:off x="342902" y="205979"/>
            <a:ext cx="5426351" cy="857250"/>
          </a:xfrm>
          <a:prstGeom prst="rect">
            <a:avLst/>
          </a:prstGeom>
        </p:spPr>
        <p:txBody>
          <a:bodyPr/>
          <a:lstStyle/>
          <a:p>
            <a:r>
              <a:rPr lang="en-US"/>
              <a:t>Click to edit title style</a:t>
            </a:r>
          </a:p>
        </p:txBody>
      </p:sp>
      <p:sp>
        <p:nvSpPr>
          <p:cNvPr id="28" name="Text Placeholder 2">
            <a:extLst>
              <a:ext uri="{FF2B5EF4-FFF2-40B4-BE49-F238E27FC236}">
                <a16:creationId xmlns:a16="http://schemas.microsoft.com/office/drawing/2014/main" id="{48AB6A40-56C0-3A48-9F9D-3956E096356A}"/>
              </a:ext>
            </a:extLst>
          </p:cNvPr>
          <p:cNvSpPr>
            <a:spLocks noGrp="1"/>
          </p:cNvSpPr>
          <p:nvPr>
            <p:ph type="body" idx="11" hasCustomPrompt="1"/>
          </p:nvPr>
        </p:nvSpPr>
        <p:spPr>
          <a:xfrm>
            <a:off x="342901" y="1134362"/>
            <a:ext cx="530997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1" name="Slide Number Placeholder 3">
            <a:extLst>
              <a:ext uri="{FF2B5EF4-FFF2-40B4-BE49-F238E27FC236}">
                <a16:creationId xmlns:a16="http://schemas.microsoft.com/office/drawing/2014/main" id="{3BA6B3AA-13D7-6046-831C-83E617E2951B}"/>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grpSp>
        <p:nvGrpSpPr>
          <p:cNvPr id="36" name="Group 35">
            <a:extLst>
              <a:ext uri="{FF2B5EF4-FFF2-40B4-BE49-F238E27FC236}">
                <a16:creationId xmlns:a16="http://schemas.microsoft.com/office/drawing/2014/main" id="{735EDDBB-5074-8E4E-9912-B65EE5341EE5}"/>
              </a:ext>
            </a:extLst>
          </p:cNvPr>
          <p:cNvGrpSpPr/>
          <p:nvPr userDrawn="1"/>
        </p:nvGrpSpPr>
        <p:grpSpPr>
          <a:xfrm>
            <a:off x="5652879" y="-152400"/>
            <a:ext cx="1235825" cy="1428750"/>
            <a:chOff x="10025268" y="-18034"/>
            <a:chExt cx="2124303" cy="1946080"/>
          </a:xfrm>
        </p:grpSpPr>
        <p:sp>
          <p:nvSpPr>
            <p:cNvPr id="37" name="Parallelogram 36">
              <a:extLst>
                <a:ext uri="{FF2B5EF4-FFF2-40B4-BE49-F238E27FC236}">
                  <a16:creationId xmlns:a16="http://schemas.microsoft.com/office/drawing/2014/main" id="{6DE88896-BE14-AA4F-8079-D20FFDE1BE38}"/>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8" name="Parallelogram 37">
              <a:extLst>
                <a:ext uri="{FF2B5EF4-FFF2-40B4-BE49-F238E27FC236}">
                  <a16:creationId xmlns:a16="http://schemas.microsoft.com/office/drawing/2014/main" id="{2CC5384E-1DAE-7D4C-AA45-4D0842B5D739}"/>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20" name="Text Placeholder 2">
            <a:extLst>
              <a:ext uri="{FF2B5EF4-FFF2-40B4-BE49-F238E27FC236}">
                <a16:creationId xmlns:a16="http://schemas.microsoft.com/office/drawing/2014/main" id="{FD35917F-0C37-2D46-876A-7CCE85EDDEDE}"/>
              </a:ext>
            </a:extLst>
          </p:cNvPr>
          <p:cNvSpPr>
            <a:spLocks noGrp="1"/>
          </p:cNvSpPr>
          <p:nvPr>
            <p:ph type="body" idx="1" hasCustomPrompt="1"/>
          </p:nvPr>
        </p:nvSpPr>
        <p:spPr>
          <a:xfrm>
            <a:off x="537911" y="3475226"/>
            <a:ext cx="1771650" cy="391927"/>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1" name="Text Placeholder 2">
            <a:extLst>
              <a:ext uri="{FF2B5EF4-FFF2-40B4-BE49-F238E27FC236}">
                <a16:creationId xmlns:a16="http://schemas.microsoft.com/office/drawing/2014/main" id="{99D3A5AA-8B75-E34C-BB82-772BAC284438}"/>
              </a:ext>
            </a:extLst>
          </p:cNvPr>
          <p:cNvSpPr>
            <a:spLocks noGrp="1"/>
          </p:cNvSpPr>
          <p:nvPr>
            <p:ph type="body" idx="10" hasCustomPrompt="1"/>
          </p:nvPr>
        </p:nvSpPr>
        <p:spPr>
          <a:xfrm>
            <a:off x="537911" y="3950714"/>
            <a:ext cx="1771650" cy="526039"/>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2" name="Text Placeholder 2">
            <a:extLst>
              <a:ext uri="{FF2B5EF4-FFF2-40B4-BE49-F238E27FC236}">
                <a16:creationId xmlns:a16="http://schemas.microsoft.com/office/drawing/2014/main" id="{78B1DE59-9A5D-B648-874E-2502A4CDB585}"/>
              </a:ext>
            </a:extLst>
          </p:cNvPr>
          <p:cNvSpPr>
            <a:spLocks noGrp="1"/>
          </p:cNvSpPr>
          <p:nvPr>
            <p:ph type="body" idx="12" hasCustomPrompt="1"/>
          </p:nvPr>
        </p:nvSpPr>
        <p:spPr>
          <a:xfrm>
            <a:off x="2543175" y="3475226"/>
            <a:ext cx="1771650" cy="391927"/>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3" name="Text Placeholder 2">
            <a:extLst>
              <a:ext uri="{FF2B5EF4-FFF2-40B4-BE49-F238E27FC236}">
                <a16:creationId xmlns:a16="http://schemas.microsoft.com/office/drawing/2014/main" id="{6451FD1C-4355-0240-9049-8B680E87BBCC}"/>
              </a:ext>
            </a:extLst>
          </p:cNvPr>
          <p:cNvSpPr>
            <a:spLocks noGrp="1"/>
          </p:cNvSpPr>
          <p:nvPr>
            <p:ph type="body" idx="13" hasCustomPrompt="1"/>
          </p:nvPr>
        </p:nvSpPr>
        <p:spPr>
          <a:xfrm>
            <a:off x="2543175" y="3950714"/>
            <a:ext cx="1771650" cy="526039"/>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2" name="Text Placeholder 2">
            <a:extLst>
              <a:ext uri="{FF2B5EF4-FFF2-40B4-BE49-F238E27FC236}">
                <a16:creationId xmlns:a16="http://schemas.microsoft.com/office/drawing/2014/main" id="{BA983DE8-B235-7B48-B277-7043B64813B7}"/>
              </a:ext>
            </a:extLst>
          </p:cNvPr>
          <p:cNvSpPr>
            <a:spLocks noGrp="1"/>
          </p:cNvSpPr>
          <p:nvPr>
            <p:ph type="body" idx="14" hasCustomPrompt="1"/>
          </p:nvPr>
        </p:nvSpPr>
        <p:spPr>
          <a:xfrm>
            <a:off x="4534739" y="3475226"/>
            <a:ext cx="1771650" cy="391927"/>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3" name="Text Placeholder 2">
            <a:extLst>
              <a:ext uri="{FF2B5EF4-FFF2-40B4-BE49-F238E27FC236}">
                <a16:creationId xmlns:a16="http://schemas.microsoft.com/office/drawing/2014/main" id="{825BD909-77A5-634E-A41D-D3A51DA72221}"/>
              </a:ext>
            </a:extLst>
          </p:cNvPr>
          <p:cNvSpPr>
            <a:spLocks noGrp="1"/>
          </p:cNvSpPr>
          <p:nvPr>
            <p:ph type="body" idx="15" hasCustomPrompt="1"/>
          </p:nvPr>
        </p:nvSpPr>
        <p:spPr>
          <a:xfrm>
            <a:off x="4534739" y="3950714"/>
            <a:ext cx="1771650" cy="526039"/>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650347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ndard-Slide-4 circles">
    <p:spTree>
      <p:nvGrpSpPr>
        <p:cNvPr id="1" name=""/>
        <p:cNvGrpSpPr/>
        <p:nvPr/>
      </p:nvGrpSpPr>
      <p:grpSpPr>
        <a:xfrm>
          <a:off x="0" y="0"/>
          <a:ext cx="0" cy="0"/>
          <a:chOff x="0" y="0"/>
          <a:chExt cx="0" cy="0"/>
        </a:xfrm>
      </p:grpSpPr>
      <p:sp>
        <p:nvSpPr>
          <p:cNvPr id="31" name="Slide Number Placeholder 3">
            <a:extLst>
              <a:ext uri="{FF2B5EF4-FFF2-40B4-BE49-F238E27FC236}">
                <a16:creationId xmlns:a16="http://schemas.microsoft.com/office/drawing/2014/main" id="{3BA6B3AA-13D7-6046-831C-83E617E2951B}"/>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grpSp>
        <p:nvGrpSpPr>
          <p:cNvPr id="36" name="Group 35">
            <a:extLst>
              <a:ext uri="{FF2B5EF4-FFF2-40B4-BE49-F238E27FC236}">
                <a16:creationId xmlns:a16="http://schemas.microsoft.com/office/drawing/2014/main" id="{735EDDBB-5074-8E4E-9912-B65EE5341EE5}"/>
              </a:ext>
            </a:extLst>
          </p:cNvPr>
          <p:cNvGrpSpPr/>
          <p:nvPr userDrawn="1"/>
        </p:nvGrpSpPr>
        <p:grpSpPr>
          <a:xfrm>
            <a:off x="5652879" y="-152400"/>
            <a:ext cx="1235825" cy="1428750"/>
            <a:chOff x="10025268" y="-18034"/>
            <a:chExt cx="2124303" cy="1946080"/>
          </a:xfrm>
        </p:grpSpPr>
        <p:sp>
          <p:nvSpPr>
            <p:cNvPr id="37" name="Parallelogram 36">
              <a:extLst>
                <a:ext uri="{FF2B5EF4-FFF2-40B4-BE49-F238E27FC236}">
                  <a16:creationId xmlns:a16="http://schemas.microsoft.com/office/drawing/2014/main" id="{6DE88896-BE14-AA4F-8079-D20FFDE1BE38}"/>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8" name="Parallelogram 37">
              <a:extLst>
                <a:ext uri="{FF2B5EF4-FFF2-40B4-BE49-F238E27FC236}">
                  <a16:creationId xmlns:a16="http://schemas.microsoft.com/office/drawing/2014/main" id="{2CC5384E-1DAE-7D4C-AA45-4D0842B5D739}"/>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6" name="Text Placeholder 2">
            <a:extLst>
              <a:ext uri="{FF2B5EF4-FFF2-40B4-BE49-F238E27FC236}">
                <a16:creationId xmlns:a16="http://schemas.microsoft.com/office/drawing/2014/main" id="{9535BF0A-6855-BA41-BE09-070C8DFCA891}"/>
              </a:ext>
            </a:extLst>
          </p:cNvPr>
          <p:cNvSpPr>
            <a:spLocks noGrp="1"/>
          </p:cNvSpPr>
          <p:nvPr>
            <p:ph type="body" idx="1" hasCustomPrompt="1"/>
          </p:nvPr>
        </p:nvSpPr>
        <p:spPr>
          <a:xfrm>
            <a:off x="1085850" y="1833243"/>
            <a:ext cx="177165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17" name="Text Placeholder 2">
            <a:extLst>
              <a:ext uri="{FF2B5EF4-FFF2-40B4-BE49-F238E27FC236}">
                <a16:creationId xmlns:a16="http://schemas.microsoft.com/office/drawing/2014/main" id="{0C5C5D6C-CD4B-0046-AB4F-201B81824AD4}"/>
              </a:ext>
            </a:extLst>
          </p:cNvPr>
          <p:cNvSpPr>
            <a:spLocks noGrp="1"/>
          </p:cNvSpPr>
          <p:nvPr>
            <p:ph type="body" idx="10" hasCustomPrompt="1"/>
          </p:nvPr>
        </p:nvSpPr>
        <p:spPr>
          <a:xfrm>
            <a:off x="1085850" y="2308731"/>
            <a:ext cx="177165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4" name="Text Placeholder 2">
            <a:extLst>
              <a:ext uri="{FF2B5EF4-FFF2-40B4-BE49-F238E27FC236}">
                <a16:creationId xmlns:a16="http://schemas.microsoft.com/office/drawing/2014/main" id="{6DF6D348-E8C0-FA4A-9A06-1C6A6213387C}"/>
              </a:ext>
            </a:extLst>
          </p:cNvPr>
          <p:cNvSpPr>
            <a:spLocks noGrp="1"/>
          </p:cNvSpPr>
          <p:nvPr>
            <p:ph type="body" idx="12" hasCustomPrompt="1"/>
          </p:nvPr>
        </p:nvSpPr>
        <p:spPr>
          <a:xfrm>
            <a:off x="1085850" y="3340176"/>
            <a:ext cx="177165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5" name="Text Placeholder 2">
            <a:extLst>
              <a:ext uri="{FF2B5EF4-FFF2-40B4-BE49-F238E27FC236}">
                <a16:creationId xmlns:a16="http://schemas.microsoft.com/office/drawing/2014/main" id="{B037FA6F-B252-154A-ADDE-D36369E32B41}"/>
              </a:ext>
            </a:extLst>
          </p:cNvPr>
          <p:cNvSpPr>
            <a:spLocks noGrp="1"/>
          </p:cNvSpPr>
          <p:nvPr>
            <p:ph type="body" idx="13" hasCustomPrompt="1"/>
          </p:nvPr>
        </p:nvSpPr>
        <p:spPr>
          <a:xfrm>
            <a:off x="1085850" y="3815661"/>
            <a:ext cx="177165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59628E0-DDE9-9044-82F5-E9C88BB51535}"/>
              </a:ext>
            </a:extLst>
          </p:cNvPr>
          <p:cNvSpPr>
            <a:spLocks noGrp="1"/>
          </p:cNvSpPr>
          <p:nvPr>
            <p:ph type="body" idx="14" hasCustomPrompt="1"/>
          </p:nvPr>
        </p:nvSpPr>
        <p:spPr>
          <a:xfrm>
            <a:off x="4498391" y="1833243"/>
            <a:ext cx="177165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3FD5ACFE-39CA-1B4F-9834-82E37318F372}"/>
              </a:ext>
            </a:extLst>
          </p:cNvPr>
          <p:cNvSpPr>
            <a:spLocks noGrp="1"/>
          </p:cNvSpPr>
          <p:nvPr>
            <p:ph type="body" idx="15" hasCustomPrompt="1"/>
          </p:nvPr>
        </p:nvSpPr>
        <p:spPr>
          <a:xfrm>
            <a:off x="4498391" y="2308731"/>
            <a:ext cx="177165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4" name="Text Placeholder 2">
            <a:extLst>
              <a:ext uri="{FF2B5EF4-FFF2-40B4-BE49-F238E27FC236}">
                <a16:creationId xmlns:a16="http://schemas.microsoft.com/office/drawing/2014/main" id="{1CFABE73-74B2-EA4C-891F-D32E8BA4B49D}"/>
              </a:ext>
            </a:extLst>
          </p:cNvPr>
          <p:cNvSpPr>
            <a:spLocks noGrp="1"/>
          </p:cNvSpPr>
          <p:nvPr>
            <p:ph type="body" idx="16" hasCustomPrompt="1"/>
          </p:nvPr>
        </p:nvSpPr>
        <p:spPr>
          <a:xfrm>
            <a:off x="4498391" y="3340176"/>
            <a:ext cx="177165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5" name="Text Placeholder 2">
            <a:extLst>
              <a:ext uri="{FF2B5EF4-FFF2-40B4-BE49-F238E27FC236}">
                <a16:creationId xmlns:a16="http://schemas.microsoft.com/office/drawing/2014/main" id="{C160F057-2971-874A-874E-9B92F58BBFF2}"/>
              </a:ext>
            </a:extLst>
          </p:cNvPr>
          <p:cNvSpPr>
            <a:spLocks noGrp="1"/>
          </p:cNvSpPr>
          <p:nvPr>
            <p:ph type="body" idx="17" hasCustomPrompt="1"/>
          </p:nvPr>
        </p:nvSpPr>
        <p:spPr>
          <a:xfrm>
            <a:off x="4498391" y="3815661"/>
            <a:ext cx="177165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9" name="Title 1">
            <a:extLst>
              <a:ext uri="{FF2B5EF4-FFF2-40B4-BE49-F238E27FC236}">
                <a16:creationId xmlns:a16="http://schemas.microsoft.com/office/drawing/2014/main" id="{5D9E9B21-1232-734C-B465-F192BA5D7BF8}"/>
              </a:ext>
            </a:extLst>
          </p:cNvPr>
          <p:cNvSpPr>
            <a:spLocks noGrp="1"/>
          </p:cNvSpPr>
          <p:nvPr>
            <p:ph type="title" hasCustomPrompt="1"/>
          </p:nvPr>
        </p:nvSpPr>
        <p:spPr>
          <a:xfrm>
            <a:off x="342902" y="205979"/>
            <a:ext cx="5426351" cy="857250"/>
          </a:xfrm>
          <a:prstGeom prst="rect">
            <a:avLst/>
          </a:prstGeom>
        </p:spPr>
        <p:txBody>
          <a:bodyPr/>
          <a:lstStyle/>
          <a:p>
            <a:r>
              <a:rPr lang="en-US"/>
              <a:t>Click to edit title style</a:t>
            </a:r>
          </a:p>
        </p:txBody>
      </p:sp>
      <p:sp>
        <p:nvSpPr>
          <p:cNvPr id="40" name="Text Placeholder 2">
            <a:extLst>
              <a:ext uri="{FF2B5EF4-FFF2-40B4-BE49-F238E27FC236}">
                <a16:creationId xmlns:a16="http://schemas.microsoft.com/office/drawing/2014/main" id="{0CA8CC33-9AFA-DF41-932E-48B5AFEC6AAF}"/>
              </a:ext>
            </a:extLst>
          </p:cNvPr>
          <p:cNvSpPr>
            <a:spLocks noGrp="1"/>
          </p:cNvSpPr>
          <p:nvPr>
            <p:ph type="body" idx="11" hasCustomPrompt="1"/>
          </p:nvPr>
        </p:nvSpPr>
        <p:spPr>
          <a:xfrm>
            <a:off x="342901" y="1134362"/>
            <a:ext cx="530997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3142834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Slide-3 circles righ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7154A58-C13C-8B4B-B809-98AE0C804F46}"/>
              </a:ext>
            </a:extLst>
          </p:cNvPr>
          <p:cNvSpPr/>
          <p:nvPr userDrawn="1"/>
        </p:nvSpPr>
        <p:spPr>
          <a:xfrm>
            <a:off x="228601" y="4552950"/>
            <a:ext cx="992137"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Title 1">
            <a:extLst>
              <a:ext uri="{FF2B5EF4-FFF2-40B4-BE49-F238E27FC236}">
                <a16:creationId xmlns:a16="http://schemas.microsoft.com/office/drawing/2014/main" id="{9AC45825-66DF-B644-BD1A-1DCC2CD54BF0}"/>
              </a:ext>
            </a:extLst>
          </p:cNvPr>
          <p:cNvSpPr>
            <a:spLocks noGrp="1"/>
          </p:cNvSpPr>
          <p:nvPr>
            <p:ph type="title" hasCustomPrompt="1"/>
          </p:nvPr>
        </p:nvSpPr>
        <p:spPr>
          <a:xfrm>
            <a:off x="342900" y="1749895"/>
            <a:ext cx="3028950" cy="1207604"/>
          </a:xfrm>
          <a:prstGeom prst="rect">
            <a:avLst/>
          </a:prstGeom>
        </p:spPr>
        <p:txBody>
          <a:bodyPr/>
          <a:lstStyle/>
          <a:p>
            <a:r>
              <a:rPr lang="en-US"/>
              <a:t>Click to edit title style</a:t>
            </a:r>
          </a:p>
        </p:txBody>
      </p:sp>
      <p:grpSp>
        <p:nvGrpSpPr>
          <p:cNvPr id="22" name="Group 21">
            <a:extLst>
              <a:ext uri="{FF2B5EF4-FFF2-40B4-BE49-F238E27FC236}">
                <a16:creationId xmlns:a16="http://schemas.microsoft.com/office/drawing/2014/main" id="{95A5556B-885E-A043-925E-08CA625867AE}"/>
              </a:ext>
            </a:extLst>
          </p:cNvPr>
          <p:cNvGrpSpPr/>
          <p:nvPr userDrawn="1"/>
        </p:nvGrpSpPr>
        <p:grpSpPr>
          <a:xfrm>
            <a:off x="2057401" y="3"/>
            <a:ext cx="1235825" cy="1509523"/>
            <a:chOff x="10025268" y="-18034"/>
            <a:chExt cx="2124303" cy="1946080"/>
          </a:xfrm>
        </p:grpSpPr>
        <p:sp>
          <p:nvSpPr>
            <p:cNvPr id="23" name="Parallelogram 22">
              <a:extLst>
                <a:ext uri="{FF2B5EF4-FFF2-40B4-BE49-F238E27FC236}">
                  <a16:creationId xmlns:a16="http://schemas.microsoft.com/office/drawing/2014/main" id="{0EC7B147-679E-504D-8218-B90E3F7DEF65}"/>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8" name="Parallelogram 27">
              <a:extLst>
                <a:ext uri="{FF2B5EF4-FFF2-40B4-BE49-F238E27FC236}">
                  <a16:creationId xmlns:a16="http://schemas.microsoft.com/office/drawing/2014/main" id="{2B2911AF-E242-BE4F-8B86-564C07C1D000}"/>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2" name="Text Placeholder 2">
            <a:extLst>
              <a:ext uri="{FF2B5EF4-FFF2-40B4-BE49-F238E27FC236}">
                <a16:creationId xmlns:a16="http://schemas.microsoft.com/office/drawing/2014/main" id="{795E3622-9270-CC4D-9289-E8A6AF9CDEDD}"/>
              </a:ext>
            </a:extLst>
          </p:cNvPr>
          <p:cNvSpPr>
            <a:spLocks noGrp="1"/>
          </p:cNvSpPr>
          <p:nvPr>
            <p:ph type="body" idx="11" hasCustomPrompt="1"/>
          </p:nvPr>
        </p:nvSpPr>
        <p:spPr>
          <a:xfrm>
            <a:off x="342900" y="3165092"/>
            <a:ext cx="3028950"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1" name="Text Placeholder 2">
            <a:extLst>
              <a:ext uri="{FF2B5EF4-FFF2-40B4-BE49-F238E27FC236}">
                <a16:creationId xmlns:a16="http://schemas.microsoft.com/office/drawing/2014/main" id="{9E4A5A7D-757A-504E-97D8-A0D96AF2EB6B}"/>
              </a:ext>
            </a:extLst>
          </p:cNvPr>
          <p:cNvSpPr>
            <a:spLocks noGrp="1"/>
          </p:cNvSpPr>
          <p:nvPr>
            <p:ph type="body" idx="14" hasCustomPrompt="1"/>
          </p:nvPr>
        </p:nvSpPr>
        <p:spPr>
          <a:xfrm>
            <a:off x="4498390" y="1947943"/>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2" name="Text Placeholder 2">
            <a:extLst>
              <a:ext uri="{FF2B5EF4-FFF2-40B4-BE49-F238E27FC236}">
                <a16:creationId xmlns:a16="http://schemas.microsoft.com/office/drawing/2014/main" id="{19F5D2AC-0920-014F-861E-6D92925C7478}"/>
              </a:ext>
            </a:extLst>
          </p:cNvPr>
          <p:cNvSpPr>
            <a:spLocks noGrp="1"/>
          </p:cNvSpPr>
          <p:nvPr>
            <p:ph type="body" idx="15" hasCustomPrompt="1"/>
          </p:nvPr>
        </p:nvSpPr>
        <p:spPr>
          <a:xfrm>
            <a:off x="4498390" y="2423431"/>
            <a:ext cx="213101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4" name="Text Placeholder 2">
            <a:extLst>
              <a:ext uri="{FF2B5EF4-FFF2-40B4-BE49-F238E27FC236}">
                <a16:creationId xmlns:a16="http://schemas.microsoft.com/office/drawing/2014/main" id="{7985AFA1-B8ED-534C-8DDE-7B347BB7C1F2}"/>
              </a:ext>
            </a:extLst>
          </p:cNvPr>
          <p:cNvSpPr>
            <a:spLocks noGrp="1"/>
          </p:cNvSpPr>
          <p:nvPr>
            <p:ph type="body" idx="16" hasCustomPrompt="1"/>
          </p:nvPr>
        </p:nvSpPr>
        <p:spPr>
          <a:xfrm>
            <a:off x="4498390" y="3424196"/>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5" name="Text Placeholder 2">
            <a:extLst>
              <a:ext uri="{FF2B5EF4-FFF2-40B4-BE49-F238E27FC236}">
                <a16:creationId xmlns:a16="http://schemas.microsoft.com/office/drawing/2014/main" id="{04527EED-D734-7C4B-8171-DB52B775A1F9}"/>
              </a:ext>
            </a:extLst>
          </p:cNvPr>
          <p:cNvSpPr>
            <a:spLocks noGrp="1"/>
          </p:cNvSpPr>
          <p:nvPr>
            <p:ph type="body" idx="17" hasCustomPrompt="1"/>
          </p:nvPr>
        </p:nvSpPr>
        <p:spPr>
          <a:xfrm>
            <a:off x="4498390" y="3899684"/>
            <a:ext cx="213101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7" name="Text Placeholder 2">
            <a:extLst>
              <a:ext uri="{FF2B5EF4-FFF2-40B4-BE49-F238E27FC236}">
                <a16:creationId xmlns:a16="http://schemas.microsoft.com/office/drawing/2014/main" id="{53C4C182-987D-DD46-84E0-44DA128E908F}"/>
              </a:ext>
            </a:extLst>
          </p:cNvPr>
          <p:cNvSpPr>
            <a:spLocks noGrp="1"/>
          </p:cNvSpPr>
          <p:nvPr>
            <p:ph type="body" idx="18" hasCustomPrompt="1"/>
          </p:nvPr>
        </p:nvSpPr>
        <p:spPr>
          <a:xfrm>
            <a:off x="4498390" y="428726"/>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8" name="Text Placeholder 2">
            <a:extLst>
              <a:ext uri="{FF2B5EF4-FFF2-40B4-BE49-F238E27FC236}">
                <a16:creationId xmlns:a16="http://schemas.microsoft.com/office/drawing/2014/main" id="{926DB91F-6941-0E4A-B8B0-C62E0F178D50}"/>
              </a:ext>
            </a:extLst>
          </p:cNvPr>
          <p:cNvSpPr>
            <a:spLocks noGrp="1"/>
          </p:cNvSpPr>
          <p:nvPr>
            <p:ph type="body" idx="19" hasCustomPrompt="1"/>
          </p:nvPr>
        </p:nvSpPr>
        <p:spPr>
          <a:xfrm>
            <a:off x="4498390" y="904214"/>
            <a:ext cx="2131010" cy="52603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grpSp>
        <p:nvGrpSpPr>
          <p:cNvPr id="49" name="Group 48">
            <a:extLst>
              <a:ext uri="{FF2B5EF4-FFF2-40B4-BE49-F238E27FC236}">
                <a16:creationId xmlns:a16="http://schemas.microsoft.com/office/drawing/2014/main" id="{0857F35D-BDFC-BF47-BF74-522D191DF7E6}"/>
              </a:ext>
            </a:extLst>
          </p:cNvPr>
          <p:cNvGrpSpPr/>
          <p:nvPr userDrawn="1"/>
        </p:nvGrpSpPr>
        <p:grpSpPr>
          <a:xfrm>
            <a:off x="-15087" y="3633980"/>
            <a:ext cx="1235825" cy="1509523"/>
            <a:chOff x="10025268" y="-18034"/>
            <a:chExt cx="2124303" cy="1946080"/>
          </a:xfrm>
        </p:grpSpPr>
        <p:sp>
          <p:nvSpPr>
            <p:cNvPr id="50" name="Parallelogram 49">
              <a:extLst>
                <a:ext uri="{FF2B5EF4-FFF2-40B4-BE49-F238E27FC236}">
                  <a16:creationId xmlns:a16="http://schemas.microsoft.com/office/drawing/2014/main" id="{A4CCF29C-88A5-F344-8C96-204725E9B893}"/>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1" name="Parallelogram 50">
              <a:extLst>
                <a:ext uri="{FF2B5EF4-FFF2-40B4-BE49-F238E27FC236}">
                  <a16:creationId xmlns:a16="http://schemas.microsoft.com/office/drawing/2014/main" id="{4C567233-DE9D-2542-89B3-9EF5580BC77E}"/>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52" name="Rectangle 51">
            <a:extLst>
              <a:ext uri="{FF2B5EF4-FFF2-40B4-BE49-F238E27FC236}">
                <a16:creationId xmlns:a16="http://schemas.microsoft.com/office/drawing/2014/main" id="{5C5EDEB7-1F7C-A540-B50A-DF3663F0209E}"/>
              </a:ext>
            </a:extLst>
          </p:cNvPr>
          <p:cNvSpPr/>
          <p:nvPr userDrawn="1"/>
        </p:nvSpPr>
        <p:spPr>
          <a:xfrm>
            <a:off x="228602" y="285750"/>
            <a:ext cx="248861" cy="866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3" name="Slide Number Placeholder 3">
            <a:extLst>
              <a:ext uri="{FF2B5EF4-FFF2-40B4-BE49-F238E27FC236}">
                <a16:creationId xmlns:a16="http://schemas.microsoft.com/office/drawing/2014/main" id="{9369CA3D-B1B5-C142-AAB1-8B11872794B7}"/>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0288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Slide-2 circles righ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7154A58-C13C-8B4B-B809-98AE0C804F46}"/>
              </a:ext>
            </a:extLst>
          </p:cNvPr>
          <p:cNvSpPr/>
          <p:nvPr userDrawn="1"/>
        </p:nvSpPr>
        <p:spPr>
          <a:xfrm>
            <a:off x="228601" y="4552950"/>
            <a:ext cx="992137"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Title 1">
            <a:extLst>
              <a:ext uri="{FF2B5EF4-FFF2-40B4-BE49-F238E27FC236}">
                <a16:creationId xmlns:a16="http://schemas.microsoft.com/office/drawing/2014/main" id="{9AC45825-66DF-B644-BD1A-1DCC2CD54BF0}"/>
              </a:ext>
            </a:extLst>
          </p:cNvPr>
          <p:cNvSpPr>
            <a:spLocks noGrp="1"/>
          </p:cNvSpPr>
          <p:nvPr>
            <p:ph type="title" hasCustomPrompt="1"/>
          </p:nvPr>
        </p:nvSpPr>
        <p:spPr>
          <a:xfrm>
            <a:off x="342900" y="1749895"/>
            <a:ext cx="3028950" cy="1207604"/>
          </a:xfrm>
          <a:prstGeom prst="rect">
            <a:avLst/>
          </a:prstGeom>
        </p:spPr>
        <p:txBody>
          <a:bodyPr/>
          <a:lstStyle/>
          <a:p>
            <a:r>
              <a:rPr lang="en-US"/>
              <a:t>Click to edit title style</a:t>
            </a:r>
          </a:p>
        </p:txBody>
      </p:sp>
      <p:grpSp>
        <p:nvGrpSpPr>
          <p:cNvPr id="22" name="Group 21">
            <a:extLst>
              <a:ext uri="{FF2B5EF4-FFF2-40B4-BE49-F238E27FC236}">
                <a16:creationId xmlns:a16="http://schemas.microsoft.com/office/drawing/2014/main" id="{95A5556B-885E-A043-925E-08CA625867AE}"/>
              </a:ext>
            </a:extLst>
          </p:cNvPr>
          <p:cNvGrpSpPr/>
          <p:nvPr userDrawn="1"/>
        </p:nvGrpSpPr>
        <p:grpSpPr>
          <a:xfrm>
            <a:off x="2057401" y="3"/>
            <a:ext cx="1235825" cy="1509523"/>
            <a:chOff x="10025268" y="-18034"/>
            <a:chExt cx="2124303" cy="1946080"/>
          </a:xfrm>
        </p:grpSpPr>
        <p:sp>
          <p:nvSpPr>
            <p:cNvPr id="23" name="Parallelogram 22">
              <a:extLst>
                <a:ext uri="{FF2B5EF4-FFF2-40B4-BE49-F238E27FC236}">
                  <a16:creationId xmlns:a16="http://schemas.microsoft.com/office/drawing/2014/main" id="{0EC7B147-679E-504D-8218-B90E3F7DEF65}"/>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8" name="Parallelogram 27">
              <a:extLst>
                <a:ext uri="{FF2B5EF4-FFF2-40B4-BE49-F238E27FC236}">
                  <a16:creationId xmlns:a16="http://schemas.microsoft.com/office/drawing/2014/main" id="{2B2911AF-E242-BE4F-8B86-564C07C1D000}"/>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2" name="Text Placeholder 2">
            <a:extLst>
              <a:ext uri="{FF2B5EF4-FFF2-40B4-BE49-F238E27FC236}">
                <a16:creationId xmlns:a16="http://schemas.microsoft.com/office/drawing/2014/main" id="{795E3622-9270-CC4D-9289-E8A6AF9CDEDD}"/>
              </a:ext>
            </a:extLst>
          </p:cNvPr>
          <p:cNvSpPr>
            <a:spLocks noGrp="1"/>
          </p:cNvSpPr>
          <p:nvPr>
            <p:ph type="body" idx="11" hasCustomPrompt="1"/>
          </p:nvPr>
        </p:nvSpPr>
        <p:spPr>
          <a:xfrm>
            <a:off x="342900" y="3165092"/>
            <a:ext cx="3028950"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grpSp>
        <p:nvGrpSpPr>
          <p:cNvPr id="49" name="Group 48">
            <a:extLst>
              <a:ext uri="{FF2B5EF4-FFF2-40B4-BE49-F238E27FC236}">
                <a16:creationId xmlns:a16="http://schemas.microsoft.com/office/drawing/2014/main" id="{0857F35D-BDFC-BF47-BF74-522D191DF7E6}"/>
              </a:ext>
            </a:extLst>
          </p:cNvPr>
          <p:cNvGrpSpPr/>
          <p:nvPr userDrawn="1"/>
        </p:nvGrpSpPr>
        <p:grpSpPr>
          <a:xfrm>
            <a:off x="-15087" y="3633980"/>
            <a:ext cx="1235825" cy="1509523"/>
            <a:chOff x="10025268" y="-18034"/>
            <a:chExt cx="2124303" cy="1946080"/>
          </a:xfrm>
        </p:grpSpPr>
        <p:sp>
          <p:nvSpPr>
            <p:cNvPr id="50" name="Parallelogram 49">
              <a:extLst>
                <a:ext uri="{FF2B5EF4-FFF2-40B4-BE49-F238E27FC236}">
                  <a16:creationId xmlns:a16="http://schemas.microsoft.com/office/drawing/2014/main" id="{A4CCF29C-88A5-F344-8C96-204725E9B893}"/>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1" name="Parallelogram 50">
              <a:extLst>
                <a:ext uri="{FF2B5EF4-FFF2-40B4-BE49-F238E27FC236}">
                  <a16:creationId xmlns:a16="http://schemas.microsoft.com/office/drawing/2014/main" id="{4C567233-DE9D-2542-89B3-9EF5580BC77E}"/>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52" name="Rectangle 51">
            <a:extLst>
              <a:ext uri="{FF2B5EF4-FFF2-40B4-BE49-F238E27FC236}">
                <a16:creationId xmlns:a16="http://schemas.microsoft.com/office/drawing/2014/main" id="{5C5EDEB7-1F7C-A540-B50A-DF3663F0209E}"/>
              </a:ext>
            </a:extLst>
          </p:cNvPr>
          <p:cNvSpPr/>
          <p:nvPr userDrawn="1"/>
        </p:nvSpPr>
        <p:spPr>
          <a:xfrm>
            <a:off x="228602" y="285750"/>
            <a:ext cx="248861" cy="866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3" name="Slide Number Placeholder 3">
            <a:extLst>
              <a:ext uri="{FF2B5EF4-FFF2-40B4-BE49-F238E27FC236}">
                <a16:creationId xmlns:a16="http://schemas.microsoft.com/office/drawing/2014/main" id="{9369CA3D-B1B5-C142-AAB1-8B11872794B7}"/>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25" name="Text Placeholder 2">
            <a:extLst>
              <a:ext uri="{FF2B5EF4-FFF2-40B4-BE49-F238E27FC236}">
                <a16:creationId xmlns:a16="http://schemas.microsoft.com/office/drawing/2014/main" id="{2A2392F7-553D-DC49-87E2-F2A99BBBAA6A}"/>
              </a:ext>
            </a:extLst>
          </p:cNvPr>
          <p:cNvSpPr>
            <a:spLocks noGrp="1"/>
          </p:cNvSpPr>
          <p:nvPr>
            <p:ph type="body" idx="14" hasCustomPrompt="1"/>
          </p:nvPr>
        </p:nvSpPr>
        <p:spPr>
          <a:xfrm>
            <a:off x="4498390" y="2929060"/>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6" name="Text Placeholder 2">
            <a:extLst>
              <a:ext uri="{FF2B5EF4-FFF2-40B4-BE49-F238E27FC236}">
                <a16:creationId xmlns:a16="http://schemas.microsoft.com/office/drawing/2014/main" id="{AD3DA28E-4270-DC4B-A12B-47173B7C82E2}"/>
              </a:ext>
            </a:extLst>
          </p:cNvPr>
          <p:cNvSpPr>
            <a:spLocks noGrp="1"/>
          </p:cNvSpPr>
          <p:nvPr>
            <p:ph type="body" idx="15" hasCustomPrompt="1"/>
          </p:nvPr>
        </p:nvSpPr>
        <p:spPr>
          <a:xfrm>
            <a:off x="4498390" y="3404548"/>
            <a:ext cx="2131010" cy="90488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D5F2F9FF-2F9B-0D48-A0EA-F731EC6180C8}"/>
              </a:ext>
            </a:extLst>
          </p:cNvPr>
          <p:cNvSpPr>
            <a:spLocks noGrp="1"/>
          </p:cNvSpPr>
          <p:nvPr>
            <p:ph type="body" idx="18" hasCustomPrompt="1"/>
          </p:nvPr>
        </p:nvSpPr>
        <p:spPr>
          <a:xfrm>
            <a:off x="4498390" y="748371"/>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0" name="Text Placeholder 2">
            <a:extLst>
              <a:ext uri="{FF2B5EF4-FFF2-40B4-BE49-F238E27FC236}">
                <a16:creationId xmlns:a16="http://schemas.microsoft.com/office/drawing/2014/main" id="{10364FCB-D658-2F4C-AA16-C02EEA99AECB}"/>
              </a:ext>
            </a:extLst>
          </p:cNvPr>
          <p:cNvSpPr>
            <a:spLocks noGrp="1"/>
          </p:cNvSpPr>
          <p:nvPr>
            <p:ph type="body" idx="19" hasCustomPrompt="1"/>
          </p:nvPr>
        </p:nvSpPr>
        <p:spPr>
          <a:xfrm>
            <a:off x="4498390" y="1223856"/>
            <a:ext cx="2131010" cy="90488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2178119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ndard-Slide-2 circles image">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C03B4310-0F7E-164A-A40A-8B78EBBBD0B0}"/>
              </a:ext>
            </a:extLst>
          </p:cNvPr>
          <p:cNvSpPr>
            <a:spLocks noGrp="1"/>
          </p:cNvSpPr>
          <p:nvPr>
            <p:ph type="title" hasCustomPrompt="1"/>
          </p:nvPr>
        </p:nvSpPr>
        <p:spPr>
          <a:xfrm>
            <a:off x="1306968" y="185612"/>
            <a:ext cx="5208133" cy="709741"/>
          </a:xfrm>
          <a:prstGeom prst="rect">
            <a:avLst/>
          </a:prstGeom>
        </p:spPr>
        <p:txBody>
          <a:bodyPr/>
          <a:lstStyle/>
          <a:p>
            <a:r>
              <a:rPr lang="en-US"/>
              <a:t>Click to edit title style</a:t>
            </a:r>
          </a:p>
        </p:txBody>
      </p:sp>
      <p:grpSp>
        <p:nvGrpSpPr>
          <p:cNvPr id="31" name="Group 30">
            <a:extLst>
              <a:ext uri="{FF2B5EF4-FFF2-40B4-BE49-F238E27FC236}">
                <a16:creationId xmlns:a16="http://schemas.microsoft.com/office/drawing/2014/main" id="{2F32B31E-E16B-6C47-BADA-6D2B4E446878}"/>
              </a:ext>
            </a:extLst>
          </p:cNvPr>
          <p:cNvGrpSpPr/>
          <p:nvPr userDrawn="1"/>
        </p:nvGrpSpPr>
        <p:grpSpPr>
          <a:xfrm>
            <a:off x="6859" y="3"/>
            <a:ext cx="1235825" cy="1509523"/>
            <a:chOff x="10025268" y="-18034"/>
            <a:chExt cx="2124303" cy="1946080"/>
          </a:xfrm>
        </p:grpSpPr>
        <p:sp>
          <p:nvSpPr>
            <p:cNvPr id="33" name="Parallelogram 32">
              <a:extLst>
                <a:ext uri="{FF2B5EF4-FFF2-40B4-BE49-F238E27FC236}">
                  <a16:creationId xmlns:a16="http://schemas.microsoft.com/office/drawing/2014/main" id="{A8DE7C7C-4AF9-1B4D-B895-5D9D769F07E7}"/>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Parallelogram 33">
              <a:extLst>
                <a:ext uri="{FF2B5EF4-FFF2-40B4-BE49-F238E27FC236}">
                  <a16:creationId xmlns:a16="http://schemas.microsoft.com/office/drawing/2014/main" id="{23E35AEA-FC86-0748-AAEE-CD79B405DF43}"/>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5" name="Text Placeholder 2">
            <a:extLst>
              <a:ext uri="{FF2B5EF4-FFF2-40B4-BE49-F238E27FC236}">
                <a16:creationId xmlns:a16="http://schemas.microsoft.com/office/drawing/2014/main" id="{B12ED2F9-8E7A-6044-8037-7591C3A8DA20}"/>
              </a:ext>
            </a:extLst>
          </p:cNvPr>
          <p:cNvSpPr>
            <a:spLocks noGrp="1"/>
          </p:cNvSpPr>
          <p:nvPr>
            <p:ph type="body" idx="11" hasCustomPrompt="1"/>
          </p:nvPr>
        </p:nvSpPr>
        <p:spPr>
          <a:xfrm>
            <a:off x="1306968" y="968841"/>
            <a:ext cx="2007734"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7" name="Text Placeholder 2">
            <a:extLst>
              <a:ext uri="{FF2B5EF4-FFF2-40B4-BE49-F238E27FC236}">
                <a16:creationId xmlns:a16="http://schemas.microsoft.com/office/drawing/2014/main" id="{BC15BDF4-50F7-E44E-9196-BF67CBE450F9}"/>
              </a:ext>
            </a:extLst>
          </p:cNvPr>
          <p:cNvSpPr>
            <a:spLocks noGrp="1"/>
          </p:cNvSpPr>
          <p:nvPr>
            <p:ph type="body" idx="18" hasCustomPrompt="1"/>
          </p:nvPr>
        </p:nvSpPr>
        <p:spPr>
          <a:xfrm>
            <a:off x="1028700" y="1757328"/>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38" name="Text Placeholder 2">
            <a:extLst>
              <a:ext uri="{FF2B5EF4-FFF2-40B4-BE49-F238E27FC236}">
                <a16:creationId xmlns:a16="http://schemas.microsoft.com/office/drawing/2014/main" id="{C00EAE6B-4DC2-E04E-AE82-B36EC9C0C087}"/>
              </a:ext>
            </a:extLst>
          </p:cNvPr>
          <p:cNvSpPr>
            <a:spLocks noGrp="1"/>
          </p:cNvSpPr>
          <p:nvPr>
            <p:ph type="body" idx="19" hasCustomPrompt="1"/>
          </p:nvPr>
        </p:nvSpPr>
        <p:spPr>
          <a:xfrm>
            <a:off x="1028700" y="2232813"/>
            <a:ext cx="2131010" cy="714770"/>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0" name="Text Placeholder 2">
            <a:extLst>
              <a:ext uri="{FF2B5EF4-FFF2-40B4-BE49-F238E27FC236}">
                <a16:creationId xmlns:a16="http://schemas.microsoft.com/office/drawing/2014/main" id="{CA9BA4EA-A933-EE43-8000-579F9C781F5E}"/>
              </a:ext>
            </a:extLst>
          </p:cNvPr>
          <p:cNvSpPr>
            <a:spLocks noGrp="1"/>
          </p:cNvSpPr>
          <p:nvPr>
            <p:ph type="body" idx="20" hasCustomPrompt="1"/>
          </p:nvPr>
        </p:nvSpPr>
        <p:spPr>
          <a:xfrm>
            <a:off x="1028700" y="3315465"/>
            <a:ext cx="2131010"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013"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1" name="Text Placeholder 2">
            <a:extLst>
              <a:ext uri="{FF2B5EF4-FFF2-40B4-BE49-F238E27FC236}">
                <a16:creationId xmlns:a16="http://schemas.microsoft.com/office/drawing/2014/main" id="{BDB1E86E-1BDC-A042-89B3-2C36F18EC58C}"/>
              </a:ext>
            </a:extLst>
          </p:cNvPr>
          <p:cNvSpPr>
            <a:spLocks noGrp="1"/>
          </p:cNvSpPr>
          <p:nvPr>
            <p:ph type="body" idx="21" hasCustomPrompt="1"/>
          </p:nvPr>
        </p:nvSpPr>
        <p:spPr>
          <a:xfrm>
            <a:off x="1028700" y="3790953"/>
            <a:ext cx="2131010" cy="680633"/>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2" name="Content Placeholder 2">
            <a:extLst>
              <a:ext uri="{FF2B5EF4-FFF2-40B4-BE49-F238E27FC236}">
                <a16:creationId xmlns:a16="http://schemas.microsoft.com/office/drawing/2014/main" id="{F2FF7864-72A5-8840-B339-B9AAFDC2346C}"/>
              </a:ext>
            </a:extLst>
          </p:cNvPr>
          <p:cNvSpPr>
            <a:spLocks noGrp="1"/>
          </p:cNvSpPr>
          <p:nvPr>
            <p:ph idx="22" hasCustomPrompt="1"/>
          </p:nvPr>
        </p:nvSpPr>
        <p:spPr>
          <a:xfrm>
            <a:off x="3429002" y="968838"/>
            <a:ext cx="3292899" cy="3584112"/>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
        <p:nvSpPr>
          <p:cNvPr id="43" name="Text Placeholder 2">
            <a:extLst>
              <a:ext uri="{FF2B5EF4-FFF2-40B4-BE49-F238E27FC236}">
                <a16:creationId xmlns:a16="http://schemas.microsoft.com/office/drawing/2014/main" id="{B20344E9-2D51-F04F-B18C-8CC851EDAC60}"/>
              </a:ext>
            </a:extLst>
          </p:cNvPr>
          <p:cNvSpPr>
            <a:spLocks noGrp="1"/>
          </p:cNvSpPr>
          <p:nvPr>
            <p:ph type="body" idx="23" hasCustomPrompt="1"/>
          </p:nvPr>
        </p:nvSpPr>
        <p:spPr>
          <a:xfrm>
            <a:off x="326440" y="1999830"/>
            <a:ext cx="587960" cy="391927"/>
          </a:xfrm>
          <a:prstGeom prst="rect">
            <a:avLst/>
          </a:prstGeom>
        </p:spPr>
        <p:txBody>
          <a:bodyPr numCol="1" anchor="ctr">
            <a:noAutofit/>
          </a:bodyPr>
          <a:lstStyle>
            <a:lvl1pPr marL="192881" indent="-192881" algn="ctr">
              <a:lnSpc>
                <a:spcPct val="100000"/>
              </a:lnSpc>
              <a:buClr>
                <a:srgbClr val="A0C65C"/>
              </a:buClr>
              <a:buFont typeface="Arial" panose="020B0604020202020204" pitchFamily="34" charset="0"/>
              <a:buNone/>
              <a:defRPr sz="2250" b="1"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1</a:t>
            </a:r>
          </a:p>
        </p:txBody>
      </p:sp>
      <p:sp>
        <p:nvSpPr>
          <p:cNvPr id="44" name="Text Placeholder 2">
            <a:extLst>
              <a:ext uri="{FF2B5EF4-FFF2-40B4-BE49-F238E27FC236}">
                <a16:creationId xmlns:a16="http://schemas.microsoft.com/office/drawing/2014/main" id="{CB6281F7-CC1E-C94B-AA7E-DE5FAB829756}"/>
              </a:ext>
            </a:extLst>
          </p:cNvPr>
          <p:cNvSpPr>
            <a:spLocks noGrp="1"/>
          </p:cNvSpPr>
          <p:nvPr>
            <p:ph type="body" idx="24" hasCustomPrompt="1"/>
          </p:nvPr>
        </p:nvSpPr>
        <p:spPr>
          <a:xfrm>
            <a:off x="326440" y="3572598"/>
            <a:ext cx="587960" cy="391927"/>
          </a:xfrm>
          <a:prstGeom prst="rect">
            <a:avLst/>
          </a:prstGeom>
        </p:spPr>
        <p:txBody>
          <a:bodyPr numCol="1" anchor="ctr">
            <a:noAutofit/>
          </a:bodyPr>
          <a:lstStyle>
            <a:lvl1pPr marL="192881" indent="-192881" algn="ctr">
              <a:lnSpc>
                <a:spcPct val="100000"/>
              </a:lnSpc>
              <a:buClr>
                <a:srgbClr val="A0C65C"/>
              </a:buClr>
              <a:buFont typeface="Arial" panose="020B0604020202020204" pitchFamily="34" charset="0"/>
              <a:buNone/>
              <a:defRPr sz="2250" b="1"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2</a:t>
            </a:r>
          </a:p>
        </p:txBody>
      </p:sp>
      <p:sp>
        <p:nvSpPr>
          <p:cNvPr id="45" name="Slide Number Placeholder 3">
            <a:extLst>
              <a:ext uri="{FF2B5EF4-FFF2-40B4-BE49-F238E27FC236}">
                <a16:creationId xmlns:a16="http://schemas.microsoft.com/office/drawing/2014/main" id="{4B153308-3386-CE49-BCBB-19A5B543E8E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5940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5" name="Slide Number Placeholder 3">
            <a:extLst>
              <a:ext uri="{FF2B5EF4-FFF2-40B4-BE49-F238E27FC236}">
                <a16:creationId xmlns:a16="http://schemas.microsoft.com/office/drawing/2014/main" id="{4B153308-3386-CE49-BCBB-19A5B543E8E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17" name="Title 1">
            <a:extLst>
              <a:ext uri="{FF2B5EF4-FFF2-40B4-BE49-F238E27FC236}">
                <a16:creationId xmlns:a16="http://schemas.microsoft.com/office/drawing/2014/main" id="{8924BAB1-519E-4947-9A0D-1D109A2C266B}"/>
              </a:ext>
            </a:extLst>
          </p:cNvPr>
          <p:cNvSpPr>
            <a:spLocks noGrp="1"/>
          </p:cNvSpPr>
          <p:nvPr>
            <p:ph type="title" hasCustomPrompt="1"/>
          </p:nvPr>
        </p:nvSpPr>
        <p:spPr>
          <a:xfrm>
            <a:off x="1306968" y="185612"/>
            <a:ext cx="5414933" cy="709741"/>
          </a:xfrm>
          <a:prstGeom prst="rect">
            <a:avLst/>
          </a:prstGeom>
        </p:spPr>
        <p:txBody>
          <a:bodyPr/>
          <a:lstStyle/>
          <a:p>
            <a:r>
              <a:rPr lang="en-US"/>
              <a:t>Click to edit title style</a:t>
            </a:r>
          </a:p>
        </p:txBody>
      </p:sp>
      <p:grpSp>
        <p:nvGrpSpPr>
          <p:cNvPr id="18" name="Group 17">
            <a:extLst>
              <a:ext uri="{FF2B5EF4-FFF2-40B4-BE49-F238E27FC236}">
                <a16:creationId xmlns:a16="http://schemas.microsoft.com/office/drawing/2014/main" id="{E81BD142-882B-4648-991D-C265DAFCA6E9}"/>
              </a:ext>
            </a:extLst>
          </p:cNvPr>
          <p:cNvGrpSpPr/>
          <p:nvPr userDrawn="1"/>
        </p:nvGrpSpPr>
        <p:grpSpPr>
          <a:xfrm>
            <a:off x="6859" y="3"/>
            <a:ext cx="1235825" cy="1509523"/>
            <a:chOff x="10025268" y="-18034"/>
            <a:chExt cx="2124303" cy="1946080"/>
          </a:xfrm>
        </p:grpSpPr>
        <p:sp>
          <p:nvSpPr>
            <p:cNvPr id="20" name="Parallelogram 19">
              <a:extLst>
                <a:ext uri="{FF2B5EF4-FFF2-40B4-BE49-F238E27FC236}">
                  <a16:creationId xmlns:a16="http://schemas.microsoft.com/office/drawing/2014/main" id="{C1015330-11A4-7C46-A045-53573C4CA9EF}"/>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Parallelogram 20">
              <a:extLst>
                <a:ext uri="{FF2B5EF4-FFF2-40B4-BE49-F238E27FC236}">
                  <a16:creationId xmlns:a16="http://schemas.microsoft.com/office/drawing/2014/main" id="{A62EDDB0-6B3E-7A4A-B977-1DAC068D4BF2}"/>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22" name="Text Placeholder 2">
            <a:extLst>
              <a:ext uri="{FF2B5EF4-FFF2-40B4-BE49-F238E27FC236}">
                <a16:creationId xmlns:a16="http://schemas.microsoft.com/office/drawing/2014/main" id="{BD868ABC-A3D6-ED45-B67E-863F8198DF11}"/>
              </a:ext>
            </a:extLst>
          </p:cNvPr>
          <p:cNvSpPr>
            <a:spLocks noGrp="1"/>
          </p:cNvSpPr>
          <p:nvPr>
            <p:ph type="body" idx="11" hasCustomPrompt="1"/>
          </p:nvPr>
        </p:nvSpPr>
        <p:spPr>
          <a:xfrm>
            <a:off x="1306968" y="968841"/>
            <a:ext cx="2007734"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3" name="Content Placeholder 2">
            <a:extLst>
              <a:ext uri="{FF2B5EF4-FFF2-40B4-BE49-F238E27FC236}">
                <a16:creationId xmlns:a16="http://schemas.microsoft.com/office/drawing/2014/main" id="{504F29FB-0A77-5640-83F3-56222CAA834A}"/>
              </a:ext>
            </a:extLst>
          </p:cNvPr>
          <p:cNvSpPr>
            <a:spLocks noGrp="1"/>
          </p:cNvSpPr>
          <p:nvPr>
            <p:ph idx="22" hasCustomPrompt="1"/>
          </p:nvPr>
        </p:nvSpPr>
        <p:spPr>
          <a:xfrm>
            <a:off x="3429002" y="968841"/>
            <a:ext cx="3292899" cy="3466401"/>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
        <p:nvSpPr>
          <p:cNvPr id="24" name="Text Placeholder 2">
            <a:extLst>
              <a:ext uri="{FF2B5EF4-FFF2-40B4-BE49-F238E27FC236}">
                <a16:creationId xmlns:a16="http://schemas.microsoft.com/office/drawing/2014/main" id="{1556B548-B947-EA4F-A337-2D6E7EE963D3}"/>
              </a:ext>
            </a:extLst>
          </p:cNvPr>
          <p:cNvSpPr>
            <a:spLocks noGrp="1"/>
          </p:cNvSpPr>
          <p:nvPr>
            <p:ph idx="1"/>
          </p:nvPr>
        </p:nvSpPr>
        <p:spPr>
          <a:xfrm>
            <a:off x="228601" y="1661951"/>
            <a:ext cx="3086100" cy="27732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2306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5" name="Slide Number Placeholder 3">
            <a:extLst>
              <a:ext uri="{FF2B5EF4-FFF2-40B4-BE49-F238E27FC236}">
                <a16:creationId xmlns:a16="http://schemas.microsoft.com/office/drawing/2014/main" id="{4B153308-3386-CE49-BCBB-19A5B543E8E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593B4E76-D147-464F-B1DD-29F5DEEF4749}"/>
              </a:ext>
            </a:extLst>
          </p:cNvPr>
          <p:cNvSpPr>
            <a:spLocks noGrp="1"/>
          </p:cNvSpPr>
          <p:nvPr>
            <p:ph type="title" hasCustomPrompt="1"/>
          </p:nvPr>
        </p:nvSpPr>
        <p:spPr>
          <a:xfrm>
            <a:off x="211685" y="1768529"/>
            <a:ext cx="3217315" cy="709741"/>
          </a:xfrm>
          <a:prstGeom prst="rect">
            <a:avLst/>
          </a:prstGeom>
        </p:spPr>
        <p:txBody>
          <a:bodyPr/>
          <a:lstStyle/>
          <a:p>
            <a:r>
              <a:rPr lang="en-US"/>
              <a:t>Click to edit title</a:t>
            </a:r>
          </a:p>
        </p:txBody>
      </p:sp>
      <p:grpSp>
        <p:nvGrpSpPr>
          <p:cNvPr id="11" name="Group 10">
            <a:extLst>
              <a:ext uri="{FF2B5EF4-FFF2-40B4-BE49-F238E27FC236}">
                <a16:creationId xmlns:a16="http://schemas.microsoft.com/office/drawing/2014/main" id="{47D5E82E-E774-DE4E-A42C-E572ED240DA7}"/>
              </a:ext>
            </a:extLst>
          </p:cNvPr>
          <p:cNvGrpSpPr/>
          <p:nvPr userDrawn="1"/>
        </p:nvGrpSpPr>
        <p:grpSpPr>
          <a:xfrm>
            <a:off x="6859" y="3"/>
            <a:ext cx="1235825" cy="1509523"/>
            <a:chOff x="10025268" y="-18034"/>
            <a:chExt cx="2124303" cy="1946080"/>
          </a:xfrm>
        </p:grpSpPr>
        <p:sp>
          <p:nvSpPr>
            <p:cNvPr id="12" name="Parallelogram 11">
              <a:extLst>
                <a:ext uri="{FF2B5EF4-FFF2-40B4-BE49-F238E27FC236}">
                  <a16:creationId xmlns:a16="http://schemas.microsoft.com/office/drawing/2014/main" id="{B27B18DB-ED68-9A46-A26F-B23B8D591DC4}"/>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Parallelogram 12">
              <a:extLst>
                <a:ext uri="{FF2B5EF4-FFF2-40B4-BE49-F238E27FC236}">
                  <a16:creationId xmlns:a16="http://schemas.microsoft.com/office/drawing/2014/main" id="{5FFB63B1-FAD3-9449-A7C6-372D2B71A9A3}"/>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4" name="Text Placeholder 2">
            <a:extLst>
              <a:ext uri="{FF2B5EF4-FFF2-40B4-BE49-F238E27FC236}">
                <a16:creationId xmlns:a16="http://schemas.microsoft.com/office/drawing/2014/main" id="{7F0F510E-9842-BC45-BC79-8DA3DAB78993}"/>
              </a:ext>
            </a:extLst>
          </p:cNvPr>
          <p:cNvSpPr>
            <a:spLocks noGrp="1"/>
          </p:cNvSpPr>
          <p:nvPr>
            <p:ph type="body" idx="11" hasCustomPrompt="1"/>
          </p:nvPr>
        </p:nvSpPr>
        <p:spPr>
          <a:xfrm>
            <a:off x="211687" y="2551758"/>
            <a:ext cx="1731415"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15" name="Content Placeholder 2">
            <a:extLst>
              <a:ext uri="{FF2B5EF4-FFF2-40B4-BE49-F238E27FC236}">
                <a16:creationId xmlns:a16="http://schemas.microsoft.com/office/drawing/2014/main" id="{045ADB8A-E57F-C749-B3DE-7844C8352108}"/>
              </a:ext>
            </a:extLst>
          </p:cNvPr>
          <p:cNvSpPr>
            <a:spLocks noGrp="1"/>
          </p:cNvSpPr>
          <p:nvPr>
            <p:ph idx="22" hasCustomPrompt="1"/>
          </p:nvPr>
        </p:nvSpPr>
        <p:spPr>
          <a:xfrm>
            <a:off x="3429002" y="133353"/>
            <a:ext cx="3292899" cy="4301889"/>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chart or image</a:t>
            </a:r>
          </a:p>
        </p:txBody>
      </p:sp>
      <p:sp>
        <p:nvSpPr>
          <p:cNvPr id="16" name="Text Placeholder 2">
            <a:extLst>
              <a:ext uri="{FF2B5EF4-FFF2-40B4-BE49-F238E27FC236}">
                <a16:creationId xmlns:a16="http://schemas.microsoft.com/office/drawing/2014/main" id="{AAD9C806-1A9D-424C-8A43-A1B2C17122D8}"/>
              </a:ext>
            </a:extLst>
          </p:cNvPr>
          <p:cNvSpPr>
            <a:spLocks noGrp="1"/>
          </p:cNvSpPr>
          <p:nvPr>
            <p:ph type="body" idx="23" hasCustomPrompt="1"/>
          </p:nvPr>
        </p:nvSpPr>
        <p:spPr>
          <a:xfrm>
            <a:off x="211686" y="3105153"/>
            <a:ext cx="3103016" cy="1330089"/>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1241281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HCDD-2">
    <p:spTree>
      <p:nvGrpSpPr>
        <p:cNvPr id="1" name=""/>
        <p:cNvGrpSpPr/>
        <p:nvPr/>
      </p:nvGrpSpPr>
      <p:grpSpPr>
        <a:xfrm>
          <a:off x="0" y="0"/>
          <a:ext cx="0" cy="0"/>
          <a:chOff x="0" y="0"/>
          <a:chExt cx="0" cy="0"/>
        </a:xfrm>
      </p:grpSpPr>
      <p:pic>
        <p:nvPicPr>
          <p:cNvPr id="10" name="Picture 9" descr="A picture containing outdoor, photo, water, building&#10;&#10;Description automatically generated">
            <a:extLst>
              <a:ext uri="{FF2B5EF4-FFF2-40B4-BE49-F238E27FC236}">
                <a16:creationId xmlns:a16="http://schemas.microsoft.com/office/drawing/2014/main" id="{B4C35B55-61F4-3D41-8CFA-819E311C8C54}"/>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l="25198" t="28606" r="38707" b="3041"/>
          <a:stretch/>
        </p:blipFill>
        <p:spPr>
          <a:xfrm>
            <a:off x="3829050" y="0"/>
            <a:ext cx="3028950" cy="5143500"/>
          </a:xfrm>
          <a:prstGeom prst="rect">
            <a:avLst/>
          </a:prstGeom>
        </p:spPr>
      </p:pic>
      <p:sp>
        <p:nvSpPr>
          <p:cNvPr id="14" name="Rectangle 13">
            <a:extLst>
              <a:ext uri="{FF2B5EF4-FFF2-40B4-BE49-F238E27FC236}">
                <a16:creationId xmlns:a16="http://schemas.microsoft.com/office/drawing/2014/main" id="{77A32DFB-0CA6-094D-88D0-741680DB0D10}"/>
              </a:ext>
            </a:extLst>
          </p:cNvPr>
          <p:cNvSpPr/>
          <p:nvPr userDrawn="1"/>
        </p:nvSpPr>
        <p:spPr>
          <a:xfrm>
            <a:off x="210149" y="4613112"/>
            <a:ext cx="2647351" cy="300082"/>
          </a:xfrm>
          <a:prstGeom prst="rect">
            <a:avLst/>
          </a:prstGeom>
        </p:spPr>
        <p:txBody>
          <a:bodyPr wrap="square">
            <a:spAutoFit/>
          </a:bodyPr>
          <a:lstStyle/>
          <a:p>
            <a:r>
              <a:rPr lang="en-US" sz="675" b="1">
                <a:solidFill>
                  <a:schemeClr val="bg1">
                    <a:lumMod val="75000"/>
                  </a:schemeClr>
                </a:solidFill>
                <a:latin typeface="Arial" panose="020B0604020202020204" pitchFamily="34" charset="0"/>
                <a:cs typeface="Arial" panose="020B0604020202020204" pitchFamily="34" charset="0"/>
              </a:rPr>
              <a:t>CITY OF HOUSTON </a:t>
            </a:r>
            <a:endParaRPr lang="en-US" sz="825" b="1">
              <a:solidFill>
                <a:schemeClr val="bg1">
                  <a:lumMod val="75000"/>
                </a:schemeClr>
              </a:solidFill>
              <a:latin typeface="Arial" panose="020B0604020202020204" pitchFamily="34" charset="0"/>
              <a:cs typeface="Arial" panose="020B0604020202020204" pitchFamily="34" charset="0"/>
            </a:endParaRPr>
          </a:p>
          <a:p>
            <a:r>
              <a:rPr lang="en-US" sz="675">
                <a:solidFill>
                  <a:schemeClr val="bg1">
                    <a:lumMod val="75000"/>
                  </a:schemeClr>
                </a:solidFill>
                <a:latin typeface="Arial" panose="020B0604020202020204" pitchFamily="34" charset="0"/>
                <a:cs typeface="Arial" panose="020B0604020202020204" pitchFamily="34" charset="0"/>
              </a:rPr>
              <a:t>HOUSING AND COMMUNITY DEVELOPMENT DEPARTMENT</a:t>
            </a:r>
          </a:p>
        </p:txBody>
      </p:sp>
      <p:grpSp>
        <p:nvGrpSpPr>
          <p:cNvPr id="15" name="Group 14">
            <a:extLst>
              <a:ext uri="{FF2B5EF4-FFF2-40B4-BE49-F238E27FC236}">
                <a16:creationId xmlns:a16="http://schemas.microsoft.com/office/drawing/2014/main" id="{C5E9F3D4-E546-FD4B-950F-382ED518FD69}"/>
              </a:ext>
            </a:extLst>
          </p:cNvPr>
          <p:cNvGrpSpPr/>
          <p:nvPr userDrawn="1"/>
        </p:nvGrpSpPr>
        <p:grpSpPr>
          <a:xfrm>
            <a:off x="3102058" y="0"/>
            <a:ext cx="1714501" cy="5143500"/>
            <a:chOff x="3763520" y="-51"/>
            <a:chExt cx="3037206" cy="6864527"/>
          </a:xfrm>
        </p:grpSpPr>
        <p:sp>
          <p:nvSpPr>
            <p:cNvPr id="16" name="Parallelogram 15">
              <a:extLst>
                <a:ext uri="{FF2B5EF4-FFF2-40B4-BE49-F238E27FC236}">
                  <a16:creationId xmlns:a16="http://schemas.microsoft.com/office/drawing/2014/main" id="{E4AC0532-3556-A34C-BB9F-389C6D042530}"/>
                </a:ext>
              </a:extLst>
            </p:cNvPr>
            <p:cNvSpPr/>
            <p:nvPr userDrawn="1"/>
          </p:nvSpPr>
          <p:spPr>
            <a:xfrm>
              <a:off x="3763520" y="-51"/>
              <a:ext cx="2921360" cy="3583459"/>
            </a:xfrm>
            <a:prstGeom prst="parallelogram">
              <a:avLst>
                <a:gd name="adj" fmla="val 4388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Parallelogram 16">
              <a:extLst>
                <a:ext uri="{FF2B5EF4-FFF2-40B4-BE49-F238E27FC236}">
                  <a16:creationId xmlns:a16="http://schemas.microsoft.com/office/drawing/2014/main" id="{3A2F42D8-3312-5C4A-919B-1C9836D7237F}"/>
                </a:ext>
              </a:extLst>
            </p:cNvPr>
            <p:cNvSpPr/>
            <p:nvPr userDrawn="1"/>
          </p:nvSpPr>
          <p:spPr>
            <a:xfrm>
              <a:off x="3763520" y="3281017"/>
              <a:ext cx="3037206" cy="3583459"/>
            </a:xfrm>
            <a:prstGeom prst="parallelogram">
              <a:avLst>
                <a:gd name="adj" fmla="val 45244"/>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8" name="Title Placeholder 1">
            <a:extLst>
              <a:ext uri="{FF2B5EF4-FFF2-40B4-BE49-F238E27FC236}">
                <a16:creationId xmlns:a16="http://schemas.microsoft.com/office/drawing/2014/main" id="{A44CB4AF-54BB-004A-95D3-4ED02D2F4047}"/>
              </a:ext>
            </a:extLst>
          </p:cNvPr>
          <p:cNvSpPr>
            <a:spLocks noGrp="1"/>
          </p:cNvSpPr>
          <p:nvPr>
            <p:ph type="title" hasCustomPrompt="1"/>
          </p:nvPr>
        </p:nvSpPr>
        <p:spPr>
          <a:xfrm>
            <a:off x="285750" y="438150"/>
            <a:ext cx="3143250" cy="1600200"/>
          </a:xfrm>
          <a:prstGeom prst="rect">
            <a:avLst/>
          </a:prstGeom>
        </p:spPr>
        <p:txBody>
          <a:bodyPr vert="horz" lIns="91440" tIns="45720" rIns="91440" bIns="45720" rtlCol="0" anchor="ctr">
            <a:normAutofit/>
          </a:bodyPr>
          <a:lstStyle>
            <a:lvl1pPr algn="l">
              <a:defRPr sz="3750" b="1" i="0">
                <a:solidFill>
                  <a:srgbClr val="0068AC"/>
                </a:solidFill>
                <a:effectLst/>
                <a:latin typeface="Arial Black" panose="020B0604020202020204" pitchFamily="34" charset="0"/>
                <a:cs typeface="Arial Black" panose="020B0604020202020204" pitchFamily="34" charset="0"/>
              </a:defRPr>
            </a:lvl1pPr>
          </a:lstStyle>
          <a:p>
            <a:r>
              <a:rPr lang="en-US"/>
              <a:t>Click to edit title</a:t>
            </a:r>
          </a:p>
        </p:txBody>
      </p:sp>
      <p:sp>
        <p:nvSpPr>
          <p:cNvPr id="19" name="Text Placeholder 3">
            <a:extLst>
              <a:ext uri="{FF2B5EF4-FFF2-40B4-BE49-F238E27FC236}">
                <a16:creationId xmlns:a16="http://schemas.microsoft.com/office/drawing/2014/main" id="{222E566A-8575-DF47-B7A3-95E5780F2382}"/>
              </a:ext>
            </a:extLst>
          </p:cNvPr>
          <p:cNvSpPr>
            <a:spLocks noGrp="1"/>
          </p:cNvSpPr>
          <p:nvPr>
            <p:ph type="body" sz="quarter" idx="10" hasCustomPrompt="1"/>
          </p:nvPr>
        </p:nvSpPr>
        <p:spPr>
          <a:xfrm>
            <a:off x="285750" y="2190750"/>
            <a:ext cx="2800350" cy="762000"/>
          </a:xfrm>
          <a:prstGeom prst="rect">
            <a:avLst/>
          </a:prstGeom>
        </p:spPr>
        <p:txBody>
          <a:bodyPr/>
          <a:lstStyle>
            <a:lvl1pPr algn="l">
              <a:buNone/>
              <a:defRPr sz="1650" b="1">
                <a:solidFill>
                  <a:srgbClr val="009EDC"/>
                </a:solidFill>
              </a:defRPr>
            </a:lvl1pPr>
            <a:lvl2pPr>
              <a:buNone/>
              <a:defRPr sz="1350" b="1">
                <a:solidFill>
                  <a:schemeClr val="bg1"/>
                </a:solidFill>
              </a:defRPr>
            </a:lvl2pPr>
            <a:lvl3pPr>
              <a:buNone/>
              <a:defRPr sz="1350" b="1">
                <a:solidFill>
                  <a:schemeClr val="bg1"/>
                </a:solidFill>
              </a:defRPr>
            </a:lvl3pPr>
            <a:lvl4pPr>
              <a:buNone/>
              <a:defRPr sz="1350" b="1">
                <a:solidFill>
                  <a:schemeClr val="bg1"/>
                </a:solidFill>
              </a:defRPr>
            </a:lvl4pPr>
            <a:lvl5pPr>
              <a:buNone/>
              <a:defRPr sz="1350" b="1">
                <a:solidFill>
                  <a:schemeClr val="bg1"/>
                </a:solidFill>
              </a:defRPr>
            </a:lvl5pPr>
          </a:lstStyle>
          <a:p>
            <a:pPr lvl="0"/>
            <a:r>
              <a:rPr lang="en-US"/>
              <a:t>Click to edit subtitle</a:t>
            </a:r>
          </a:p>
        </p:txBody>
      </p:sp>
      <p:grpSp>
        <p:nvGrpSpPr>
          <p:cNvPr id="20" name="Group 19">
            <a:extLst>
              <a:ext uri="{FF2B5EF4-FFF2-40B4-BE49-F238E27FC236}">
                <a16:creationId xmlns:a16="http://schemas.microsoft.com/office/drawing/2014/main" id="{88FCA6E7-6752-0E4A-B645-B7F2477D8B84}"/>
              </a:ext>
            </a:extLst>
          </p:cNvPr>
          <p:cNvGrpSpPr/>
          <p:nvPr userDrawn="1"/>
        </p:nvGrpSpPr>
        <p:grpSpPr>
          <a:xfrm>
            <a:off x="316031" y="3638550"/>
            <a:ext cx="2114550" cy="640949"/>
            <a:chOff x="6477000" y="4237136"/>
            <a:chExt cx="2258541" cy="700385"/>
          </a:xfrm>
        </p:grpSpPr>
        <p:pic>
          <p:nvPicPr>
            <p:cNvPr id="21" name="Picture 20">
              <a:extLst>
                <a:ext uri="{FF2B5EF4-FFF2-40B4-BE49-F238E27FC236}">
                  <a16:creationId xmlns:a16="http://schemas.microsoft.com/office/drawing/2014/main" id="{C01FC21D-991D-7245-815E-50A84EA6DB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14239" y="4340530"/>
              <a:ext cx="1321302" cy="564440"/>
            </a:xfrm>
            <a:prstGeom prst="rect">
              <a:avLst/>
            </a:prstGeom>
          </p:spPr>
        </p:pic>
        <p:pic>
          <p:nvPicPr>
            <p:cNvPr id="22" name="Picture 21">
              <a:extLst>
                <a:ext uri="{FF2B5EF4-FFF2-40B4-BE49-F238E27FC236}">
                  <a16:creationId xmlns:a16="http://schemas.microsoft.com/office/drawing/2014/main" id="{AB4556AD-65D1-F848-B9E8-B461A99A8DE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77000" y="4237136"/>
              <a:ext cx="705671" cy="700385"/>
            </a:xfrm>
            <a:prstGeom prst="rect">
              <a:avLst/>
            </a:prstGeom>
          </p:spPr>
        </p:pic>
      </p:grpSp>
    </p:spTree>
    <p:extLst>
      <p:ext uri="{BB962C8B-B14F-4D97-AF65-F5344CB8AC3E}">
        <p14:creationId xmlns:p14="http://schemas.microsoft.com/office/powerpoint/2010/main" val="2312878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5" name="Slide Number Placeholder 3">
            <a:extLst>
              <a:ext uri="{FF2B5EF4-FFF2-40B4-BE49-F238E27FC236}">
                <a16:creationId xmlns:a16="http://schemas.microsoft.com/office/drawing/2014/main" id="{4B153308-3386-CE49-BCBB-19A5B543E8E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17" name="Content Placeholder 2">
            <a:extLst>
              <a:ext uri="{FF2B5EF4-FFF2-40B4-BE49-F238E27FC236}">
                <a16:creationId xmlns:a16="http://schemas.microsoft.com/office/drawing/2014/main" id="{B477F851-4958-4040-94FC-8864779A97F1}"/>
              </a:ext>
            </a:extLst>
          </p:cNvPr>
          <p:cNvSpPr>
            <a:spLocks noGrp="1"/>
          </p:cNvSpPr>
          <p:nvPr>
            <p:ph idx="24" hasCustomPrompt="1"/>
          </p:nvPr>
        </p:nvSpPr>
        <p:spPr>
          <a:xfrm>
            <a:off x="2475419" y="1735033"/>
            <a:ext cx="1816531" cy="1934402"/>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chart or image</a:t>
            </a:r>
          </a:p>
        </p:txBody>
      </p:sp>
      <p:sp>
        <p:nvSpPr>
          <p:cNvPr id="18" name="Content Placeholder 2">
            <a:extLst>
              <a:ext uri="{FF2B5EF4-FFF2-40B4-BE49-F238E27FC236}">
                <a16:creationId xmlns:a16="http://schemas.microsoft.com/office/drawing/2014/main" id="{F1A47E85-6C59-F043-AEFB-7306A605F89F}"/>
              </a:ext>
            </a:extLst>
          </p:cNvPr>
          <p:cNvSpPr>
            <a:spLocks noGrp="1"/>
          </p:cNvSpPr>
          <p:nvPr>
            <p:ph idx="25" hasCustomPrompt="1"/>
          </p:nvPr>
        </p:nvSpPr>
        <p:spPr>
          <a:xfrm>
            <a:off x="286345" y="1735033"/>
            <a:ext cx="1816531" cy="1934402"/>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chart or image</a:t>
            </a:r>
          </a:p>
        </p:txBody>
      </p:sp>
      <p:sp>
        <p:nvSpPr>
          <p:cNvPr id="19" name="Title 1">
            <a:extLst>
              <a:ext uri="{FF2B5EF4-FFF2-40B4-BE49-F238E27FC236}">
                <a16:creationId xmlns:a16="http://schemas.microsoft.com/office/drawing/2014/main" id="{2DCDB2BC-FFD3-9747-A8A4-F8776DEF1AB1}"/>
              </a:ext>
            </a:extLst>
          </p:cNvPr>
          <p:cNvSpPr>
            <a:spLocks noGrp="1"/>
          </p:cNvSpPr>
          <p:nvPr>
            <p:ph type="title" hasCustomPrompt="1"/>
          </p:nvPr>
        </p:nvSpPr>
        <p:spPr>
          <a:xfrm>
            <a:off x="1356983" y="264524"/>
            <a:ext cx="5161325" cy="709741"/>
          </a:xfrm>
          <a:prstGeom prst="rect">
            <a:avLst/>
          </a:prstGeom>
        </p:spPr>
        <p:txBody>
          <a:bodyPr/>
          <a:lstStyle/>
          <a:p>
            <a:r>
              <a:rPr lang="en-US"/>
              <a:t>Click to edit title</a:t>
            </a:r>
          </a:p>
        </p:txBody>
      </p:sp>
      <p:grpSp>
        <p:nvGrpSpPr>
          <p:cNvPr id="20" name="Group 19">
            <a:extLst>
              <a:ext uri="{FF2B5EF4-FFF2-40B4-BE49-F238E27FC236}">
                <a16:creationId xmlns:a16="http://schemas.microsoft.com/office/drawing/2014/main" id="{8816CECD-A0E3-CE43-96C3-2C44CB4FDAF1}"/>
              </a:ext>
            </a:extLst>
          </p:cNvPr>
          <p:cNvGrpSpPr/>
          <p:nvPr userDrawn="1"/>
        </p:nvGrpSpPr>
        <p:grpSpPr>
          <a:xfrm>
            <a:off x="6859" y="3"/>
            <a:ext cx="1235825" cy="1509523"/>
            <a:chOff x="10025268" y="-18034"/>
            <a:chExt cx="2124303" cy="1946080"/>
          </a:xfrm>
        </p:grpSpPr>
        <p:sp>
          <p:nvSpPr>
            <p:cNvPr id="21" name="Parallelogram 20">
              <a:extLst>
                <a:ext uri="{FF2B5EF4-FFF2-40B4-BE49-F238E27FC236}">
                  <a16:creationId xmlns:a16="http://schemas.microsoft.com/office/drawing/2014/main" id="{3BC615ED-A613-E94D-B1C1-D9CC9B5A6074}"/>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Parallelogram 21">
              <a:extLst>
                <a:ext uri="{FF2B5EF4-FFF2-40B4-BE49-F238E27FC236}">
                  <a16:creationId xmlns:a16="http://schemas.microsoft.com/office/drawing/2014/main" id="{8463A7DC-7C24-864E-A137-C445DAFDA69E}"/>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23" name="Text Placeholder 2">
            <a:extLst>
              <a:ext uri="{FF2B5EF4-FFF2-40B4-BE49-F238E27FC236}">
                <a16:creationId xmlns:a16="http://schemas.microsoft.com/office/drawing/2014/main" id="{0734F8A0-8C4D-2A4B-A61D-8D98298D4FD7}"/>
              </a:ext>
            </a:extLst>
          </p:cNvPr>
          <p:cNvSpPr>
            <a:spLocks noGrp="1"/>
          </p:cNvSpPr>
          <p:nvPr>
            <p:ph type="body" idx="11" hasCustomPrompt="1"/>
          </p:nvPr>
        </p:nvSpPr>
        <p:spPr>
          <a:xfrm>
            <a:off x="1356983" y="1047753"/>
            <a:ext cx="5145985"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8" name="Text Placeholder 2">
            <a:extLst>
              <a:ext uri="{FF2B5EF4-FFF2-40B4-BE49-F238E27FC236}">
                <a16:creationId xmlns:a16="http://schemas.microsoft.com/office/drawing/2014/main" id="{B770870B-DF84-694C-925A-F6F02FCC4BAC}"/>
              </a:ext>
            </a:extLst>
          </p:cNvPr>
          <p:cNvSpPr>
            <a:spLocks noGrp="1"/>
          </p:cNvSpPr>
          <p:nvPr>
            <p:ph type="body" idx="23" hasCustomPrompt="1"/>
          </p:nvPr>
        </p:nvSpPr>
        <p:spPr>
          <a:xfrm>
            <a:off x="365323" y="3875524"/>
            <a:ext cx="898664" cy="277326"/>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Text here</a:t>
            </a:r>
          </a:p>
        </p:txBody>
      </p:sp>
      <p:sp>
        <p:nvSpPr>
          <p:cNvPr id="29" name="Text Placeholder 2">
            <a:extLst>
              <a:ext uri="{FF2B5EF4-FFF2-40B4-BE49-F238E27FC236}">
                <a16:creationId xmlns:a16="http://schemas.microsoft.com/office/drawing/2014/main" id="{560DADAD-6E72-F34D-AA4D-C7B36D09D2F2}"/>
              </a:ext>
            </a:extLst>
          </p:cNvPr>
          <p:cNvSpPr>
            <a:spLocks noGrp="1"/>
          </p:cNvSpPr>
          <p:nvPr>
            <p:ph type="body" idx="26" hasCustomPrompt="1"/>
          </p:nvPr>
        </p:nvSpPr>
        <p:spPr>
          <a:xfrm>
            <a:off x="1420423" y="3394267"/>
            <a:ext cx="780122" cy="559482"/>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1575"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$0.0</a:t>
            </a:r>
          </a:p>
        </p:txBody>
      </p:sp>
      <p:sp>
        <p:nvSpPr>
          <p:cNvPr id="30" name="Text Placeholder 2">
            <a:extLst>
              <a:ext uri="{FF2B5EF4-FFF2-40B4-BE49-F238E27FC236}">
                <a16:creationId xmlns:a16="http://schemas.microsoft.com/office/drawing/2014/main" id="{BAB0AC26-430F-8344-9B3F-A124EB65FD7A}"/>
              </a:ext>
            </a:extLst>
          </p:cNvPr>
          <p:cNvSpPr>
            <a:spLocks noGrp="1"/>
          </p:cNvSpPr>
          <p:nvPr>
            <p:ph type="body" idx="27" hasCustomPrompt="1"/>
          </p:nvPr>
        </p:nvSpPr>
        <p:spPr>
          <a:xfrm>
            <a:off x="1420423" y="3913646"/>
            <a:ext cx="780122" cy="516560"/>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MILLION</a:t>
            </a:r>
          </a:p>
        </p:txBody>
      </p:sp>
      <p:sp>
        <p:nvSpPr>
          <p:cNvPr id="31" name="Text Placeholder 2">
            <a:extLst>
              <a:ext uri="{FF2B5EF4-FFF2-40B4-BE49-F238E27FC236}">
                <a16:creationId xmlns:a16="http://schemas.microsoft.com/office/drawing/2014/main" id="{C4B6346A-252A-E049-9230-6C10EAF2B3F5}"/>
              </a:ext>
            </a:extLst>
          </p:cNvPr>
          <p:cNvSpPr>
            <a:spLocks noGrp="1"/>
          </p:cNvSpPr>
          <p:nvPr>
            <p:ph type="body" idx="28" hasCustomPrompt="1"/>
          </p:nvPr>
        </p:nvSpPr>
        <p:spPr>
          <a:xfrm>
            <a:off x="3631443" y="3394267"/>
            <a:ext cx="780122" cy="559482"/>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1575"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$0.0</a:t>
            </a:r>
          </a:p>
        </p:txBody>
      </p:sp>
      <p:sp>
        <p:nvSpPr>
          <p:cNvPr id="32" name="Text Placeholder 2">
            <a:extLst>
              <a:ext uri="{FF2B5EF4-FFF2-40B4-BE49-F238E27FC236}">
                <a16:creationId xmlns:a16="http://schemas.microsoft.com/office/drawing/2014/main" id="{96D9A472-A516-484A-B347-14239DB6D568}"/>
              </a:ext>
            </a:extLst>
          </p:cNvPr>
          <p:cNvSpPr>
            <a:spLocks noGrp="1"/>
          </p:cNvSpPr>
          <p:nvPr>
            <p:ph type="body" idx="29" hasCustomPrompt="1"/>
          </p:nvPr>
        </p:nvSpPr>
        <p:spPr>
          <a:xfrm>
            <a:off x="3631443" y="3913646"/>
            <a:ext cx="780122" cy="516560"/>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MILLION</a:t>
            </a:r>
          </a:p>
        </p:txBody>
      </p:sp>
      <p:sp>
        <p:nvSpPr>
          <p:cNvPr id="33" name="Text Placeholder 2">
            <a:extLst>
              <a:ext uri="{FF2B5EF4-FFF2-40B4-BE49-F238E27FC236}">
                <a16:creationId xmlns:a16="http://schemas.microsoft.com/office/drawing/2014/main" id="{21A8F5EA-EBAD-014A-A4A9-7917BFCC7630}"/>
              </a:ext>
            </a:extLst>
          </p:cNvPr>
          <p:cNvSpPr>
            <a:spLocks noGrp="1"/>
          </p:cNvSpPr>
          <p:nvPr>
            <p:ph type="body" idx="30" hasCustomPrompt="1"/>
          </p:nvPr>
        </p:nvSpPr>
        <p:spPr>
          <a:xfrm>
            <a:off x="2537938" y="3875524"/>
            <a:ext cx="898664" cy="277326"/>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Text here</a:t>
            </a:r>
          </a:p>
        </p:txBody>
      </p:sp>
      <p:sp>
        <p:nvSpPr>
          <p:cNvPr id="34" name="Content Placeholder 2">
            <a:extLst>
              <a:ext uri="{FF2B5EF4-FFF2-40B4-BE49-F238E27FC236}">
                <a16:creationId xmlns:a16="http://schemas.microsoft.com/office/drawing/2014/main" id="{186CB751-F5FA-8844-96D6-8DF8100D7D59}"/>
              </a:ext>
            </a:extLst>
          </p:cNvPr>
          <p:cNvSpPr>
            <a:spLocks noGrp="1"/>
          </p:cNvSpPr>
          <p:nvPr>
            <p:ph idx="31" hasCustomPrompt="1"/>
          </p:nvPr>
        </p:nvSpPr>
        <p:spPr>
          <a:xfrm>
            <a:off x="4686438" y="1735033"/>
            <a:ext cx="1816531" cy="1934402"/>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chart or image</a:t>
            </a:r>
          </a:p>
        </p:txBody>
      </p:sp>
      <p:sp>
        <p:nvSpPr>
          <p:cNvPr id="37" name="Text Placeholder 2">
            <a:extLst>
              <a:ext uri="{FF2B5EF4-FFF2-40B4-BE49-F238E27FC236}">
                <a16:creationId xmlns:a16="http://schemas.microsoft.com/office/drawing/2014/main" id="{46F3EEBD-4525-5B4D-B371-BE9A85E4C090}"/>
              </a:ext>
            </a:extLst>
          </p:cNvPr>
          <p:cNvSpPr>
            <a:spLocks noGrp="1"/>
          </p:cNvSpPr>
          <p:nvPr>
            <p:ph type="body" idx="32" hasCustomPrompt="1"/>
          </p:nvPr>
        </p:nvSpPr>
        <p:spPr>
          <a:xfrm>
            <a:off x="5842462" y="3394267"/>
            <a:ext cx="780122" cy="559482"/>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1575"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$0.0</a:t>
            </a:r>
          </a:p>
        </p:txBody>
      </p:sp>
      <p:sp>
        <p:nvSpPr>
          <p:cNvPr id="38" name="Text Placeholder 2">
            <a:extLst>
              <a:ext uri="{FF2B5EF4-FFF2-40B4-BE49-F238E27FC236}">
                <a16:creationId xmlns:a16="http://schemas.microsoft.com/office/drawing/2014/main" id="{B2BEA428-2CD7-F640-9F09-123BA38EACD4}"/>
              </a:ext>
            </a:extLst>
          </p:cNvPr>
          <p:cNvSpPr>
            <a:spLocks noGrp="1"/>
          </p:cNvSpPr>
          <p:nvPr>
            <p:ph type="body" idx="33" hasCustomPrompt="1"/>
          </p:nvPr>
        </p:nvSpPr>
        <p:spPr>
          <a:xfrm>
            <a:off x="5842462" y="3913646"/>
            <a:ext cx="780122" cy="516560"/>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MILLION</a:t>
            </a:r>
          </a:p>
        </p:txBody>
      </p:sp>
      <p:sp>
        <p:nvSpPr>
          <p:cNvPr id="39" name="Text Placeholder 2">
            <a:extLst>
              <a:ext uri="{FF2B5EF4-FFF2-40B4-BE49-F238E27FC236}">
                <a16:creationId xmlns:a16="http://schemas.microsoft.com/office/drawing/2014/main" id="{874B7249-DCCA-4140-9E9E-F3E64E2BB47B}"/>
              </a:ext>
            </a:extLst>
          </p:cNvPr>
          <p:cNvSpPr>
            <a:spLocks noGrp="1"/>
          </p:cNvSpPr>
          <p:nvPr>
            <p:ph type="body" idx="34" hasCustomPrompt="1"/>
          </p:nvPr>
        </p:nvSpPr>
        <p:spPr>
          <a:xfrm>
            <a:off x="4748956" y="3875524"/>
            <a:ext cx="898664" cy="277326"/>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Text here</a:t>
            </a:r>
          </a:p>
        </p:txBody>
      </p:sp>
    </p:spTree>
    <p:extLst>
      <p:ext uri="{BB962C8B-B14F-4D97-AF65-F5344CB8AC3E}">
        <p14:creationId xmlns:p14="http://schemas.microsoft.com/office/powerpoint/2010/main" val="997170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45" name="Slide Number Placeholder 3">
            <a:extLst>
              <a:ext uri="{FF2B5EF4-FFF2-40B4-BE49-F238E27FC236}">
                <a16:creationId xmlns:a16="http://schemas.microsoft.com/office/drawing/2014/main" id="{4B153308-3386-CE49-BCBB-19A5B543E8E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40" name="Content Placeholder 2">
            <a:extLst>
              <a:ext uri="{FF2B5EF4-FFF2-40B4-BE49-F238E27FC236}">
                <a16:creationId xmlns:a16="http://schemas.microsoft.com/office/drawing/2014/main" id="{EB9908FD-880D-4547-AE56-991F4C1F657E}"/>
              </a:ext>
            </a:extLst>
          </p:cNvPr>
          <p:cNvSpPr>
            <a:spLocks noGrp="1"/>
          </p:cNvSpPr>
          <p:nvPr>
            <p:ph idx="25" hasCustomPrompt="1"/>
          </p:nvPr>
        </p:nvSpPr>
        <p:spPr>
          <a:xfrm>
            <a:off x="286345" y="1735033"/>
            <a:ext cx="1816531" cy="1934402"/>
          </a:xfrm>
          <a:prstGeom prst="rect">
            <a:avLst/>
          </a:prstGeom>
        </p:spPr>
        <p:txBody>
          <a:bodyPr/>
          <a:lstStyle>
            <a:lvl1pPr>
              <a:buClr>
                <a:srgbClr val="A0C65C"/>
              </a:buClr>
              <a:buNone/>
              <a:defRPr>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chart or image</a:t>
            </a:r>
          </a:p>
        </p:txBody>
      </p:sp>
      <p:sp>
        <p:nvSpPr>
          <p:cNvPr id="41" name="Title 1">
            <a:extLst>
              <a:ext uri="{FF2B5EF4-FFF2-40B4-BE49-F238E27FC236}">
                <a16:creationId xmlns:a16="http://schemas.microsoft.com/office/drawing/2014/main" id="{CE901B6C-F633-3947-95C9-52CE1F5A1227}"/>
              </a:ext>
            </a:extLst>
          </p:cNvPr>
          <p:cNvSpPr>
            <a:spLocks noGrp="1"/>
          </p:cNvSpPr>
          <p:nvPr>
            <p:ph type="title" hasCustomPrompt="1"/>
          </p:nvPr>
        </p:nvSpPr>
        <p:spPr>
          <a:xfrm>
            <a:off x="1356982" y="264524"/>
            <a:ext cx="5272418" cy="709741"/>
          </a:xfrm>
          <a:prstGeom prst="rect">
            <a:avLst/>
          </a:prstGeom>
        </p:spPr>
        <p:txBody>
          <a:bodyPr/>
          <a:lstStyle/>
          <a:p>
            <a:r>
              <a:rPr lang="en-US"/>
              <a:t>Click to edit title</a:t>
            </a:r>
          </a:p>
        </p:txBody>
      </p:sp>
      <p:grpSp>
        <p:nvGrpSpPr>
          <p:cNvPr id="42" name="Group 41">
            <a:extLst>
              <a:ext uri="{FF2B5EF4-FFF2-40B4-BE49-F238E27FC236}">
                <a16:creationId xmlns:a16="http://schemas.microsoft.com/office/drawing/2014/main" id="{DE9A3FE5-4A4D-0843-90B6-B133491B4E06}"/>
              </a:ext>
            </a:extLst>
          </p:cNvPr>
          <p:cNvGrpSpPr/>
          <p:nvPr userDrawn="1"/>
        </p:nvGrpSpPr>
        <p:grpSpPr>
          <a:xfrm>
            <a:off x="6859" y="3"/>
            <a:ext cx="1235825" cy="1509523"/>
            <a:chOff x="10025268" y="-18034"/>
            <a:chExt cx="2124303" cy="1946080"/>
          </a:xfrm>
        </p:grpSpPr>
        <p:sp>
          <p:nvSpPr>
            <p:cNvPr id="43" name="Parallelogram 42">
              <a:extLst>
                <a:ext uri="{FF2B5EF4-FFF2-40B4-BE49-F238E27FC236}">
                  <a16:creationId xmlns:a16="http://schemas.microsoft.com/office/drawing/2014/main" id="{5274A6E8-3097-C74E-846A-774935178C61}"/>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4" name="Parallelogram 43">
              <a:extLst>
                <a:ext uri="{FF2B5EF4-FFF2-40B4-BE49-F238E27FC236}">
                  <a16:creationId xmlns:a16="http://schemas.microsoft.com/office/drawing/2014/main" id="{A41A4B4D-101A-834E-ACC4-91CD3FC550FF}"/>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46" name="Text Placeholder 2">
            <a:extLst>
              <a:ext uri="{FF2B5EF4-FFF2-40B4-BE49-F238E27FC236}">
                <a16:creationId xmlns:a16="http://schemas.microsoft.com/office/drawing/2014/main" id="{12E01942-D0A3-2147-AE71-C6A8AEC4E35F}"/>
              </a:ext>
            </a:extLst>
          </p:cNvPr>
          <p:cNvSpPr>
            <a:spLocks noGrp="1"/>
          </p:cNvSpPr>
          <p:nvPr>
            <p:ph type="body" idx="11" hasCustomPrompt="1"/>
          </p:nvPr>
        </p:nvSpPr>
        <p:spPr>
          <a:xfrm>
            <a:off x="1356982" y="1047753"/>
            <a:ext cx="527241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49" name="Text Placeholder 2">
            <a:extLst>
              <a:ext uri="{FF2B5EF4-FFF2-40B4-BE49-F238E27FC236}">
                <a16:creationId xmlns:a16="http://schemas.microsoft.com/office/drawing/2014/main" id="{5E3D3457-F59F-9F49-B90C-B63090A768D8}"/>
              </a:ext>
            </a:extLst>
          </p:cNvPr>
          <p:cNvSpPr>
            <a:spLocks noGrp="1"/>
          </p:cNvSpPr>
          <p:nvPr>
            <p:ph type="body" idx="23" hasCustomPrompt="1"/>
          </p:nvPr>
        </p:nvSpPr>
        <p:spPr>
          <a:xfrm>
            <a:off x="365323" y="3875524"/>
            <a:ext cx="898664" cy="277326"/>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Text here</a:t>
            </a:r>
          </a:p>
        </p:txBody>
      </p:sp>
      <p:sp>
        <p:nvSpPr>
          <p:cNvPr id="50" name="Text Placeholder 2">
            <a:extLst>
              <a:ext uri="{FF2B5EF4-FFF2-40B4-BE49-F238E27FC236}">
                <a16:creationId xmlns:a16="http://schemas.microsoft.com/office/drawing/2014/main" id="{6AB317BE-ECEB-BC4E-B670-30EA8867F2F2}"/>
              </a:ext>
            </a:extLst>
          </p:cNvPr>
          <p:cNvSpPr>
            <a:spLocks noGrp="1"/>
          </p:cNvSpPr>
          <p:nvPr>
            <p:ph type="body" idx="26" hasCustomPrompt="1"/>
          </p:nvPr>
        </p:nvSpPr>
        <p:spPr>
          <a:xfrm>
            <a:off x="1420423" y="3394267"/>
            <a:ext cx="780122" cy="559482"/>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1575"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$0.0</a:t>
            </a:r>
          </a:p>
        </p:txBody>
      </p:sp>
      <p:sp>
        <p:nvSpPr>
          <p:cNvPr id="51" name="Text Placeholder 2">
            <a:extLst>
              <a:ext uri="{FF2B5EF4-FFF2-40B4-BE49-F238E27FC236}">
                <a16:creationId xmlns:a16="http://schemas.microsoft.com/office/drawing/2014/main" id="{F20BCFEA-81B6-5F44-94AE-E826C27BB9D3}"/>
              </a:ext>
            </a:extLst>
          </p:cNvPr>
          <p:cNvSpPr>
            <a:spLocks noGrp="1"/>
          </p:cNvSpPr>
          <p:nvPr>
            <p:ph type="body" idx="27" hasCustomPrompt="1"/>
          </p:nvPr>
        </p:nvSpPr>
        <p:spPr>
          <a:xfrm>
            <a:off x="1420423" y="3913646"/>
            <a:ext cx="780122" cy="516560"/>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788" b="0"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MILLION</a:t>
            </a:r>
          </a:p>
        </p:txBody>
      </p:sp>
      <p:sp>
        <p:nvSpPr>
          <p:cNvPr id="52" name="Text Placeholder 2">
            <a:extLst>
              <a:ext uri="{FF2B5EF4-FFF2-40B4-BE49-F238E27FC236}">
                <a16:creationId xmlns:a16="http://schemas.microsoft.com/office/drawing/2014/main" id="{A039EEEA-60B0-9B40-9E8E-D4A99F644C3C}"/>
              </a:ext>
            </a:extLst>
          </p:cNvPr>
          <p:cNvSpPr>
            <a:spLocks noGrp="1"/>
          </p:cNvSpPr>
          <p:nvPr>
            <p:ph type="body" idx="16" hasCustomPrompt="1"/>
          </p:nvPr>
        </p:nvSpPr>
        <p:spPr>
          <a:xfrm>
            <a:off x="3372062" y="3633360"/>
            <a:ext cx="3257339" cy="286819"/>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675"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53" name="Text Placeholder 2">
            <a:extLst>
              <a:ext uri="{FF2B5EF4-FFF2-40B4-BE49-F238E27FC236}">
                <a16:creationId xmlns:a16="http://schemas.microsoft.com/office/drawing/2014/main" id="{CD8D24A9-B656-3546-BDED-2F812966D99A}"/>
              </a:ext>
            </a:extLst>
          </p:cNvPr>
          <p:cNvSpPr>
            <a:spLocks noGrp="1"/>
          </p:cNvSpPr>
          <p:nvPr>
            <p:ph type="body" idx="17" hasCustomPrompt="1"/>
          </p:nvPr>
        </p:nvSpPr>
        <p:spPr>
          <a:xfrm>
            <a:off x="3372062" y="3977401"/>
            <a:ext cx="3257339" cy="507874"/>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563"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54" name="Text Placeholder 2">
            <a:extLst>
              <a:ext uri="{FF2B5EF4-FFF2-40B4-BE49-F238E27FC236}">
                <a16:creationId xmlns:a16="http://schemas.microsoft.com/office/drawing/2014/main" id="{8F9E4633-4D9A-AA42-BCBB-DE94B67DD685}"/>
              </a:ext>
            </a:extLst>
          </p:cNvPr>
          <p:cNvSpPr>
            <a:spLocks noGrp="1"/>
          </p:cNvSpPr>
          <p:nvPr>
            <p:ph type="body" idx="28" hasCustomPrompt="1"/>
          </p:nvPr>
        </p:nvSpPr>
        <p:spPr>
          <a:xfrm>
            <a:off x="3372062" y="2647952"/>
            <a:ext cx="3257339" cy="286819"/>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675"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55" name="Text Placeholder 2">
            <a:extLst>
              <a:ext uri="{FF2B5EF4-FFF2-40B4-BE49-F238E27FC236}">
                <a16:creationId xmlns:a16="http://schemas.microsoft.com/office/drawing/2014/main" id="{AA93306F-30A6-794F-9DC5-6924EA1F443C}"/>
              </a:ext>
            </a:extLst>
          </p:cNvPr>
          <p:cNvSpPr>
            <a:spLocks noGrp="1"/>
          </p:cNvSpPr>
          <p:nvPr>
            <p:ph type="body" idx="29" hasCustomPrompt="1"/>
          </p:nvPr>
        </p:nvSpPr>
        <p:spPr>
          <a:xfrm>
            <a:off x="3372062" y="2991994"/>
            <a:ext cx="3257339" cy="507874"/>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563"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56" name="Text Placeholder 2">
            <a:extLst>
              <a:ext uri="{FF2B5EF4-FFF2-40B4-BE49-F238E27FC236}">
                <a16:creationId xmlns:a16="http://schemas.microsoft.com/office/drawing/2014/main" id="{FD0B40E6-748C-F441-9625-14D7A6701965}"/>
              </a:ext>
            </a:extLst>
          </p:cNvPr>
          <p:cNvSpPr>
            <a:spLocks noGrp="1"/>
          </p:cNvSpPr>
          <p:nvPr>
            <p:ph type="body" idx="30" hasCustomPrompt="1"/>
          </p:nvPr>
        </p:nvSpPr>
        <p:spPr>
          <a:xfrm>
            <a:off x="3372062" y="1657353"/>
            <a:ext cx="3257339" cy="286819"/>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675" b="1">
                <a:solidFill>
                  <a:srgbClr val="58C9E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57" name="Text Placeholder 2">
            <a:extLst>
              <a:ext uri="{FF2B5EF4-FFF2-40B4-BE49-F238E27FC236}">
                <a16:creationId xmlns:a16="http://schemas.microsoft.com/office/drawing/2014/main" id="{0751A8A8-1777-3442-A1C0-927CCA2DBECA}"/>
              </a:ext>
            </a:extLst>
          </p:cNvPr>
          <p:cNvSpPr>
            <a:spLocks noGrp="1"/>
          </p:cNvSpPr>
          <p:nvPr>
            <p:ph type="body" idx="31" hasCustomPrompt="1"/>
          </p:nvPr>
        </p:nvSpPr>
        <p:spPr>
          <a:xfrm>
            <a:off x="3372062" y="2001394"/>
            <a:ext cx="3257339" cy="507874"/>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563" b="0">
                <a:solidFill>
                  <a:schemeClr val="bg1">
                    <a:lumMod val="50000"/>
                  </a:schemeClr>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32366352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ndard-Slide-Testimonial right">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69C31CD-3798-3E45-BB2B-A9F3D88AFE04}"/>
              </a:ext>
            </a:extLst>
          </p:cNvPr>
          <p:cNvGrpSpPr/>
          <p:nvPr userDrawn="1"/>
        </p:nvGrpSpPr>
        <p:grpSpPr>
          <a:xfrm>
            <a:off x="1" y="3"/>
            <a:ext cx="6858001" cy="5138973"/>
            <a:chOff x="1" y="-1"/>
            <a:chExt cx="12192000" cy="6851964"/>
          </a:xfrm>
        </p:grpSpPr>
        <p:sp>
          <p:nvSpPr>
            <p:cNvPr id="21" name="Rectangle 20">
              <a:extLst>
                <a:ext uri="{FF2B5EF4-FFF2-40B4-BE49-F238E27FC236}">
                  <a16:creationId xmlns:a16="http://schemas.microsoft.com/office/drawing/2014/main" id="{F27BE13F-456C-E04D-9C86-770B1666EBD6}"/>
                </a:ext>
              </a:extLst>
            </p:cNvPr>
            <p:cNvSpPr/>
            <p:nvPr/>
          </p:nvSpPr>
          <p:spPr>
            <a:xfrm>
              <a:off x="1" y="-1"/>
              <a:ext cx="6442364" cy="6851963"/>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6438439" y="4710544"/>
              <a:ext cx="5753562" cy="2141419"/>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grpSp>
      <p:sp>
        <p:nvSpPr>
          <p:cNvPr id="26" name="Text Placeholder 2">
            <a:extLst>
              <a:ext uri="{FF2B5EF4-FFF2-40B4-BE49-F238E27FC236}">
                <a16:creationId xmlns:a16="http://schemas.microsoft.com/office/drawing/2014/main" id="{B926FC7D-96BF-3440-B0B1-424834EF691A}"/>
              </a:ext>
            </a:extLst>
          </p:cNvPr>
          <p:cNvSpPr>
            <a:spLocks noGrp="1"/>
          </p:cNvSpPr>
          <p:nvPr>
            <p:ph type="body" idx="18" hasCustomPrompt="1"/>
          </p:nvPr>
        </p:nvSpPr>
        <p:spPr>
          <a:xfrm>
            <a:off x="3875009" y="1610592"/>
            <a:ext cx="2752947"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p:ph type="body" idx="19" hasCustomPrompt="1"/>
          </p:nvPr>
        </p:nvSpPr>
        <p:spPr>
          <a:xfrm>
            <a:off x="251178" y="1962836"/>
            <a:ext cx="3119264" cy="286322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8" name="Content Placeholder 2">
            <a:extLst>
              <a:ext uri="{FF2B5EF4-FFF2-40B4-BE49-F238E27FC236}">
                <a16:creationId xmlns:a16="http://schemas.microsoft.com/office/drawing/2014/main" id="{0283A59E-9BA0-8B4B-B1C9-AB2706F814A1}"/>
              </a:ext>
            </a:extLst>
          </p:cNvPr>
          <p:cNvSpPr>
            <a:spLocks noGrp="1"/>
          </p:cNvSpPr>
          <p:nvPr>
            <p:ph idx="22" hasCustomPrompt="1"/>
          </p:nvPr>
        </p:nvSpPr>
        <p:spPr>
          <a:xfrm>
            <a:off x="4289939"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
        <p:nvSpPr>
          <p:cNvPr id="29" name="Text Placeholder 2">
            <a:extLst>
              <a:ext uri="{FF2B5EF4-FFF2-40B4-BE49-F238E27FC236}">
                <a16:creationId xmlns:a16="http://schemas.microsoft.com/office/drawing/2014/main" id="{0E454A1C-F5A2-E645-9FC1-71DB54844C66}"/>
              </a:ext>
            </a:extLst>
          </p:cNvPr>
          <p:cNvSpPr>
            <a:spLocks noGrp="1"/>
          </p:cNvSpPr>
          <p:nvPr>
            <p:ph type="body" idx="23" hasCustomPrompt="1"/>
          </p:nvPr>
        </p:nvSpPr>
        <p:spPr>
          <a:xfrm>
            <a:off x="1297991" y="954355"/>
            <a:ext cx="2072452"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Testimonials</a:t>
            </a:r>
          </a:p>
        </p:txBody>
      </p:sp>
      <p:pic>
        <p:nvPicPr>
          <p:cNvPr id="30" name="Graphic 29">
            <a:extLst>
              <a:ext uri="{FF2B5EF4-FFF2-40B4-BE49-F238E27FC236}">
                <a16:creationId xmlns:a16="http://schemas.microsoft.com/office/drawing/2014/main" id="{F6DE378D-80CF-B84F-9A8E-C1D7B7DA1CB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1180" y="334738"/>
            <a:ext cx="813847" cy="1026922"/>
          </a:xfrm>
          <a:prstGeom prst="rect">
            <a:avLst/>
          </a:prstGeom>
        </p:spPr>
      </p:pic>
      <p:grpSp>
        <p:nvGrpSpPr>
          <p:cNvPr id="31" name="Group 30">
            <a:extLst>
              <a:ext uri="{FF2B5EF4-FFF2-40B4-BE49-F238E27FC236}">
                <a16:creationId xmlns:a16="http://schemas.microsoft.com/office/drawing/2014/main" id="{45843A1B-DA62-1A47-8867-51F5C75BC28E}"/>
              </a:ext>
            </a:extLst>
          </p:cNvPr>
          <p:cNvGrpSpPr/>
          <p:nvPr userDrawn="1"/>
        </p:nvGrpSpPr>
        <p:grpSpPr>
          <a:xfrm>
            <a:off x="4788197"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p:ph type="body" idx="11" hasCustomPrompt="1"/>
          </p:nvPr>
        </p:nvSpPr>
        <p:spPr>
          <a:xfrm>
            <a:off x="3875009" y="2123469"/>
            <a:ext cx="275294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14863438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Slide-Testimonial lef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27BE13F-456C-E04D-9C86-770B1666EBD6}"/>
              </a:ext>
            </a:extLst>
          </p:cNvPr>
          <p:cNvSpPr/>
          <p:nvPr/>
        </p:nvSpPr>
        <p:spPr>
          <a:xfrm>
            <a:off x="3236380" y="4528"/>
            <a:ext cx="3623831" cy="5138972"/>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1" y="3532909"/>
            <a:ext cx="3236379" cy="1606064"/>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sp>
        <p:nvSpPr>
          <p:cNvPr id="26" name="Text Placeholder 2">
            <a:extLst>
              <a:ext uri="{FF2B5EF4-FFF2-40B4-BE49-F238E27FC236}">
                <a16:creationId xmlns:a16="http://schemas.microsoft.com/office/drawing/2014/main" id="{B926FC7D-96BF-3440-B0B1-424834EF691A}"/>
              </a:ext>
            </a:extLst>
          </p:cNvPr>
          <p:cNvSpPr>
            <a:spLocks noGrp="1"/>
          </p:cNvSpPr>
          <p:nvPr userDrawn="1">
            <p:ph type="body" idx="18" hasCustomPrompt="1"/>
          </p:nvPr>
        </p:nvSpPr>
        <p:spPr>
          <a:xfrm>
            <a:off x="228601" y="1696222"/>
            <a:ext cx="2721438"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userDrawn="1">
            <p:ph type="body" idx="19" hasCustomPrompt="1"/>
          </p:nvPr>
        </p:nvSpPr>
        <p:spPr>
          <a:xfrm>
            <a:off x="3505773" y="1962836"/>
            <a:ext cx="3119264" cy="286322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0E454A1C-F5A2-E645-9FC1-71DB54844C66}"/>
              </a:ext>
            </a:extLst>
          </p:cNvPr>
          <p:cNvSpPr>
            <a:spLocks noGrp="1"/>
          </p:cNvSpPr>
          <p:nvPr userDrawn="1">
            <p:ph type="body" idx="23" hasCustomPrompt="1"/>
          </p:nvPr>
        </p:nvSpPr>
        <p:spPr>
          <a:xfrm>
            <a:off x="4552584" y="954355"/>
            <a:ext cx="2072452"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Testimonials</a:t>
            </a:r>
          </a:p>
        </p:txBody>
      </p:sp>
      <p:pic>
        <p:nvPicPr>
          <p:cNvPr id="30" name="Graphic 29">
            <a:extLst>
              <a:ext uri="{FF2B5EF4-FFF2-40B4-BE49-F238E27FC236}">
                <a16:creationId xmlns:a16="http://schemas.microsoft.com/office/drawing/2014/main" id="{F6DE378D-80CF-B84F-9A8E-C1D7B7DA1CB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87559" y="334738"/>
            <a:ext cx="813847" cy="1026922"/>
          </a:xfrm>
          <a:prstGeom prst="rect">
            <a:avLst/>
          </a:prstGeom>
        </p:spPr>
      </p:pic>
      <p:grpSp>
        <p:nvGrpSpPr>
          <p:cNvPr id="31" name="Group 30">
            <a:extLst>
              <a:ext uri="{FF2B5EF4-FFF2-40B4-BE49-F238E27FC236}">
                <a16:creationId xmlns:a16="http://schemas.microsoft.com/office/drawing/2014/main" id="{45843A1B-DA62-1A47-8867-51F5C75BC28E}"/>
              </a:ext>
            </a:extLst>
          </p:cNvPr>
          <p:cNvGrpSpPr/>
          <p:nvPr userDrawn="1"/>
        </p:nvGrpSpPr>
        <p:grpSpPr>
          <a:xfrm>
            <a:off x="1166575"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userDrawn="1">
            <p:ph type="body" idx="11" hasCustomPrompt="1"/>
          </p:nvPr>
        </p:nvSpPr>
        <p:spPr>
          <a:xfrm>
            <a:off x="228601" y="2204571"/>
            <a:ext cx="2721439"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 name="Rectangle 1">
            <a:extLst>
              <a:ext uri="{FF2B5EF4-FFF2-40B4-BE49-F238E27FC236}">
                <a16:creationId xmlns:a16="http://schemas.microsoft.com/office/drawing/2014/main" id="{3F14A12B-ED5E-7E4B-8EFF-7D686D299272}"/>
              </a:ext>
            </a:extLst>
          </p:cNvPr>
          <p:cNvSpPr/>
          <p:nvPr userDrawn="1"/>
        </p:nvSpPr>
        <p:spPr>
          <a:xfrm>
            <a:off x="228600" y="334738"/>
            <a:ext cx="228600" cy="713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Content Placeholder 2">
            <a:extLst>
              <a:ext uri="{FF2B5EF4-FFF2-40B4-BE49-F238E27FC236}">
                <a16:creationId xmlns:a16="http://schemas.microsoft.com/office/drawing/2014/main" id="{69363A7B-8726-3E41-90A2-B86E5ADDD3E3}"/>
              </a:ext>
            </a:extLst>
          </p:cNvPr>
          <p:cNvSpPr>
            <a:spLocks noGrp="1"/>
          </p:cNvSpPr>
          <p:nvPr>
            <p:ph idx="22" hasCustomPrompt="1"/>
          </p:nvPr>
        </p:nvSpPr>
        <p:spPr>
          <a:xfrm>
            <a:off x="667213"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1746419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ndard-Slide-Testimonial right">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69C31CD-3798-3E45-BB2B-A9F3D88AFE04}"/>
              </a:ext>
            </a:extLst>
          </p:cNvPr>
          <p:cNvGrpSpPr/>
          <p:nvPr userDrawn="1"/>
        </p:nvGrpSpPr>
        <p:grpSpPr>
          <a:xfrm>
            <a:off x="1" y="3"/>
            <a:ext cx="6858001" cy="5138973"/>
            <a:chOff x="1" y="-1"/>
            <a:chExt cx="12192000" cy="6851964"/>
          </a:xfrm>
        </p:grpSpPr>
        <p:sp>
          <p:nvSpPr>
            <p:cNvPr id="21" name="Rectangle 20">
              <a:extLst>
                <a:ext uri="{FF2B5EF4-FFF2-40B4-BE49-F238E27FC236}">
                  <a16:creationId xmlns:a16="http://schemas.microsoft.com/office/drawing/2014/main" id="{F27BE13F-456C-E04D-9C86-770B1666EBD6}"/>
                </a:ext>
              </a:extLst>
            </p:cNvPr>
            <p:cNvSpPr/>
            <p:nvPr/>
          </p:nvSpPr>
          <p:spPr>
            <a:xfrm>
              <a:off x="1" y="-1"/>
              <a:ext cx="6442364" cy="6851963"/>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6438439" y="4710544"/>
              <a:ext cx="5753562" cy="2141419"/>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grpSp>
      <p:sp>
        <p:nvSpPr>
          <p:cNvPr id="26" name="Text Placeholder 2">
            <a:extLst>
              <a:ext uri="{FF2B5EF4-FFF2-40B4-BE49-F238E27FC236}">
                <a16:creationId xmlns:a16="http://schemas.microsoft.com/office/drawing/2014/main" id="{B926FC7D-96BF-3440-B0B1-424834EF691A}"/>
              </a:ext>
            </a:extLst>
          </p:cNvPr>
          <p:cNvSpPr>
            <a:spLocks noGrp="1"/>
          </p:cNvSpPr>
          <p:nvPr>
            <p:ph type="body" idx="18" hasCustomPrompt="1"/>
          </p:nvPr>
        </p:nvSpPr>
        <p:spPr>
          <a:xfrm>
            <a:off x="3875009" y="1610592"/>
            <a:ext cx="2752947"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p:ph type="body" idx="19" hasCustomPrompt="1"/>
          </p:nvPr>
        </p:nvSpPr>
        <p:spPr>
          <a:xfrm>
            <a:off x="251178" y="1962836"/>
            <a:ext cx="3119264" cy="286322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8" name="Content Placeholder 2">
            <a:extLst>
              <a:ext uri="{FF2B5EF4-FFF2-40B4-BE49-F238E27FC236}">
                <a16:creationId xmlns:a16="http://schemas.microsoft.com/office/drawing/2014/main" id="{0283A59E-9BA0-8B4B-B1C9-AB2706F814A1}"/>
              </a:ext>
            </a:extLst>
          </p:cNvPr>
          <p:cNvSpPr>
            <a:spLocks noGrp="1"/>
          </p:cNvSpPr>
          <p:nvPr>
            <p:ph idx="22" hasCustomPrompt="1"/>
          </p:nvPr>
        </p:nvSpPr>
        <p:spPr>
          <a:xfrm>
            <a:off x="4289939"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
        <p:nvSpPr>
          <p:cNvPr id="29" name="Text Placeholder 2">
            <a:extLst>
              <a:ext uri="{FF2B5EF4-FFF2-40B4-BE49-F238E27FC236}">
                <a16:creationId xmlns:a16="http://schemas.microsoft.com/office/drawing/2014/main" id="{0E454A1C-F5A2-E645-9FC1-71DB54844C66}"/>
              </a:ext>
            </a:extLst>
          </p:cNvPr>
          <p:cNvSpPr>
            <a:spLocks noGrp="1"/>
          </p:cNvSpPr>
          <p:nvPr>
            <p:ph type="body" idx="23" hasCustomPrompt="1"/>
          </p:nvPr>
        </p:nvSpPr>
        <p:spPr>
          <a:xfrm>
            <a:off x="1297991" y="954355"/>
            <a:ext cx="2072452"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Testimonials</a:t>
            </a:r>
          </a:p>
        </p:txBody>
      </p:sp>
      <p:pic>
        <p:nvPicPr>
          <p:cNvPr id="30" name="Graphic 29">
            <a:extLst>
              <a:ext uri="{FF2B5EF4-FFF2-40B4-BE49-F238E27FC236}">
                <a16:creationId xmlns:a16="http://schemas.microsoft.com/office/drawing/2014/main" id="{F6DE378D-80CF-B84F-9A8E-C1D7B7DA1CB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1180" y="334738"/>
            <a:ext cx="813847" cy="1026922"/>
          </a:xfrm>
          <a:prstGeom prst="rect">
            <a:avLst/>
          </a:prstGeom>
        </p:spPr>
      </p:pic>
      <p:grpSp>
        <p:nvGrpSpPr>
          <p:cNvPr id="31" name="Group 30">
            <a:extLst>
              <a:ext uri="{FF2B5EF4-FFF2-40B4-BE49-F238E27FC236}">
                <a16:creationId xmlns:a16="http://schemas.microsoft.com/office/drawing/2014/main" id="{45843A1B-DA62-1A47-8867-51F5C75BC28E}"/>
              </a:ext>
            </a:extLst>
          </p:cNvPr>
          <p:cNvGrpSpPr/>
          <p:nvPr userDrawn="1"/>
        </p:nvGrpSpPr>
        <p:grpSpPr>
          <a:xfrm>
            <a:off x="4788197"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p:ph type="body" idx="11" hasCustomPrompt="1"/>
          </p:nvPr>
        </p:nvSpPr>
        <p:spPr>
          <a:xfrm>
            <a:off x="3875009" y="2123469"/>
            <a:ext cx="275294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14863438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ndard-Slide-Testimonial lef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27BE13F-456C-E04D-9C86-770B1666EBD6}"/>
              </a:ext>
            </a:extLst>
          </p:cNvPr>
          <p:cNvSpPr/>
          <p:nvPr/>
        </p:nvSpPr>
        <p:spPr>
          <a:xfrm>
            <a:off x="3236380" y="4528"/>
            <a:ext cx="3623831" cy="5138972"/>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1" y="3532909"/>
            <a:ext cx="3236379" cy="1606064"/>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sp>
        <p:nvSpPr>
          <p:cNvPr id="26" name="Text Placeholder 2">
            <a:extLst>
              <a:ext uri="{FF2B5EF4-FFF2-40B4-BE49-F238E27FC236}">
                <a16:creationId xmlns:a16="http://schemas.microsoft.com/office/drawing/2014/main" id="{B926FC7D-96BF-3440-B0B1-424834EF691A}"/>
              </a:ext>
            </a:extLst>
          </p:cNvPr>
          <p:cNvSpPr>
            <a:spLocks noGrp="1"/>
          </p:cNvSpPr>
          <p:nvPr userDrawn="1">
            <p:ph type="body" idx="18" hasCustomPrompt="1"/>
          </p:nvPr>
        </p:nvSpPr>
        <p:spPr>
          <a:xfrm>
            <a:off x="228601" y="1696222"/>
            <a:ext cx="2721438"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userDrawn="1">
            <p:ph type="body" idx="19" hasCustomPrompt="1"/>
          </p:nvPr>
        </p:nvSpPr>
        <p:spPr>
          <a:xfrm>
            <a:off x="3505773" y="1962836"/>
            <a:ext cx="3119264" cy="286322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0E454A1C-F5A2-E645-9FC1-71DB54844C66}"/>
              </a:ext>
            </a:extLst>
          </p:cNvPr>
          <p:cNvSpPr>
            <a:spLocks noGrp="1"/>
          </p:cNvSpPr>
          <p:nvPr userDrawn="1">
            <p:ph type="body" idx="23" hasCustomPrompt="1"/>
          </p:nvPr>
        </p:nvSpPr>
        <p:spPr>
          <a:xfrm>
            <a:off x="4552584" y="954355"/>
            <a:ext cx="2072452"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Testimonials</a:t>
            </a:r>
          </a:p>
        </p:txBody>
      </p:sp>
      <p:pic>
        <p:nvPicPr>
          <p:cNvPr id="30" name="Graphic 29">
            <a:extLst>
              <a:ext uri="{FF2B5EF4-FFF2-40B4-BE49-F238E27FC236}">
                <a16:creationId xmlns:a16="http://schemas.microsoft.com/office/drawing/2014/main" id="{F6DE378D-80CF-B84F-9A8E-C1D7B7DA1CB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87559" y="334738"/>
            <a:ext cx="813847" cy="1026922"/>
          </a:xfrm>
          <a:prstGeom prst="rect">
            <a:avLst/>
          </a:prstGeom>
        </p:spPr>
      </p:pic>
      <p:grpSp>
        <p:nvGrpSpPr>
          <p:cNvPr id="31" name="Group 30">
            <a:extLst>
              <a:ext uri="{FF2B5EF4-FFF2-40B4-BE49-F238E27FC236}">
                <a16:creationId xmlns:a16="http://schemas.microsoft.com/office/drawing/2014/main" id="{45843A1B-DA62-1A47-8867-51F5C75BC28E}"/>
              </a:ext>
            </a:extLst>
          </p:cNvPr>
          <p:cNvGrpSpPr/>
          <p:nvPr userDrawn="1"/>
        </p:nvGrpSpPr>
        <p:grpSpPr>
          <a:xfrm>
            <a:off x="1166575"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userDrawn="1">
            <p:ph type="body" idx="11" hasCustomPrompt="1"/>
          </p:nvPr>
        </p:nvSpPr>
        <p:spPr>
          <a:xfrm>
            <a:off x="228601" y="2204571"/>
            <a:ext cx="2721439"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 name="Rectangle 1">
            <a:extLst>
              <a:ext uri="{FF2B5EF4-FFF2-40B4-BE49-F238E27FC236}">
                <a16:creationId xmlns:a16="http://schemas.microsoft.com/office/drawing/2014/main" id="{3F14A12B-ED5E-7E4B-8EFF-7D686D299272}"/>
              </a:ext>
            </a:extLst>
          </p:cNvPr>
          <p:cNvSpPr/>
          <p:nvPr userDrawn="1"/>
        </p:nvSpPr>
        <p:spPr>
          <a:xfrm>
            <a:off x="228600" y="334738"/>
            <a:ext cx="228600" cy="713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Content Placeholder 2">
            <a:extLst>
              <a:ext uri="{FF2B5EF4-FFF2-40B4-BE49-F238E27FC236}">
                <a16:creationId xmlns:a16="http://schemas.microsoft.com/office/drawing/2014/main" id="{69363A7B-8726-3E41-90A2-B86E5ADDD3E3}"/>
              </a:ext>
            </a:extLst>
          </p:cNvPr>
          <p:cNvSpPr>
            <a:spLocks noGrp="1"/>
          </p:cNvSpPr>
          <p:nvPr>
            <p:ph idx="22" hasCustomPrompt="1"/>
          </p:nvPr>
        </p:nvSpPr>
        <p:spPr>
          <a:xfrm>
            <a:off x="667213"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1746419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ndard-Slide-Testimonial right">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69C31CD-3798-3E45-BB2B-A9F3D88AFE04}"/>
              </a:ext>
            </a:extLst>
          </p:cNvPr>
          <p:cNvGrpSpPr/>
          <p:nvPr userDrawn="1"/>
        </p:nvGrpSpPr>
        <p:grpSpPr>
          <a:xfrm>
            <a:off x="1" y="3"/>
            <a:ext cx="6858001" cy="5138973"/>
            <a:chOff x="1" y="-1"/>
            <a:chExt cx="12192000" cy="6851964"/>
          </a:xfrm>
        </p:grpSpPr>
        <p:sp>
          <p:nvSpPr>
            <p:cNvPr id="21" name="Rectangle 20">
              <a:extLst>
                <a:ext uri="{FF2B5EF4-FFF2-40B4-BE49-F238E27FC236}">
                  <a16:creationId xmlns:a16="http://schemas.microsoft.com/office/drawing/2014/main" id="{F27BE13F-456C-E04D-9C86-770B1666EBD6}"/>
                </a:ext>
              </a:extLst>
            </p:cNvPr>
            <p:cNvSpPr/>
            <p:nvPr/>
          </p:nvSpPr>
          <p:spPr>
            <a:xfrm>
              <a:off x="1" y="-1"/>
              <a:ext cx="6442364" cy="6851963"/>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6438439" y="4710544"/>
              <a:ext cx="5753562" cy="2141419"/>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grpSp>
      <p:sp>
        <p:nvSpPr>
          <p:cNvPr id="26" name="Text Placeholder 2">
            <a:extLst>
              <a:ext uri="{FF2B5EF4-FFF2-40B4-BE49-F238E27FC236}">
                <a16:creationId xmlns:a16="http://schemas.microsoft.com/office/drawing/2014/main" id="{B926FC7D-96BF-3440-B0B1-424834EF691A}"/>
              </a:ext>
            </a:extLst>
          </p:cNvPr>
          <p:cNvSpPr>
            <a:spLocks noGrp="1"/>
          </p:cNvSpPr>
          <p:nvPr>
            <p:ph type="body" idx="18" hasCustomPrompt="1"/>
          </p:nvPr>
        </p:nvSpPr>
        <p:spPr>
          <a:xfrm>
            <a:off x="3875009" y="1610592"/>
            <a:ext cx="2752947"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p:ph type="body" idx="19" hasCustomPrompt="1"/>
          </p:nvPr>
        </p:nvSpPr>
        <p:spPr>
          <a:xfrm>
            <a:off x="251178" y="1962836"/>
            <a:ext cx="3119264" cy="286322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8" name="Content Placeholder 2">
            <a:extLst>
              <a:ext uri="{FF2B5EF4-FFF2-40B4-BE49-F238E27FC236}">
                <a16:creationId xmlns:a16="http://schemas.microsoft.com/office/drawing/2014/main" id="{0283A59E-9BA0-8B4B-B1C9-AB2706F814A1}"/>
              </a:ext>
            </a:extLst>
          </p:cNvPr>
          <p:cNvSpPr>
            <a:spLocks noGrp="1"/>
          </p:cNvSpPr>
          <p:nvPr>
            <p:ph idx="22" hasCustomPrompt="1"/>
          </p:nvPr>
        </p:nvSpPr>
        <p:spPr>
          <a:xfrm>
            <a:off x="4289939"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
        <p:nvSpPr>
          <p:cNvPr id="29" name="Text Placeholder 2">
            <a:extLst>
              <a:ext uri="{FF2B5EF4-FFF2-40B4-BE49-F238E27FC236}">
                <a16:creationId xmlns:a16="http://schemas.microsoft.com/office/drawing/2014/main" id="{0E454A1C-F5A2-E645-9FC1-71DB54844C66}"/>
              </a:ext>
            </a:extLst>
          </p:cNvPr>
          <p:cNvSpPr>
            <a:spLocks noGrp="1"/>
          </p:cNvSpPr>
          <p:nvPr>
            <p:ph type="body" idx="23" hasCustomPrompt="1"/>
          </p:nvPr>
        </p:nvSpPr>
        <p:spPr>
          <a:xfrm>
            <a:off x="1297991" y="954355"/>
            <a:ext cx="2072452"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Testimonials</a:t>
            </a:r>
          </a:p>
        </p:txBody>
      </p:sp>
      <p:pic>
        <p:nvPicPr>
          <p:cNvPr id="30" name="Graphic 29">
            <a:extLst>
              <a:ext uri="{FF2B5EF4-FFF2-40B4-BE49-F238E27FC236}">
                <a16:creationId xmlns:a16="http://schemas.microsoft.com/office/drawing/2014/main" id="{F6DE378D-80CF-B84F-9A8E-C1D7B7DA1CB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1180" y="334738"/>
            <a:ext cx="813847" cy="1026922"/>
          </a:xfrm>
          <a:prstGeom prst="rect">
            <a:avLst/>
          </a:prstGeom>
        </p:spPr>
      </p:pic>
      <p:grpSp>
        <p:nvGrpSpPr>
          <p:cNvPr id="31" name="Group 30">
            <a:extLst>
              <a:ext uri="{FF2B5EF4-FFF2-40B4-BE49-F238E27FC236}">
                <a16:creationId xmlns:a16="http://schemas.microsoft.com/office/drawing/2014/main" id="{45843A1B-DA62-1A47-8867-51F5C75BC28E}"/>
              </a:ext>
            </a:extLst>
          </p:cNvPr>
          <p:cNvGrpSpPr/>
          <p:nvPr userDrawn="1"/>
        </p:nvGrpSpPr>
        <p:grpSpPr>
          <a:xfrm>
            <a:off x="4788197"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p:ph type="body" idx="11" hasCustomPrompt="1"/>
          </p:nvPr>
        </p:nvSpPr>
        <p:spPr>
          <a:xfrm>
            <a:off x="3875009" y="2123469"/>
            <a:ext cx="2752948"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1486343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ndard-Slide-Testimonial lef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27BE13F-456C-E04D-9C86-770B1666EBD6}"/>
              </a:ext>
            </a:extLst>
          </p:cNvPr>
          <p:cNvSpPr/>
          <p:nvPr/>
        </p:nvSpPr>
        <p:spPr>
          <a:xfrm>
            <a:off x="3236380" y="4528"/>
            <a:ext cx="3623831" cy="5138972"/>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1" y="3532909"/>
            <a:ext cx="3236379" cy="1606064"/>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sp>
        <p:nvSpPr>
          <p:cNvPr id="26" name="Text Placeholder 2">
            <a:extLst>
              <a:ext uri="{FF2B5EF4-FFF2-40B4-BE49-F238E27FC236}">
                <a16:creationId xmlns:a16="http://schemas.microsoft.com/office/drawing/2014/main" id="{B926FC7D-96BF-3440-B0B1-424834EF691A}"/>
              </a:ext>
            </a:extLst>
          </p:cNvPr>
          <p:cNvSpPr>
            <a:spLocks noGrp="1"/>
          </p:cNvSpPr>
          <p:nvPr userDrawn="1">
            <p:ph type="body" idx="18" hasCustomPrompt="1"/>
          </p:nvPr>
        </p:nvSpPr>
        <p:spPr>
          <a:xfrm>
            <a:off x="228601" y="1696222"/>
            <a:ext cx="2721438"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userDrawn="1">
            <p:ph type="body" idx="19" hasCustomPrompt="1"/>
          </p:nvPr>
        </p:nvSpPr>
        <p:spPr>
          <a:xfrm>
            <a:off x="3505773" y="1962836"/>
            <a:ext cx="3119264" cy="2863226"/>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0E454A1C-F5A2-E645-9FC1-71DB54844C66}"/>
              </a:ext>
            </a:extLst>
          </p:cNvPr>
          <p:cNvSpPr>
            <a:spLocks noGrp="1"/>
          </p:cNvSpPr>
          <p:nvPr userDrawn="1">
            <p:ph type="body" idx="23" hasCustomPrompt="1"/>
          </p:nvPr>
        </p:nvSpPr>
        <p:spPr>
          <a:xfrm>
            <a:off x="4552584" y="954355"/>
            <a:ext cx="2072452"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Testimonials</a:t>
            </a:r>
          </a:p>
        </p:txBody>
      </p:sp>
      <p:pic>
        <p:nvPicPr>
          <p:cNvPr id="30" name="Graphic 29">
            <a:extLst>
              <a:ext uri="{FF2B5EF4-FFF2-40B4-BE49-F238E27FC236}">
                <a16:creationId xmlns:a16="http://schemas.microsoft.com/office/drawing/2014/main" id="{F6DE378D-80CF-B84F-9A8E-C1D7B7DA1CB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487559" y="334738"/>
            <a:ext cx="813847" cy="1026922"/>
          </a:xfrm>
          <a:prstGeom prst="rect">
            <a:avLst/>
          </a:prstGeom>
        </p:spPr>
      </p:pic>
      <p:grpSp>
        <p:nvGrpSpPr>
          <p:cNvPr id="31" name="Group 30">
            <a:extLst>
              <a:ext uri="{FF2B5EF4-FFF2-40B4-BE49-F238E27FC236}">
                <a16:creationId xmlns:a16="http://schemas.microsoft.com/office/drawing/2014/main" id="{45843A1B-DA62-1A47-8867-51F5C75BC28E}"/>
              </a:ext>
            </a:extLst>
          </p:cNvPr>
          <p:cNvGrpSpPr/>
          <p:nvPr userDrawn="1"/>
        </p:nvGrpSpPr>
        <p:grpSpPr>
          <a:xfrm>
            <a:off x="1166575"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userDrawn="1">
            <p:ph type="body" idx="11" hasCustomPrompt="1"/>
          </p:nvPr>
        </p:nvSpPr>
        <p:spPr>
          <a:xfrm>
            <a:off x="228601" y="2204571"/>
            <a:ext cx="2721439"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 name="Rectangle 1">
            <a:extLst>
              <a:ext uri="{FF2B5EF4-FFF2-40B4-BE49-F238E27FC236}">
                <a16:creationId xmlns:a16="http://schemas.microsoft.com/office/drawing/2014/main" id="{3F14A12B-ED5E-7E4B-8EFF-7D686D299272}"/>
              </a:ext>
            </a:extLst>
          </p:cNvPr>
          <p:cNvSpPr/>
          <p:nvPr userDrawn="1"/>
        </p:nvSpPr>
        <p:spPr>
          <a:xfrm>
            <a:off x="228600" y="334738"/>
            <a:ext cx="228600" cy="713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Content Placeholder 2">
            <a:extLst>
              <a:ext uri="{FF2B5EF4-FFF2-40B4-BE49-F238E27FC236}">
                <a16:creationId xmlns:a16="http://schemas.microsoft.com/office/drawing/2014/main" id="{69363A7B-8726-3E41-90A2-B86E5ADDD3E3}"/>
              </a:ext>
            </a:extLst>
          </p:cNvPr>
          <p:cNvSpPr>
            <a:spLocks noGrp="1"/>
          </p:cNvSpPr>
          <p:nvPr>
            <p:ph idx="22" hasCustomPrompt="1"/>
          </p:nvPr>
        </p:nvSpPr>
        <p:spPr>
          <a:xfrm>
            <a:off x="667213"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1746419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tandard-Slide-Testimonial right">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69C31CD-3798-3E45-BB2B-A9F3D88AFE04}"/>
              </a:ext>
            </a:extLst>
          </p:cNvPr>
          <p:cNvGrpSpPr/>
          <p:nvPr userDrawn="1"/>
        </p:nvGrpSpPr>
        <p:grpSpPr>
          <a:xfrm>
            <a:off x="-6703" y="4527"/>
            <a:ext cx="6858001" cy="5138973"/>
            <a:chOff x="1" y="-1"/>
            <a:chExt cx="12192000" cy="6851964"/>
          </a:xfrm>
        </p:grpSpPr>
        <p:sp>
          <p:nvSpPr>
            <p:cNvPr id="21" name="Rectangle 20">
              <a:extLst>
                <a:ext uri="{FF2B5EF4-FFF2-40B4-BE49-F238E27FC236}">
                  <a16:creationId xmlns:a16="http://schemas.microsoft.com/office/drawing/2014/main" id="{F27BE13F-456C-E04D-9C86-770B1666EBD6}"/>
                </a:ext>
              </a:extLst>
            </p:cNvPr>
            <p:cNvSpPr/>
            <p:nvPr/>
          </p:nvSpPr>
          <p:spPr>
            <a:xfrm>
              <a:off x="1" y="-1"/>
              <a:ext cx="6442364" cy="6851963"/>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6438439" y="4710544"/>
              <a:ext cx="5753562" cy="2141419"/>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grpSp>
      <p:sp>
        <p:nvSpPr>
          <p:cNvPr id="26" name="Text Placeholder 2">
            <a:extLst>
              <a:ext uri="{FF2B5EF4-FFF2-40B4-BE49-F238E27FC236}">
                <a16:creationId xmlns:a16="http://schemas.microsoft.com/office/drawing/2014/main" id="{B926FC7D-96BF-3440-B0B1-424834EF691A}"/>
              </a:ext>
            </a:extLst>
          </p:cNvPr>
          <p:cNvSpPr>
            <a:spLocks noGrp="1"/>
          </p:cNvSpPr>
          <p:nvPr>
            <p:ph type="body" idx="18" hasCustomPrompt="1"/>
          </p:nvPr>
        </p:nvSpPr>
        <p:spPr>
          <a:xfrm>
            <a:off x="3962401" y="1691694"/>
            <a:ext cx="2665555"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7" name="Text Placeholder 2">
            <a:extLst>
              <a:ext uri="{FF2B5EF4-FFF2-40B4-BE49-F238E27FC236}">
                <a16:creationId xmlns:a16="http://schemas.microsoft.com/office/drawing/2014/main" id="{F7209D30-E506-044D-840D-B9A83534C8B0}"/>
              </a:ext>
            </a:extLst>
          </p:cNvPr>
          <p:cNvSpPr>
            <a:spLocks noGrp="1"/>
          </p:cNvSpPr>
          <p:nvPr>
            <p:ph type="body" idx="19" hasCustomPrompt="1"/>
          </p:nvPr>
        </p:nvSpPr>
        <p:spPr>
          <a:xfrm>
            <a:off x="251178" y="1123950"/>
            <a:ext cx="3119264" cy="3702112"/>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9" name="Text Placeholder 2">
            <a:extLst>
              <a:ext uri="{FF2B5EF4-FFF2-40B4-BE49-F238E27FC236}">
                <a16:creationId xmlns:a16="http://schemas.microsoft.com/office/drawing/2014/main" id="{0E454A1C-F5A2-E645-9FC1-71DB54844C66}"/>
              </a:ext>
            </a:extLst>
          </p:cNvPr>
          <p:cNvSpPr>
            <a:spLocks noGrp="1"/>
          </p:cNvSpPr>
          <p:nvPr>
            <p:ph type="body" idx="23" hasCustomPrompt="1"/>
          </p:nvPr>
        </p:nvSpPr>
        <p:spPr>
          <a:xfrm>
            <a:off x="251180" y="423207"/>
            <a:ext cx="3119263"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Title goes here</a:t>
            </a:r>
          </a:p>
        </p:txBody>
      </p:sp>
      <p:grpSp>
        <p:nvGrpSpPr>
          <p:cNvPr id="31" name="Group 30">
            <a:extLst>
              <a:ext uri="{FF2B5EF4-FFF2-40B4-BE49-F238E27FC236}">
                <a16:creationId xmlns:a16="http://schemas.microsoft.com/office/drawing/2014/main" id="{45843A1B-DA62-1A47-8867-51F5C75BC28E}"/>
              </a:ext>
            </a:extLst>
          </p:cNvPr>
          <p:cNvGrpSpPr/>
          <p:nvPr userDrawn="1"/>
        </p:nvGrpSpPr>
        <p:grpSpPr>
          <a:xfrm>
            <a:off x="4788197"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p:ph type="body" idx="11" hasCustomPrompt="1"/>
          </p:nvPr>
        </p:nvSpPr>
        <p:spPr>
          <a:xfrm>
            <a:off x="3962401" y="2204571"/>
            <a:ext cx="2665556"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13" name="Content Placeholder 2">
            <a:extLst>
              <a:ext uri="{FF2B5EF4-FFF2-40B4-BE49-F238E27FC236}">
                <a16:creationId xmlns:a16="http://schemas.microsoft.com/office/drawing/2014/main" id="{13D48837-2D2F-AA43-939B-D66994B03A86}"/>
              </a:ext>
            </a:extLst>
          </p:cNvPr>
          <p:cNvSpPr>
            <a:spLocks noGrp="1"/>
          </p:cNvSpPr>
          <p:nvPr>
            <p:ph idx="22" hasCustomPrompt="1"/>
          </p:nvPr>
        </p:nvSpPr>
        <p:spPr>
          <a:xfrm>
            <a:off x="4289939" y="2583196"/>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4117707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tandard-Slide-Testimonial lef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27BE13F-456C-E04D-9C86-770B1666EBD6}"/>
              </a:ext>
            </a:extLst>
          </p:cNvPr>
          <p:cNvSpPr/>
          <p:nvPr/>
        </p:nvSpPr>
        <p:spPr>
          <a:xfrm>
            <a:off x="3236380" y="4528"/>
            <a:ext cx="3623831" cy="5138972"/>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Rectangle 21">
            <a:extLst>
              <a:ext uri="{FF2B5EF4-FFF2-40B4-BE49-F238E27FC236}">
                <a16:creationId xmlns:a16="http://schemas.microsoft.com/office/drawing/2014/main" id="{5CE063AE-F1AA-FC4E-AF94-D89442541A1D}"/>
              </a:ext>
            </a:extLst>
          </p:cNvPr>
          <p:cNvSpPr/>
          <p:nvPr/>
        </p:nvSpPr>
        <p:spPr>
          <a:xfrm>
            <a:off x="1" y="3532909"/>
            <a:ext cx="3236379" cy="1606064"/>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sp>
        <p:nvSpPr>
          <p:cNvPr id="26" name="Text Placeholder 2">
            <a:extLst>
              <a:ext uri="{FF2B5EF4-FFF2-40B4-BE49-F238E27FC236}">
                <a16:creationId xmlns:a16="http://schemas.microsoft.com/office/drawing/2014/main" id="{B926FC7D-96BF-3440-B0B1-424834EF691A}"/>
              </a:ext>
            </a:extLst>
          </p:cNvPr>
          <p:cNvSpPr>
            <a:spLocks noGrp="1"/>
          </p:cNvSpPr>
          <p:nvPr userDrawn="1">
            <p:ph type="body" idx="18" hasCustomPrompt="1"/>
          </p:nvPr>
        </p:nvSpPr>
        <p:spPr>
          <a:xfrm>
            <a:off x="243355" y="1696222"/>
            <a:ext cx="2706684" cy="391927"/>
          </a:xfrm>
          <a:prstGeom prst="rect">
            <a:avLst/>
          </a:prstGeom>
        </p:spPr>
        <p:txBody>
          <a:bodyPr numCol="1" anchor="t">
            <a:noAutofit/>
          </a:bodyPr>
          <a:lstStyle>
            <a:lvl1pPr marL="192881" indent="-192881" algn="l">
              <a:lnSpc>
                <a:spcPct val="100000"/>
              </a:lnSpc>
              <a:buClr>
                <a:srgbClr val="A0C65C"/>
              </a:buClr>
              <a:buFont typeface="Arial" panose="020B0604020202020204" pitchFamily="34" charset="0"/>
              <a:buNone/>
              <a:defRPr sz="1575" b="1" i="0">
                <a:solidFill>
                  <a:srgbClr val="0068AC"/>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grpSp>
        <p:nvGrpSpPr>
          <p:cNvPr id="31" name="Group 30">
            <a:extLst>
              <a:ext uri="{FF2B5EF4-FFF2-40B4-BE49-F238E27FC236}">
                <a16:creationId xmlns:a16="http://schemas.microsoft.com/office/drawing/2014/main" id="{45843A1B-DA62-1A47-8867-51F5C75BC28E}"/>
              </a:ext>
            </a:extLst>
          </p:cNvPr>
          <p:cNvGrpSpPr/>
          <p:nvPr userDrawn="1"/>
        </p:nvGrpSpPr>
        <p:grpSpPr>
          <a:xfrm>
            <a:off x="1166575" y="-152400"/>
            <a:ext cx="1235825" cy="1428750"/>
            <a:chOff x="10025268" y="-18034"/>
            <a:chExt cx="2124303" cy="1946080"/>
          </a:xfrm>
        </p:grpSpPr>
        <p:sp>
          <p:nvSpPr>
            <p:cNvPr id="32" name="Parallelogram 31">
              <a:extLst>
                <a:ext uri="{FF2B5EF4-FFF2-40B4-BE49-F238E27FC236}">
                  <a16:creationId xmlns:a16="http://schemas.microsoft.com/office/drawing/2014/main" id="{271E3830-5AF3-4340-BB6A-0EA8DC0D9229}"/>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arallelogram 32">
              <a:extLst>
                <a:ext uri="{FF2B5EF4-FFF2-40B4-BE49-F238E27FC236}">
                  <a16:creationId xmlns:a16="http://schemas.microsoft.com/office/drawing/2014/main" id="{B2B90406-BC05-3B45-8275-E05B84CFBE2C}"/>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34" name="Text Placeholder 2">
            <a:extLst>
              <a:ext uri="{FF2B5EF4-FFF2-40B4-BE49-F238E27FC236}">
                <a16:creationId xmlns:a16="http://schemas.microsoft.com/office/drawing/2014/main" id="{8B65D0CC-3E05-1547-8F28-BB61B243475B}"/>
              </a:ext>
            </a:extLst>
          </p:cNvPr>
          <p:cNvSpPr>
            <a:spLocks noGrp="1"/>
          </p:cNvSpPr>
          <p:nvPr userDrawn="1">
            <p:ph type="body" idx="11" hasCustomPrompt="1"/>
          </p:nvPr>
        </p:nvSpPr>
        <p:spPr>
          <a:xfrm>
            <a:off x="243355" y="2204571"/>
            <a:ext cx="2706685" cy="294391"/>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900"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2" name="Rectangle 1">
            <a:extLst>
              <a:ext uri="{FF2B5EF4-FFF2-40B4-BE49-F238E27FC236}">
                <a16:creationId xmlns:a16="http://schemas.microsoft.com/office/drawing/2014/main" id="{3F14A12B-ED5E-7E4B-8EFF-7D686D299272}"/>
              </a:ext>
            </a:extLst>
          </p:cNvPr>
          <p:cNvSpPr/>
          <p:nvPr userDrawn="1"/>
        </p:nvSpPr>
        <p:spPr>
          <a:xfrm>
            <a:off x="228600" y="334738"/>
            <a:ext cx="228600" cy="713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Text Placeholder 2">
            <a:extLst>
              <a:ext uri="{FF2B5EF4-FFF2-40B4-BE49-F238E27FC236}">
                <a16:creationId xmlns:a16="http://schemas.microsoft.com/office/drawing/2014/main" id="{E6265F74-EA53-1745-A96B-9007679B5E64}"/>
              </a:ext>
            </a:extLst>
          </p:cNvPr>
          <p:cNvSpPr>
            <a:spLocks noGrp="1"/>
          </p:cNvSpPr>
          <p:nvPr>
            <p:ph type="body" idx="19" hasCustomPrompt="1"/>
          </p:nvPr>
        </p:nvSpPr>
        <p:spPr>
          <a:xfrm>
            <a:off x="3495382" y="1123950"/>
            <a:ext cx="3119264" cy="3702112"/>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675"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
        <p:nvSpPr>
          <p:cNvPr id="15" name="Text Placeholder 2">
            <a:extLst>
              <a:ext uri="{FF2B5EF4-FFF2-40B4-BE49-F238E27FC236}">
                <a16:creationId xmlns:a16="http://schemas.microsoft.com/office/drawing/2014/main" id="{E576657A-3A37-5640-9072-CEDBBA1CA580}"/>
              </a:ext>
            </a:extLst>
          </p:cNvPr>
          <p:cNvSpPr>
            <a:spLocks noGrp="1"/>
          </p:cNvSpPr>
          <p:nvPr>
            <p:ph type="body" idx="23" hasCustomPrompt="1"/>
          </p:nvPr>
        </p:nvSpPr>
        <p:spPr>
          <a:xfrm>
            <a:off x="3495383" y="423207"/>
            <a:ext cx="3119263" cy="391927"/>
          </a:xfrm>
          <a:prstGeom prst="rect">
            <a:avLst/>
          </a:prstGeom>
        </p:spPr>
        <p:txBody>
          <a:bodyPr numCol="1" anchor="t">
            <a:normAutofit/>
          </a:bodyPr>
          <a:lstStyle>
            <a:lvl1pPr marL="192881" indent="-192881" algn="l">
              <a:lnSpc>
                <a:spcPct val="100000"/>
              </a:lnSpc>
              <a:buClr>
                <a:srgbClr val="A0C65C"/>
              </a:buClr>
              <a:buFont typeface="Arial" panose="020B0604020202020204" pitchFamily="34" charset="0"/>
              <a:buNone/>
              <a:defRPr sz="1350" b="1">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Title goes here</a:t>
            </a:r>
          </a:p>
        </p:txBody>
      </p:sp>
      <p:sp>
        <p:nvSpPr>
          <p:cNvPr id="13" name="Content Placeholder 2">
            <a:extLst>
              <a:ext uri="{FF2B5EF4-FFF2-40B4-BE49-F238E27FC236}">
                <a16:creationId xmlns:a16="http://schemas.microsoft.com/office/drawing/2014/main" id="{1F9926AD-E3EB-9745-8167-6830B68ABD84}"/>
              </a:ext>
            </a:extLst>
          </p:cNvPr>
          <p:cNvSpPr>
            <a:spLocks noGrp="1"/>
          </p:cNvSpPr>
          <p:nvPr>
            <p:ph idx="22" hasCustomPrompt="1"/>
          </p:nvPr>
        </p:nvSpPr>
        <p:spPr>
          <a:xfrm>
            <a:off x="667213" y="2583195"/>
            <a:ext cx="1901952" cy="1899431"/>
          </a:xfrm>
          <a:prstGeom prst="ellipse">
            <a:avLst/>
          </a:prstGeom>
          <a:ln w="28575">
            <a:solidFill>
              <a:schemeClr val="bg1"/>
            </a:solidFill>
          </a:ln>
        </p:spPr>
        <p:txBody>
          <a:bodyPr>
            <a:normAutofit/>
          </a:bodyPr>
          <a:lstStyle>
            <a:lvl1pPr>
              <a:buClr>
                <a:srgbClr val="A0C65C"/>
              </a:buClr>
              <a:buNone/>
              <a:defRPr sz="1013">
                <a:solidFill>
                  <a:schemeClr val="tx1">
                    <a:lumMod val="65000"/>
                    <a:lumOff val="35000"/>
                  </a:schemeClr>
                </a:solidFill>
              </a:defRPr>
            </a:lvl1pPr>
            <a:lvl2pPr marL="417910" indent="-160735">
              <a:buClr>
                <a:srgbClr val="A0C65C"/>
              </a:buClr>
              <a:buFont typeface="Arial" panose="020B0604020202020204" pitchFamily="34" charset="0"/>
              <a:buNone/>
              <a:defRPr>
                <a:solidFill>
                  <a:schemeClr val="tx1">
                    <a:lumMod val="65000"/>
                    <a:lumOff val="35000"/>
                  </a:schemeClr>
                </a:solidFill>
              </a:defRPr>
            </a:lvl2pPr>
            <a:lvl3pPr marL="642938" indent="-128588">
              <a:buClr>
                <a:srgbClr val="A0C65C"/>
              </a:buClr>
              <a:buFont typeface="Arial" panose="020B0604020202020204" pitchFamily="34" charset="0"/>
              <a:buNone/>
              <a:defRPr>
                <a:solidFill>
                  <a:schemeClr val="tx1">
                    <a:lumMod val="65000"/>
                    <a:lumOff val="35000"/>
                  </a:schemeClr>
                </a:solidFill>
              </a:defRPr>
            </a:lvl3pPr>
            <a:lvl4pPr marL="900113" indent="-128588">
              <a:buClr>
                <a:srgbClr val="A0C65C"/>
              </a:buClr>
              <a:buFont typeface="Arial" panose="020B0604020202020204" pitchFamily="34" charset="0"/>
              <a:buNone/>
              <a:defRPr>
                <a:solidFill>
                  <a:schemeClr val="tx1">
                    <a:lumMod val="65000"/>
                    <a:lumOff val="35000"/>
                  </a:schemeClr>
                </a:solidFill>
              </a:defRPr>
            </a:lvl4pPr>
            <a:lvl5pPr marL="1157288" indent="-128588">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26745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HCDD-1">
    <p:spTree>
      <p:nvGrpSpPr>
        <p:cNvPr id="1" name=""/>
        <p:cNvGrpSpPr/>
        <p:nvPr/>
      </p:nvGrpSpPr>
      <p:grpSpPr>
        <a:xfrm>
          <a:off x="0" y="0"/>
          <a:ext cx="0" cy="0"/>
          <a:chOff x="0" y="0"/>
          <a:chExt cx="0" cy="0"/>
        </a:xfrm>
      </p:grpSpPr>
      <p:pic>
        <p:nvPicPr>
          <p:cNvPr id="6" name="Picture 5" descr="A picture containing outdoor, photo, water, building&#10;&#10;Description automatically generated">
            <a:extLst>
              <a:ext uri="{FF2B5EF4-FFF2-40B4-BE49-F238E27FC236}">
                <a16:creationId xmlns:a16="http://schemas.microsoft.com/office/drawing/2014/main" id="{765EBA4E-D37C-4045-9569-E3391F116BE0}"/>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l="10219" t="40149" r="16320" b="30039"/>
          <a:stretch/>
        </p:blipFill>
        <p:spPr>
          <a:xfrm>
            <a:off x="0" y="0"/>
            <a:ext cx="6858000" cy="2495550"/>
          </a:xfrm>
          <a:prstGeom prst="rect">
            <a:avLst/>
          </a:prstGeom>
        </p:spPr>
      </p:pic>
      <p:grpSp>
        <p:nvGrpSpPr>
          <p:cNvPr id="7" name="Group 6">
            <a:extLst>
              <a:ext uri="{FF2B5EF4-FFF2-40B4-BE49-F238E27FC236}">
                <a16:creationId xmlns:a16="http://schemas.microsoft.com/office/drawing/2014/main" id="{F464BB25-7F6C-0B46-B70F-7E46DAC37A29}"/>
              </a:ext>
            </a:extLst>
          </p:cNvPr>
          <p:cNvGrpSpPr/>
          <p:nvPr userDrawn="1"/>
        </p:nvGrpSpPr>
        <p:grpSpPr>
          <a:xfrm rot="5400000" flipH="1">
            <a:off x="2852973" y="-367166"/>
            <a:ext cx="1573161" cy="6436898"/>
            <a:chOff x="101475" y="0"/>
            <a:chExt cx="259733" cy="1352550"/>
          </a:xfrm>
        </p:grpSpPr>
        <p:sp>
          <p:nvSpPr>
            <p:cNvPr id="8" name="Rectangle 7">
              <a:extLst>
                <a:ext uri="{FF2B5EF4-FFF2-40B4-BE49-F238E27FC236}">
                  <a16:creationId xmlns:a16="http://schemas.microsoft.com/office/drawing/2014/main" id="{CB7BDBA7-A819-E343-B27C-79DF63C50828}"/>
                </a:ext>
              </a:extLst>
            </p:cNvPr>
            <p:cNvSpPr/>
            <p:nvPr userDrawn="1"/>
          </p:nvSpPr>
          <p:spPr>
            <a:xfrm>
              <a:off x="218704" y="0"/>
              <a:ext cx="142504" cy="1352550"/>
            </a:xfrm>
            <a:prstGeom prst="rect">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40ACFB38-4165-FF4F-8625-113D0364029A}"/>
                </a:ext>
              </a:extLst>
            </p:cNvPr>
            <p:cNvSpPr/>
            <p:nvPr userDrawn="1"/>
          </p:nvSpPr>
          <p:spPr>
            <a:xfrm>
              <a:off x="101475" y="0"/>
              <a:ext cx="117229" cy="948681"/>
            </a:xfrm>
            <a:prstGeom prst="rect">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 name="Title Placeholder 1">
            <a:extLst>
              <a:ext uri="{FF2B5EF4-FFF2-40B4-BE49-F238E27FC236}">
                <a16:creationId xmlns:a16="http://schemas.microsoft.com/office/drawing/2014/main" id="{CAAC329A-FA99-2449-A10A-C8E7CB2557A2}"/>
              </a:ext>
            </a:extLst>
          </p:cNvPr>
          <p:cNvSpPr>
            <a:spLocks noGrp="1"/>
          </p:cNvSpPr>
          <p:nvPr>
            <p:ph type="title" hasCustomPrompt="1"/>
          </p:nvPr>
        </p:nvSpPr>
        <p:spPr>
          <a:xfrm>
            <a:off x="571500" y="2190750"/>
            <a:ext cx="6115050" cy="609600"/>
          </a:xfrm>
          <a:prstGeom prst="rect">
            <a:avLst/>
          </a:prstGeom>
        </p:spPr>
        <p:txBody>
          <a:bodyPr vert="horz" lIns="91440" tIns="45720" rIns="91440" bIns="45720" rtlCol="0" anchor="ctr">
            <a:normAutofit/>
          </a:bodyPr>
          <a:lstStyle>
            <a:lvl1pPr algn="r">
              <a:defRPr sz="2813" b="1" i="0">
                <a:solidFill>
                  <a:schemeClr val="bg1"/>
                </a:solidFill>
                <a:effectLst>
                  <a:outerShdw blurRad="38100" dist="38100" dir="2700000" algn="tl">
                    <a:srgbClr val="000000">
                      <a:alpha val="43137"/>
                    </a:srgbClr>
                  </a:outerShdw>
                </a:effectLst>
                <a:latin typeface="Arial Black" panose="020B0604020202020204" pitchFamily="34" charset="0"/>
                <a:cs typeface="Arial Black" panose="020B0604020202020204" pitchFamily="34" charset="0"/>
              </a:defRPr>
            </a:lvl1pPr>
          </a:lstStyle>
          <a:p>
            <a:r>
              <a:rPr lang="en-US"/>
              <a:t>Click to edit title</a:t>
            </a:r>
          </a:p>
        </p:txBody>
      </p:sp>
      <p:sp>
        <p:nvSpPr>
          <p:cNvPr id="4" name="Text Placeholder 3">
            <a:extLst>
              <a:ext uri="{FF2B5EF4-FFF2-40B4-BE49-F238E27FC236}">
                <a16:creationId xmlns:a16="http://schemas.microsoft.com/office/drawing/2014/main" id="{E2374A7F-6E0A-894D-BEAF-133A8BCEBAA6}"/>
              </a:ext>
            </a:extLst>
          </p:cNvPr>
          <p:cNvSpPr>
            <a:spLocks noGrp="1"/>
          </p:cNvSpPr>
          <p:nvPr>
            <p:ph type="body" sz="quarter" idx="10" hasCustomPrompt="1"/>
          </p:nvPr>
        </p:nvSpPr>
        <p:spPr>
          <a:xfrm>
            <a:off x="2514600" y="3028950"/>
            <a:ext cx="4171950" cy="457200"/>
          </a:xfrm>
          <a:prstGeom prst="rect">
            <a:avLst/>
          </a:prstGeom>
        </p:spPr>
        <p:txBody>
          <a:bodyPr/>
          <a:lstStyle>
            <a:lvl1pPr algn="r">
              <a:buNone/>
              <a:defRPr sz="1238" b="1">
                <a:solidFill>
                  <a:schemeClr val="bg1"/>
                </a:solidFill>
              </a:defRPr>
            </a:lvl1pPr>
            <a:lvl2pPr>
              <a:buNone/>
              <a:defRPr sz="1013" b="1">
                <a:solidFill>
                  <a:schemeClr val="bg1"/>
                </a:solidFill>
              </a:defRPr>
            </a:lvl2pPr>
            <a:lvl3pPr>
              <a:buNone/>
              <a:defRPr sz="1013" b="1">
                <a:solidFill>
                  <a:schemeClr val="bg1"/>
                </a:solidFill>
              </a:defRPr>
            </a:lvl3pPr>
            <a:lvl4pPr>
              <a:buNone/>
              <a:defRPr sz="1013" b="1">
                <a:solidFill>
                  <a:schemeClr val="bg1"/>
                </a:solidFill>
              </a:defRPr>
            </a:lvl4pPr>
            <a:lvl5pPr>
              <a:buNone/>
              <a:defRPr sz="1013" b="1">
                <a:solidFill>
                  <a:schemeClr val="bg1"/>
                </a:solidFill>
              </a:defRPr>
            </a:lvl5pPr>
          </a:lstStyle>
          <a:p>
            <a:pPr lvl="0"/>
            <a:r>
              <a:rPr lang="en-US"/>
              <a:t>Click to edit sub title</a:t>
            </a:r>
          </a:p>
        </p:txBody>
      </p:sp>
      <p:grpSp>
        <p:nvGrpSpPr>
          <p:cNvPr id="10" name="Group 9">
            <a:extLst>
              <a:ext uri="{FF2B5EF4-FFF2-40B4-BE49-F238E27FC236}">
                <a16:creationId xmlns:a16="http://schemas.microsoft.com/office/drawing/2014/main" id="{C6A2F14C-776E-234C-9BF2-F4EFCDBEBA02}"/>
              </a:ext>
            </a:extLst>
          </p:cNvPr>
          <p:cNvGrpSpPr/>
          <p:nvPr userDrawn="1"/>
        </p:nvGrpSpPr>
        <p:grpSpPr>
          <a:xfrm>
            <a:off x="171451" y="4324351"/>
            <a:ext cx="2114550" cy="640949"/>
            <a:chOff x="6477000" y="4237136"/>
            <a:chExt cx="2258541" cy="700385"/>
          </a:xfrm>
        </p:grpSpPr>
        <p:pic>
          <p:nvPicPr>
            <p:cNvPr id="11" name="Picture 10">
              <a:extLst>
                <a:ext uri="{FF2B5EF4-FFF2-40B4-BE49-F238E27FC236}">
                  <a16:creationId xmlns:a16="http://schemas.microsoft.com/office/drawing/2014/main" id="{2E78BD62-516A-294F-A593-A21699AC88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14239" y="4340530"/>
              <a:ext cx="1321302" cy="564440"/>
            </a:xfrm>
            <a:prstGeom prst="rect">
              <a:avLst/>
            </a:prstGeom>
          </p:spPr>
        </p:pic>
        <p:pic>
          <p:nvPicPr>
            <p:cNvPr id="12" name="Picture 11">
              <a:extLst>
                <a:ext uri="{FF2B5EF4-FFF2-40B4-BE49-F238E27FC236}">
                  <a16:creationId xmlns:a16="http://schemas.microsoft.com/office/drawing/2014/main" id="{D9714E94-C257-5743-8B0F-E0342B0AD2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77000" y="4237136"/>
              <a:ext cx="705671" cy="700385"/>
            </a:xfrm>
            <a:prstGeom prst="rect">
              <a:avLst/>
            </a:prstGeom>
          </p:spPr>
        </p:pic>
      </p:grpSp>
      <p:sp>
        <p:nvSpPr>
          <p:cNvPr id="13" name="Rectangle 12">
            <a:extLst>
              <a:ext uri="{FF2B5EF4-FFF2-40B4-BE49-F238E27FC236}">
                <a16:creationId xmlns:a16="http://schemas.microsoft.com/office/drawing/2014/main" id="{B781713C-02C8-6249-9FEF-C8F9B84DFAC1}"/>
              </a:ext>
            </a:extLst>
          </p:cNvPr>
          <p:cNvSpPr/>
          <p:nvPr userDrawn="1"/>
        </p:nvSpPr>
        <p:spPr>
          <a:xfrm>
            <a:off x="3048001" y="4536915"/>
            <a:ext cx="3653600" cy="187615"/>
          </a:xfrm>
          <a:prstGeom prst="rect">
            <a:avLst/>
          </a:prstGeom>
        </p:spPr>
        <p:txBody>
          <a:bodyPr wrap="square">
            <a:spAutoFit/>
          </a:bodyPr>
          <a:lstStyle/>
          <a:p>
            <a:r>
              <a:rPr lang="en-US" sz="506">
                <a:solidFill>
                  <a:schemeClr val="bg1">
                    <a:lumMod val="75000"/>
                  </a:schemeClr>
                </a:solidFill>
                <a:latin typeface="Arial" panose="020B0604020202020204" pitchFamily="34" charset="0"/>
                <a:cs typeface="Arial" panose="020B0604020202020204" pitchFamily="34" charset="0"/>
              </a:rPr>
              <a:t>CITY OF HOUSTON </a:t>
            </a:r>
            <a:r>
              <a:rPr lang="en-US" sz="619">
                <a:solidFill>
                  <a:schemeClr val="bg1">
                    <a:lumMod val="75000"/>
                  </a:schemeClr>
                </a:solidFill>
                <a:latin typeface="Arial" panose="020B0604020202020204" pitchFamily="34" charset="0"/>
                <a:cs typeface="Arial" panose="020B0604020202020204" pitchFamily="34" charset="0"/>
              </a:rPr>
              <a:t>⋆</a:t>
            </a:r>
            <a:r>
              <a:rPr lang="en-US" sz="506">
                <a:solidFill>
                  <a:schemeClr val="bg1">
                    <a:lumMod val="75000"/>
                  </a:schemeClr>
                </a:solidFill>
                <a:latin typeface="Arial" panose="020B0604020202020204" pitchFamily="34" charset="0"/>
                <a:cs typeface="Arial" panose="020B0604020202020204" pitchFamily="34" charset="0"/>
              </a:rPr>
              <a:t> HOUSING AND COMMUNITY DEVELOPMENT DEPARTMENT</a:t>
            </a:r>
          </a:p>
        </p:txBody>
      </p:sp>
    </p:spTree>
    <p:extLst>
      <p:ext uri="{BB962C8B-B14F-4D97-AF65-F5344CB8AC3E}">
        <p14:creationId xmlns:p14="http://schemas.microsoft.com/office/powerpoint/2010/main" val="1295660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ndard-Slide-Lap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4CE242-9B10-4840-A395-F73392495836}"/>
              </a:ext>
            </a:extLst>
          </p:cNvPr>
          <p:cNvSpPr/>
          <p:nvPr userDrawn="1"/>
        </p:nvSpPr>
        <p:spPr>
          <a:xfrm>
            <a:off x="0" y="4476750"/>
            <a:ext cx="12573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p:cNvSpPr>
            <a:spLocks noGrp="1"/>
          </p:cNvSpPr>
          <p:nvPr>
            <p:ph type="title"/>
          </p:nvPr>
        </p:nvSpPr>
        <p:spPr>
          <a:xfrm>
            <a:off x="342900" y="205979"/>
            <a:ext cx="6400800" cy="755764"/>
          </a:xfrm>
          <a:prstGeom prst="rect">
            <a:avLst/>
          </a:prstGeom>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41DE2298-236A-BB41-9E27-B1589613B66E}"/>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7BB37A3-C063-4642-8179-339E5398B6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5427" y="1352551"/>
            <a:ext cx="7352834" cy="3818363"/>
          </a:xfrm>
          <a:prstGeom prst="rect">
            <a:avLst/>
          </a:prstGeom>
        </p:spPr>
      </p:pic>
      <p:sp>
        <p:nvSpPr>
          <p:cNvPr id="7" name="Content Placeholder 2">
            <a:extLst>
              <a:ext uri="{FF2B5EF4-FFF2-40B4-BE49-F238E27FC236}">
                <a16:creationId xmlns:a16="http://schemas.microsoft.com/office/drawing/2014/main" id="{D37BBC00-F211-0D46-8A80-313E60A34D41}"/>
              </a:ext>
            </a:extLst>
          </p:cNvPr>
          <p:cNvSpPr>
            <a:spLocks noGrp="1"/>
          </p:cNvSpPr>
          <p:nvPr>
            <p:ph idx="10"/>
          </p:nvPr>
        </p:nvSpPr>
        <p:spPr>
          <a:xfrm>
            <a:off x="1143000" y="1581152"/>
            <a:ext cx="4564336" cy="2811037"/>
          </a:xfrm>
          <a:prstGeom prst="rect">
            <a:avLst/>
          </a:prstGeom>
        </p:spPr>
        <p:txBody>
          <a:bodyPr>
            <a:normAutofit/>
          </a:bodyPr>
          <a:lstStyle>
            <a:lvl1pPr marL="0" indent="0">
              <a:buClr>
                <a:srgbClr val="A0C65C"/>
              </a:buClr>
              <a:buNone/>
              <a:defRPr sz="675">
                <a:solidFill>
                  <a:schemeClr val="tx1">
                    <a:lumMod val="65000"/>
                    <a:lumOff val="35000"/>
                  </a:schemeClr>
                </a:solidFill>
              </a:defRPr>
            </a:lvl1pPr>
            <a:lvl2pPr marL="417910" indent="-160735">
              <a:buClr>
                <a:srgbClr val="A0C65C"/>
              </a:buClr>
              <a:buFont typeface="Arial" panose="020B0604020202020204" pitchFamily="34" charset="0"/>
              <a:buChar char="•"/>
              <a:defRPr>
                <a:solidFill>
                  <a:schemeClr val="tx1">
                    <a:lumMod val="65000"/>
                    <a:lumOff val="35000"/>
                  </a:schemeClr>
                </a:solidFill>
              </a:defRPr>
            </a:lvl2pPr>
            <a:lvl3pPr marL="642938" indent="-128588">
              <a:buClr>
                <a:srgbClr val="A0C65C"/>
              </a:buClr>
              <a:buFont typeface="Arial" panose="020B0604020202020204" pitchFamily="34" charset="0"/>
              <a:buChar char="•"/>
              <a:defRPr>
                <a:solidFill>
                  <a:schemeClr val="tx1">
                    <a:lumMod val="65000"/>
                    <a:lumOff val="35000"/>
                  </a:schemeClr>
                </a:solidFill>
              </a:defRPr>
            </a:lvl3pPr>
            <a:lvl4pPr marL="900113" indent="-128588">
              <a:buClr>
                <a:srgbClr val="A0C65C"/>
              </a:buClr>
              <a:buFont typeface="Arial" panose="020B0604020202020204" pitchFamily="34" charset="0"/>
              <a:buChar char="•"/>
              <a:defRPr>
                <a:solidFill>
                  <a:schemeClr val="tx1">
                    <a:lumMod val="65000"/>
                    <a:lumOff val="35000"/>
                  </a:schemeClr>
                </a:solidFill>
              </a:defRPr>
            </a:lvl4pPr>
            <a:lvl5pPr marL="1157288" indent="-128588">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3455673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ndard-Slide-Iphon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B037B0-D458-6941-AB64-D757CCA01494}"/>
              </a:ext>
            </a:extLst>
          </p:cNvPr>
          <p:cNvSpPr/>
          <p:nvPr userDrawn="1"/>
        </p:nvSpPr>
        <p:spPr>
          <a:xfrm>
            <a:off x="4267200" y="4552950"/>
            <a:ext cx="22860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342900" y="205979"/>
            <a:ext cx="6400800" cy="755764"/>
          </a:xfrm>
          <a:prstGeom prst="rect">
            <a:avLst/>
          </a:prstGeom>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41DE2298-236A-BB41-9E27-B1589613B66E}"/>
              </a:ext>
            </a:extLst>
          </p:cNvPr>
          <p:cNvSpPr txBox="1">
            <a:spLocks/>
          </p:cNvSpPr>
          <p:nvPr userDrawn="1"/>
        </p:nvSpPr>
        <p:spPr>
          <a:xfrm>
            <a:off x="6364597" y="4692015"/>
            <a:ext cx="400040"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pic>
        <p:nvPicPr>
          <p:cNvPr id="8" name="Picture 7" descr="A hand holding a cell phone&#10;&#10;Description automatically generated">
            <a:extLst>
              <a:ext uri="{FF2B5EF4-FFF2-40B4-BE49-F238E27FC236}">
                <a16:creationId xmlns:a16="http://schemas.microsoft.com/office/drawing/2014/main" id="{F60E2105-5E72-124E-884C-3E9B83EDDA8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5913" b="35665"/>
          <a:stretch/>
        </p:blipFill>
        <p:spPr>
          <a:xfrm>
            <a:off x="3733801" y="819152"/>
            <a:ext cx="3124200" cy="4324351"/>
          </a:xfrm>
          <a:prstGeom prst="rect">
            <a:avLst/>
          </a:prstGeom>
        </p:spPr>
      </p:pic>
      <p:sp>
        <p:nvSpPr>
          <p:cNvPr id="9" name="Text Placeholder 2">
            <a:extLst>
              <a:ext uri="{FF2B5EF4-FFF2-40B4-BE49-F238E27FC236}">
                <a16:creationId xmlns:a16="http://schemas.microsoft.com/office/drawing/2014/main" id="{EED80089-F70A-4243-92E1-B48E1D2E6403}"/>
              </a:ext>
            </a:extLst>
          </p:cNvPr>
          <p:cNvSpPr>
            <a:spLocks noGrp="1"/>
          </p:cNvSpPr>
          <p:nvPr>
            <p:ph type="body" sz="half" idx="1"/>
          </p:nvPr>
        </p:nvSpPr>
        <p:spPr>
          <a:xfrm>
            <a:off x="342901" y="1200154"/>
            <a:ext cx="3390901" cy="3276599"/>
          </a:xfrm>
          <a:prstGeom prst="rect">
            <a:avLst/>
          </a:prstGeom>
        </p:spPr>
        <p:txBody>
          <a:bodyPr/>
          <a:lstStyle>
            <a:lvl1pPr marL="192881" indent="-192881">
              <a:buClr>
                <a:srgbClr val="A0C65C"/>
              </a:buClr>
              <a:buFont typeface="Arial" panose="020B0604020202020204" pitchFamily="34" charset="0"/>
              <a:buChar char="•"/>
              <a:defRPr sz="1575">
                <a:solidFill>
                  <a:schemeClr val="tx1">
                    <a:lumMod val="65000"/>
                    <a:lumOff val="35000"/>
                  </a:schemeClr>
                </a:solidFill>
              </a:defRPr>
            </a:lvl1pPr>
            <a:lvl2pPr marL="417910" indent="-160735">
              <a:buClr>
                <a:srgbClr val="A0C65C"/>
              </a:buClr>
              <a:buFont typeface="Arial" panose="020B0604020202020204" pitchFamily="34" charset="0"/>
              <a:buChar char="•"/>
              <a:defRPr sz="1350">
                <a:solidFill>
                  <a:schemeClr val="tx1">
                    <a:lumMod val="65000"/>
                    <a:lumOff val="35000"/>
                  </a:schemeClr>
                </a:solidFill>
              </a:defRPr>
            </a:lvl2pPr>
            <a:lvl3pPr marL="642938" indent="-128588">
              <a:buClr>
                <a:srgbClr val="A0C65C"/>
              </a:buClr>
              <a:buFont typeface="Arial" panose="020B0604020202020204" pitchFamily="34" charset="0"/>
              <a:buChar char="•"/>
              <a:defRPr sz="1125">
                <a:solidFill>
                  <a:schemeClr val="tx1">
                    <a:lumMod val="65000"/>
                    <a:lumOff val="35000"/>
                  </a:schemeClr>
                </a:solidFill>
              </a:defRPr>
            </a:lvl3pPr>
            <a:lvl4pPr marL="900113" indent="-128588">
              <a:buClr>
                <a:srgbClr val="A0C65C"/>
              </a:buClr>
              <a:buFont typeface="Arial" panose="020B0604020202020204" pitchFamily="34" charset="0"/>
              <a:buChar char="•"/>
              <a:defRPr sz="1013">
                <a:solidFill>
                  <a:schemeClr val="tx1">
                    <a:lumMod val="65000"/>
                    <a:lumOff val="35000"/>
                  </a:schemeClr>
                </a:solidFill>
              </a:defRPr>
            </a:lvl4pPr>
            <a:lvl5pPr marL="1157288" indent="-128588">
              <a:buClr>
                <a:srgbClr val="A0C65C"/>
              </a:buClr>
              <a:buFont typeface="Arial" panose="020B0604020202020204" pitchFamily="34" charset="0"/>
              <a:buChar char="•"/>
              <a:defRPr sz="1013">
                <a:solidFill>
                  <a:schemeClr val="tx1">
                    <a:lumMod val="65000"/>
                    <a:lumOff val="35000"/>
                  </a:schemeClr>
                </a:solidFill>
              </a:defRPr>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3DF48BF5-2D53-D648-887D-FC7F6B519C7E}"/>
              </a:ext>
            </a:extLst>
          </p:cNvPr>
          <p:cNvSpPr>
            <a:spLocks noGrp="1"/>
          </p:cNvSpPr>
          <p:nvPr>
            <p:ph idx="10"/>
          </p:nvPr>
        </p:nvSpPr>
        <p:spPr>
          <a:xfrm>
            <a:off x="4343400" y="1428750"/>
            <a:ext cx="1371600" cy="2514600"/>
          </a:xfrm>
          <a:prstGeom prst="rect">
            <a:avLst/>
          </a:prstGeom>
        </p:spPr>
        <p:txBody>
          <a:bodyPr>
            <a:normAutofit/>
          </a:bodyPr>
          <a:lstStyle>
            <a:lvl1pPr marL="0" indent="0">
              <a:buClr>
                <a:srgbClr val="A0C65C"/>
              </a:buClr>
              <a:buNone/>
              <a:defRPr sz="675">
                <a:solidFill>
                  <a:schemeClr val="tx1">
                    <a:lumMod val="65000"/>
                    <a:lumOff val="35000"/>
                  </a:schemeClr>
                </a:solidFill>
              </a:defRPr>
            </a:lvl1pPr>
            <a:lvl2pPr marL="417910" indent="-160735">
              <a:buClr>
                <a:srgbClr val="A0C65C"/>
              </a:buClr>
              <a:buFont typeface="Arial" panose="020B0604020202020204" pitchFamily="34" charset="0"/>
              <a:buChar char="•"/>
              <a:defRPr>
                <a:solidFill>
                  <a:schemeClr val="tx1">
                    <a:lumMod val="65000"/>
                    <a:lumOff val="35000"/>
                  </a:schemeClr>
                </a:solidFill>
              </a:defRPr>
            </a:lvl2pPr>
            <a:lvl3pPr marL="642938" indent="-128588">
              <a:buClr>
                <a:srgbClr val="A0C65C"/>
              </a:buClr>
              <a:buFont typeface="Arial" panose="020B0604020202020204" pitchFamily="34" charset="0"/>
              <a:buChar char="•"/>
              <a:defRPr>
                <a:solidFill>
                  <a:schemeClr val="tx1">
                    <a:lumMod val="65000"/>
                    <a:lumOff val="35000"/>
                  </a:schemeClr>
                </a:solidFill>
              </a:defRPr>
            </a:lvl3pPr>
            <a:lvl4pPr marL="900113" indent="-128588">
              <a:buClr>
                <a:srgbClr val="A0C65C"/>
              </a:buClr>
              <a:buFont typeface="Arial" panose="020B0604020202020204" pitchFamily="34" charset="0"/>
              <a:buChar char="•"/>
              <a:defRPr>
                <a:solidFill>
                  <a:schemeClr val="tx1">
                    <a:lumMod val="65000"/>
                    <a:lumOff val="35000"/>
                  </a:schemeClr>
                </a:solidFill>
              </a:defRPr>
            </a:lvl4pPr>
            <a:lvl5pPr marL="1157288" indent="-128588">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1779669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tandard-Slide-Iphon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DE2298-236A-BB41-9E27-B1589613B66E}"/>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6748A2E8-1756-F149-B802-0AA1D09B9034}"/>
              </a:ext>
            </a:extLst>
          </p:cNvPr>
          <p:cNvSpPr>
            <a:spLocks noGrp="1"/>
          </p:cNvSpPr>
          <p:nvPr>
            <p:ph type="body" sz="half" idx="1" hasCustomPrompt="1"/>
          </p:nvPr>
        </p:nvSpPr>
        <p:spPr>
          <a:xfrm>
            <a:off x="342900" y="1586117"/>
            <a:ext cx="3028950" cy="2504671"/>
          </a:xfrm>
          <a:prstGeom prst="rect">
            <a:avLst/>
          </a:prstGeom>
        </p:spPr>
        <p:txBody>
          <a:bodyPr>
            <a:normAutofit/>
          </a:bodyPr>
          <a:lstStyle>
            <a:lvl1pPr marL="0" indent="0">
              <a:buClr>
                <a:srgbClr val="A0C65C"/>
              </a:buClr>
              <a:buFont typeface="Arial" panose="020B0604020202020204" pitchFamily="34" charset="0"/>
              <a:buNone/>
              <a:defRPr sz="1350">
                <a:solidFill>
                  <a:schemeClr val="tx1">
                    <a:lumMod val="65000"/>
                    <a:lumOff val="35000"/>
                  </a:schemeClr>
                </a:solidFill>
              </a:defRPr>
            </a:lvl1pPr>
            <a:lvl2pPr marL="257175" indent="0">
              <a:buClr>
                <a:srgbClr val="A0C65C"/>
              </a:buClr>
              <a:buFont typeface="Arial" panose="020B0604020202020204" pitchFamily="34" charset="0"/>
              <a:buNone/>
              <a:defRPr sz="1350">
                <a:solidFill>
                  <a:schemeClr val="tx1">
                    <a:lumMod val="65000"/>
                    <a:lumOff val="35000"/>
                  </a:schemeClr>
                </a:solidFill>
              </a:defRPr>
            </a:lvl2pPr>
            <a:lvl3pPr marL="514350" indent="0">
              <a:buClr>
                <a:srgbClr val="A0C65C"/>
              </a:buClr>
              <a:buFont typeface="Arial" panose="020B0604020202020204" pitchFamily="34" charset="0"/>
              <a:buNone/>
              <a:defRPr sz="1125">
                <a:solidFill>
                  <a:schemeClr val="tx1">
                    <a:lumMod val="65000"/>
                    <a:lumOff val="35000"/>
                  </a:schemeClr>
                </a:solidFill>
              </a:defRPr>
            </a:lvl3pPr>
            <a:lvl4pPr marL="771525" indent="0">
              <a:buClr>
                <a:srgbClr val="A0C65C"/>
              </a:buClr>
              <a:buFont typeface="Arial" panose="020B0604020202020204" pitchFamily="34" charset="0"/>
              <a:buNone/>
              <a:defRPr sz="1013">
                <a:solidFill>
                  <a:schemeClr val="tx1">
                    <a:lumMod val="65000"/>
                    <a:lumOff val="35000"/>
                  </a:schemeClr>
                </a:solidFill>
              </a:defRPr>
            </a:lvl4pPr>
            <a:lvl5pPr marL="1028700" indent="0">
              <a:buClr>
                <a:srgbClr val="A0C65C"/>
              </a:buClr>
              <a:buFont typeface="Arial" panose="020B0604020202020204" pitchFamily="34" charset="0"/>
              <a:buNone/>
              <a:defRPr sz="1013">
                <a:solidFill>
                  <a:schemeClr val="tx1">
                    <a:lumMod val="65000"/>
                    <a:lumOff val="35000"/>
                  </a:schemeClr>
                </a:solidFill>
              </a:defRPr>
            </a:lvl5pPr>
            <a:lvl6pPr>
              <a:defRPr sz="1013"/>
            </a:lvl6pPr>
            <a:lvl7pPr>
              <a:defRPr sz="1013"/>
            </a:lvl7pPr>
            <a:lvl8pPr>
              <a:defRPr sz="1013"/>
            </a:lvl8pPr>
            <a:lvl9pPr>
              <a:defRPr sz="1013"/>
            </a:lvl9pPr>
          </a:lstStyle>
          <a:p>
            <a:pPr lvl="0"/>
            <a:r>
              <a:rPr lang="en-US"/>
              <a:t>Click to edit text styles</a:t>
            </a:r>
          </a:p>
        </p:txBody>
      </p:sp>
      <p:sp>
        <p:nvSpPr>
          <p:cNvPr id="11" name="Rectangle 10">
            <a:extLst>
              <a:ext uri="{FF2B5EF4-FFF2-40B4-BE49-F238E27FC236}">
                <a16:creationId xmlns:a16="http://schemas.microsoft.com/office/drawing/2014/main" id="{B439BA21-8ECC-8845-AD01-76902CD61651}"/>
              </a:ext>
            </a:extLst>
          </p:cNvPr>
          <p:cNvSpPr/>
          <p:nvPr userDrawn="1"/>
        </p:nvSpPr>
        <p:spPr>
          <a:xfrm>
            <a:off x="228600" y="285750"/>
            <a:ext cx="28575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Content Placeholder 2">
            <a:extLst>
              <a:ext uri="{FF2B5EF4-FFF2-40B4-BE49-F238E27FC236}">
                <a16:creationId xmlns:a16="http://schemas.microsoft.com/office/drawing/2014/main" id="{8414BA4A-CA13-7E4A-897A-FCB33E8FE57D}"/>
              </a:ext>
            </a:extLst>
          </p:cNvPr>
          <p:cNvSpPr>
            <a:spLocks noGrp="1"/>
          </p:cNvSpPr>
          <p:nvPr>
            <p:ph idx="10" hasCustomPrompt="1"/>
          </p:nvPr>
        </p:nvSpPr>
        <p:spPr>
          <a:xfrm>
            <a:off x="3543300" y="1200154"/>
            <a:ext cx="2971800" cy="3276599"/>
          </a:xfrm>
          <a:prstGeom prst="rect">
            <a:avLst/>
          </a:prstGeom>
        </p:spPr>
        <p:txBody>
          <a:bodyPr/>
          <a:lstStyle>
            <a:lvl1pPr marL="0" indent="0" algn="ctr">
              <a:buClr>
                <a:srgbClr val="A0C65C"/>
              </a:buClr>
              <a:buNone/>
              <a:defRPr>
                <a:solidFill>
                  <a:schemeClr val="tx1">
                    <a:lumMod val="65000"/>
                    <a:lumOff val="35000"/>
                  </a:schemeClr>
                </a:solidFill>
              </a:defRPr>
            </a:lvl1pPr>
            <a:lvl2pPr marL="257175" indent="0">
              <a:buClr>
                <a:srgbClr val="A0C65C"/>
              </a:buClr>
              <a:buFont typeface="Arial" panose="020B0604020202020204" pitchFamily="34" charset="0"/>
              <a:buNone/>
              <a:defRPr>
                <a:solidFill>
                  <a:schemeClr val="tx1">
                    <a:lumMod val="65000"/>
                    <a:lumOff val="35000"/>
                  </a:schemeClr>
                </a:solidFill>
              </a:defRPr>
            </a:lvl2pPr>
            <a:lvl3pPr marL="514350" indent="0">
              <a:buClr>
                <a:srgbClr val="A0C65C"/>
              </a:buClr>
              <a:buFont typeface="Arial" panose="020B0604020202020204" pitchFamily="34" charset="0"/>
              <a:buNone/>
              <a:defRPr>
                <a:solidFill>
                  <a:schemeClr val="tx1">
                    <a:lumMod val="65000"/>
                    <a:lumOff val="35000"/>
                  </a:schemeClr>
                </a:solidFill>
              </a:defRPr>
            </a:lvl3pPr>
            <a:lvl4pPr marL="771525" indent="0">
              <a:buClr>
                <a:srgbClr val="A0C65C"/>
              </a:buClr>
              <a:buFont typeface="Arial" panose="020B0604020202020204" pitchFamily="34" charset="0"/>
              <a:buNone/>
              <a:defRPr>
                <a:solidFill>
                  <a:schemeClr val="tx1">
                    <a:lumMod val="65000"/>
                    <a:lumOff val="35000"/>
                  </a:schemeClr>
                </a:solidFill>
              </a:defRPr>
            </a:lvl4pPr>
            <a:lvl5pPr marL="1028700" indent="0">
              <a:buClr>
                <a:srgbClr val="A0C65C"/>
              </a:buClr>
              <a:buFont typeface="Arial" panose="020B0604020202020204" pitchFamily="34" charset="0"/>
              <a:buNone/>
              <a:defRPr>
                <a:solidFill>
                  <a:schemeClr val="tx1">
                    <a:lumMod val="65000"/>
                    <a:lumOff val="35000"/>
                  </a:schemeClr>
                </a:solidFill>
              </a:defRPr>
            </a:lvl5pPr>
          </a:lstStyle>
          <a:p>
            <a:pPr lvl="0"/>
            <a:r>
              <a:rPr lang="en-US"/>
              <a:t>Insert image here</a:t>
            </a:r>
          </a:p>
        </p:txBody>
      </p:sp>
      <p:pic>
        <p:nvPicPr>
          <p:cNvPr id="13" name="Graphic 12">
            <a:extLst>
              <a:ext uri="{FF2B5EF4-FFF2-40B4-BE49-F238E27FC236}">
                <a16:creationId xmlns:a16="http://schemas.microsoft.com/office/drawing/2014/main" id="{C74482AD-040C-A14D-A0BA-E6B097FE834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47973" y="361950"/>
            <a:ext cx="837902" cy="1057275"/>
          </a:xfrm>
          <a:prstGeom prst="rect">
            <a:avLst/>
          </a:prstGeom>
        </p:spPr>
      </p:pic>
      <p:sp>
        <p:nvSpPr>
          <p:cNvPr id="14" name="Text Placeholder 2">
            <a:extLst>
              <a:ext uri="{FF2B5EF4-FFF2-40B4-BE49-F238E27FC236}">
                <a16:creationId xmlns:a16="http://schemas.microsoft.com/office/drawing/2014/main" id="{6868276A-6361-0745-97F5-991E81E83A53}"/>
              </a:ext>
            </a:extLst>
          </p:cNvPr>
          <p:cNvSpPr>
            <a:spLocks noGrp="1"/>
          </p:cNvSpPr>
          <p:nvPr>
            <p:ph type="body" idx="11" hasCustomPrompt="1"/>
          </p:nvPr>
        </p:nvSpPr>
        <p:spPr>
          <a:xfrm>
            <a:off x="772728" y="4182362"/>
            <a:ext cx="2599122" cy="294391"/>
          </a:xfrm>
          <a:prstGeom prst="rect">
            <a:avLst/>
          </a:prstGeom>
        </p:spPr>
        <p:txBody>
          <a:bodyPr numCol="1" anchor="t">
            <a:normAutofit/>
          </a:bodyPr>
          <a:lstStyle>
            <a:lvl1pPr marL="192881" indent="-192881" algn="r">
              <a:lnSpc>
                <a:spcPct val="100000"/>
              </a:lnSpc>
              <a:buClr>
                <a:srgbClr val="A0C65C"/>
              </a:buClr>
              <a:buFont typeface="Arial" panose="020B0604020202020204" pitchFamily="34" charset="0"/>
              <a:buNone/>
              <a:defRPr sz="675"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3008432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tandard-Slide-Iphon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DE2298-236A-BB41-9E27-B1589613B66E}"/>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6748A2E8-1756-F149-B802-0AA1D09B9034}"/>
              </a:ext>
            </a:extLst>
          </p:cNvPr>
          <p:cNvSpPr>
            <a:spLocks noGrp="1"/>
          </p:cNvSpPr>
          <p:nvPr>
            <p:ph type="body" sz="half" idx="1" hasCustomPrompt="1"/>
          </p:nvPr>
        </p:nvSpPr>
        <p:spPr>
          <a:xfrm>
            <a:off x="342900" y="1586117"/>
            <a:ext cx="3028950" cy="2504671"/>
          </a:xfrm>
          <a:prstGeom prst="rect">
            <a:avLst/>
          </a:prstGeom>
        </p:spPr>
        <p:txBody>
          <a:bodyPr>
            <a:normAutofit/>
          </a:bodyPr>
          <a:lstStyle>
            <a:lvl1pPr marL="0" indent="0">
              <a:buClr>
                <a:srgbClr val="A0C65C"/>
              </a:buClr>
              <a:buFont typeface="Arial" panose="020B0604020202020204" pitchFamily="34" charset="0"/>
              <a:buNone/>
              <a:defRPr sz="1350">
                <a:solidFill>
                  <a:schemeClr val="tx1">
                    <a:lumMod val="65000"/>
                    <a:lumOff val="35000"/>
                  </a:schemeClr>
                </a:solidFill>
              </a:defRPr>
            </a:lvl1pPr>
            <a:lvl2pPr marL="257175" indent="0">
              <a:buClr>
                <a:srgbClr val="A0C65C"/>
              </a:buClr>
              <a:buFont typeface="Arial" panose="020B0604020202020204" pitchFamily="34" charset="0"/>
              <a:buNone/>
              <a:defRPr sz="1350">
                <a:solidFill>
                  <a:schemeClr val="tx1">
                    <a:lumMod val="65000"/>
                    <a:lumOff val="35000"/>
                  </a:schemeClr>
                </a:solidFill>
              </a:defRPr>
            </a:lvl2pPr>
            <a:lvl3pPr marL="514350" indent="0">
              <a:buClr>
                <a:srgbClr val="A0C65C"/>
              </a:buClr>
              <a:buFont typeface="Arial" panose="020B0604020202020204" pitchFamily="34" charset="0"/>
              <a:buNone/>
              <a:defRPr sz="1125">
                <a:solidFill>
                  <a:schemeClr val="tx1">
                    <a:lumMod val="65000"/>
                    <a:lumOff val="35000"/>
                  </a:schemeClr>
                </a:solidFill>
              </a:defRPr>
            </a:lvl3pPr>
            <a:lvl4pPr marL="771525" indent="0">
              <a:buClr>
                <a:srgbClr val="A0C65C"/>
              </a:buClr>
              <a:buFont typeface="Arial" panose="020B0604020202020204" pitchFamily="34" charset="0"/>
              <a:buNone/>
              <a:defRPr sz="1013">
                <a:solidFill>
                  <a:schemeClr val="tx1">
                    <a:lumMod val="65000"/>
                    <a:lumOff val="35000"/>
                  </a:schemeClr>
                </a:solidFill>
              </a:defRPr>
            </a:lvl4pPr>
            <a:lvl5pPr marL="1028700" indent="0">
              <a:buClr>
                <a:srgbClr val="A0C65C"/>
              </a:buClr>
              <a:buFont typeface="Arial" panose="020B0604020202020204" pitchFamily="34" charset="0"/>
              <a:buNone/>
              <a:defRPr sz="1013">
                <a:solidFill>
                  <a:schemeClr val="tx1">
                    <a:lumMod val="65000"/>
                    <a:lumOff val="35000"/>
                  </a:schemeClr>
                </a:solidFill>
              </a:defRPr>
            </a:lvl5pPr>
            <a:lvl6pPr>
              <a:defRPr sz="1013"/>
            </a:lvl6pPr>
            <a:lvl7pPr>
              <a:defRPr sz="1013"/>
            </a:lvl7pPr>
            <a:lvl8pPr>
              <a:defRPr sz="1013"/>
            </a:lvl8pPr>
            <a:lvl9pPr>
              <a:defRPr sz="1013"/>
            </a:lvl9pPr>
          </a:lstStyle>
          <a:p>
            <a:pPr lvl="0"/>
            <a:r>
              <a:rPr lang="en-US"/>
              <a:t>Click to edit text styles</a:t>
            </a:r>
          </a:p>
        </p:txBody>
      </p:sp>
      <p:sp>
        <p:nvSpPr>
          <p:cNvPr id="11" name="Rectangle 10">
            <a:extLst>
              <a:ext uri="{FF2B5EF4-FFF2-40B4-BE49-F238E27FC236}">
                <a16:creationId xmlns:a16="http://schemas.microsoft.com/office/drawing/2014/main" id="{B439BA21-8ECC-8845-AD01-76902CD61651}"/>
              </a:ext>
            </a:extLst>
          </p:cNvPr>
          <p:cNvSpPr/>
          <p:nvPr userDrawn="1"/>
        </p:nvSpPr>
        <p:spPr>
          <a:xfrm>
            <a:off x="228600" y="285750"/>
            <a:ext cx="28575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Content Placeholder 2">
            <a:extLst>
              <a:ext uri="{FF2B5EF4-FFF2-40B4-BE49-F238E27FC236}">
                <a16:creationId xmlns:a16="http://schemas.microsoft.com/office/drawing/2014/main" id="{8414BA4A-CA13-7E4A-897A-FCB33E8FE57D}"/>
              </a:ext>
            </a:extLst>
          </p:cNvPr>
          <p:cNvSpPr>
            <a:spLocks noGrp="1"/>
          </p:cNvSpPr>
          <p:nvPr>
            <p:ph idx="10" hasCustomPrompt="1"/>
          </p:nvPr>
        </p:nvSpPr>
        <p:spPr>
          <a:xfrm>
            <a:off x="3543300" y="1200154"/>
            <a:ext cx="2971800" cy="3276599"/>
          </a:xfrm>
          <a:prstGeom prst="rect">
            <a:avLst/>
          </a:prstGeom>
        </p:spPr>
        <p:txBody>
          <a:bodyPr/>
          <a:lstStyle>
            <a:lvl1pPr marL="0" indent="0" algn="ctr">
              <a:buClr>
                <a:srgbClr val="A0C65C"/>
              </a:buClr>
              <a:buNone/>
              <a:defRPr>
                <a:solidFill>
                  <a:schemeClr val="tx1">
                    <a:lumMod val="65000"/>
                    <a:lumOff val="35000"/>
                  </a:schemeClr>
                </a:solidFill>
              </a:defRPr>
            </a:lvl1pPr>
            <a:lvl2pPr marL="257175" indent="0">
              <a:buClr>
                <a:srgbClr val="A0C65C"/>
              </a:buClr>
              <a:buFont typeface="Arial" panose="020B0604020202020204" pitchFamily="34" charset="0"/>
              <a:buNone/>
              <a:defRPr>
                <a:solidFill>
                  <a:schemeClr val="tx1">
                    <a:lumMod val="65000"/>
                    <a:lumOff val="35000"/>
                  </a:schemeClr>
                </a:solidFill>
              </a:defRPr>
            </a:lvl2pPr>
            <a:lvl3pPr marL="514350" indent="0">
              <a:buClr>
                <a:srgbClr val="A0C65C"/>
              </a:buClr>
              <a:buFont typeface="Arial" panose="020B0604020202020204" pitchFamily="34" charset="0"/>
              <a:buNone/>
              <a:defRPr>
                <a:solidFill>
                  <a:schemeClr val="tx1">
                    <a:lumMod val="65000"/>
                    <a:lumOff val="35000"/>
                  </a:schemeClr>
                </a:solidFill>
              </a:defRPr>
            </a:lvl3pPr>
            <a:lvl4pPr marL="771525" indent="0">
              <a:buClr>
                <a:srgbClr val="A0C65C"/>
              </a:buClr>
              <a:buFont typeface="Arial" panose="020B0604020202020204" pitchFamily="34" charset="0"/>
              <a:buNone/>
              <a:defRPr>
                <a:solidFill>
                  <a:schemeClr val="tx1">
                    <a:lumMod val="65000"/>
                    <a:lumOff val="35000"/>
                  </a:schemeClr>
                </a:solidFill>
              </a:defRPr>
            </a:lvl4pPr>
            <a:lvl5pPr marL="1028700" indent="0">
              <a:buClr>
                <a:srgbClr val="A0C65C"/>
              </a:buClr>
              <a:buFont typeface="Arial" panose="020B0604020202020204" pitchFamily="34" charset="0"/>
              <a:buNone/>
              <a:defRPr>
                <a:solidFill>
                  <a:schemeClr val="tx1">
                    <a:lumMod val="65000"/>
                    <a:lumOff val="35000"/>
                  </a:schemeClr>
                </a:solidFill>
              </a:defRPr>
            </a:lvl5pPr>
          </a:lstStyle>
          <a:p>
            <a:pPr lvl="0"/>
            <a:r>
              <a:rPr lang="en-US"/>
              <a:t>Insert image here</a:t>
            </a:r>
          </a:p>
        </p:txBody>
      </p:sp>
      <p:pic>
        <p:nvPicPr>
          <p:cNvPr id="13" name="Graphic 12">
            <a:extLst>
              <a:ext uri="{FF2B5EF4-FFF2-40B4-BE49-F238E27FC236}">
                <a16:creationId xmlns:a16="http://schemas.microsoft.com/office/drawing/2014/main" id="{C74482AD-040C-A14D-A0BA-E6B097FE834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47973" y="361950"/>
            <a:ext cx="837902" cy="1057275"/>
          </a:xfrm>
          <a:prstGeom prst="rect">
            <a:avLst/>
          </a:prstGeom>
        </p:spPr>
      </p:pic>
      <p:sp>
        <p:nvSpPr>
          <p:cNvPr id="14" name="Text Placeholder 2">
            <a:extLst>
              <a:ext uri="{FF2B5EF4-FFF2-40B4-BE49-F238E27FC236}">
                <a16:creationId xmlns:a16="http://schemas.microsoft.com/office/drawing/2014/main" id="{6868276A-6361-0745-97F5-991E81E83A53}"/>
              </a:ext>
            </a:extLst>
          </p:cNvPr>
          <p:cNvSpPr>
            <a:spLocks noGrp="1"/>
          </p:cNvSpPr>
          <p:nvPr>
            <p:ph type="body" idx="11" hasCustomPrompt="1"/>
          </p:nvPr>
        </p:nvSpPr>
        <p:spPr>
          <a:xfrm>
            <a:off x="772728" y="4182362"/>
            <a:ext cx="2599122" cy="294391"/>
          </a:xfrm>
          <a:prstGeom prst="rect">
            <a:avLst/>
          </a:prstGeom>
        </p:spPr>
        <p:txBody>
          <a:bodyPr numCol="1" anchor="t">
            <a:normAutofit/>
          </a:bodyPr>
          <a:lstStyle>
            <a:lvl1pPr marL="192881" indent="-192881" algn="r">
              <a:lnSpc>
                <a:spcPct val="100000"/>
              </a:lnSpc>
              <a:buClr>
                <a:srgbClr val="A0C65C"/>
              </a:buClr>
              <a:buFont typeface="Arial" panose="020B0604020202020204" pitchFamily="34" charset="0"/>
              <a:buNone/>
              <a:defRPr sz="675"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3008432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Standard-Slide-Iphon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DE2298-236A-BB41-9E27-B1589613B66E}"/>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6748A2E8-1756-F149-B802-0AA1D09B9034}"/>
              </a:ext>
            </a:extLst>
          </p:cNvPr>
          <p:cNvSpPr>
            <a:spLocks noGrp="1"/>
          </p:cNvSpPr>
          <p:nvPr>
            <p:ph type="body" sz="half" idx="1" hasCustomPrompt="1"/>
          </p:nvPr>
        </p:nvSpPr>
        <p:spPr>
          <a:xfrm>
            <a:off x="342900" y="1586117"/>
            <a:ext cx="3028950" cy="2504671"/>
          </a:xfrm>
          <a:prstGeom prst="rect">
            <a:avLst/>
          </a:prstGeom>
        </p:spPr>
        <p:txBody>
          <a:bodyPr>
            <a:normAutofit/>
          </a:bodyPr>
          <a:lstStyle>
            <a:lvl1pPr marL="0" indent="0">
              <a:buClr>
                <a:srgbClr val="A0C65C"/>
              </a:buClr>
              <a:buFont typeface="Arial" panose="020B0604020202020204" pitchFamily="34" charset="0"/>
              <a:buNone/>
              <a:defRPr sz="1350">
                <a:solidFill>
                  <a:schemeClr val="tx1">
                    <a:lumMod val="65000"/>
                    <a:lumOff val="35000"/>
                  </a:schemeClr>
                </a:solidFill>
              </a:defRPr>
            </a:lvl1pPr>
            <a:lvl2pPr marL="257175" indent="0">
              <a:buClr>
                <a:srgbClr val="A0C65C"/>
              </a:buClr>
              <a:buFont typeface="Arial" panose="020B0604020202020204" pitchFamily="34" charset="0"/>
              <a:buNone/>
              <a:defRPr sz="1350">
                <a:solidFill>
                  <a:schemeClr val="tx1">
                    <a:lumMod val="65000"/>
                    <a:lumOff val="35000"/>
                  </a:schemeClr>
                </a:solidFill>
              </a:defRPr>
            </a:lvl2pPr>
            <a:lvl3pPr marL="514350" indent="0">
              <a:buClr>
                <a:srgbClr val="A0C65C"/>
              </a:buClr>
              <a:buFont typeface="Arial" panose="020B0604020202020204" pitchFamily="34" charset="0"/>
              <a:buNone/>
              <a:defRPr sz="1125">
                <a:solidFill>
                  <a:schemeClr val="tx1">
                    <a:lumMod val="65000"/>
                    <a:lumOff val="35000"/>
                  </a:schemeClr>
                </a:solidFill>
              </a:defRPr>
            </a:lvl3pPr>
            <a:lvl4pPr marL="771525" indent="0">
              <a:buClr>
                <a:srgbClr val="A0C65C"/>
              </a:buClr>
              <a:buFont typeface="Arial" panose="020B0604020202020204" pitchFamily="34" charset="0"/>
              <a:buNone/>
              <a:defRPr sz="1013">
                <a:solidFill>
                  <a:schemeClr val="tx1">
                    <a:lumMod val="65000"/>
                    <a:lumOff val="35000"/>
                  </a:schemeClr>
                </a:solidFill>
              </a:defRPr>
            </a:lvl4pPr>
            <a:lvl5pPr marL="1028700" indent="0">
              <a:buClr>
                <a:srgbClr val="A0C65C"/>
              </a:buClr>
              <a:buFont typeface="Arial" panose="020B0604020202020204" pitchFamily="34" charset="0"/>
              <a:buNone/>
              <a:defRPr sz="1013">
                <a:solidFill>
                  <a:schemeClr val="tx1">
                    <a:lumMod val="65000"/>
                    <a:lumOff val="35000"/>
                  </a:schemeClr>
                </a:solidFill>
              </a:defRPr>
            </a:lvl5pPr>
            <a:lvl6pPr>
              <a:defRPr sz="1013"/>
            </a:lvl6pPr>
            <a:lvl7pPr>
              <a:defRPr sz="1013"/>
            </a:lvl7pPr>
            <a:lvl8pPr>
              <a:defRPr sz="1013"/>
            </a:lvl8pPr>
            <a:lvl9pPr>
              <a:defRPr sz="1013"/>
            </a:lvl9pPr>
          </a:lstStyle>
          <a:p>
            <a:pPr lvl="0"/>
            <a:r>
              <a:rPr lang="en-US"/>
              <a:t>Click to edit text styles</a:t>
            </a:r>
          </a:p>
        </p:txBody>
      </p:sp>
      <p:sp>
        <p:nvSpPr>
          <p:cNvPr id="11" name="Rectangle 10">
            <a:extLst>
              <a:ext uri="{FF2B5EF4-FFF2-40B4-BE49-F238E27FC236}">
                <a16:creationId xmlns:a16="http://schemas.microsoft.com/office/drawing/2014/main" id="{B439BA21-8ECC-8845-AD01-76902CD61651}"/>
              </a:ext>
            </a:extLst>
          </p:cNvPr>
          <p:cNvSpPr/>
          <p:nvPr userDrawn="1"/>
        </p:nvSpPr>
        <p:spPr>
          <a:xfrm>
            <a:off x="228600" y="285750"/>
            <a:ext cx="28575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Content Placeholder 2">
            <a:extLst>
              <a:ext uri="{FF2B5EF4-FFF2-40B4-BE49-F238E27FC236}">
                <a16:creationId xmlns:a16="http://schemas.microsoft.com/office/drawing/2014/main" id="{8414BA4A-CA13-7E4A-897A-FCB33E8FE57D}"/>
              </a:ext>
            </a:extLst>
          </p:cNvPr>
          <p:cNvSpPr>
            <a:spLocks noGrp="1"/>
          </p:cNvSpPr>
          <p:nvPr>
            <p:ph idx="10" hasCustomPrompt="1"/>
          </p:nvPr>
        </p:nvSpPr>
        <p:spPr>
          <a:xfrm>
            <a:off x="3543300" y="1200154"/>
            <a:ext cx="2971800" cy="3276599"/>
          </a:xfrm>
          <a:prstGeom prst="rect">
            <a:avLst/>
          </a:prstGeom>
        </p:spPr>
        <p:txBody>
          <a:bodyPr/>
          <a:lstStyle>
            <a:lvl1pPr marL="0" indent="0" algn="ctr">
              <a:buClr>
                <a:srgbClr val="A0C65C"/>
              </a:buClr>
              <a:buNone/>
              <a:defRPr>
                <a:solidFill>
                  <a:schemeClr val="tx1">
                    <a:lumMod val="65000"/>
                    <a:lumOff val="35000"/>
                  </a:schemeClr>
                </a:solidFill>
              </a:defRPr>
            </a:lvl1pPr>
            <a:lvl2pPr marL="257175" indent="0">
              <a:buClr>
                <a:srgbClr val="A0C65C"/>
              </a:buClr>
              <a:buFont typeface="Arial" panose="020B0604020202020204" pitchFamily="34" charset="0"/>
              <a:buNone/>
              <a:defRPr>
                <a:solidFill>
                  <a:schemeClr val="tx1">
                    <a:lumMod val="65000"/>
                    <a:lumOff val="35000"/>
                  </a:schemeClr>
                </a:solidFill>
              </a:defRPr>
            </a:lvl2pPr>
            <a:lvl3pPr marL="514350" indent="0">
              <a:buClr>
                <a:srgbClr val="A0C65C"/>
              </a:buClr>
              <a:buFont typeface="Arial" panose="020B0604020202020204" pitchFamily="34" charset="0"/>
              <a:buNone/>
              <a:defRPr>
                <a:solidFill>
                  <a:schemeClr val="tx1">
                    <a:lumMod val="65000"/>
                    <a:lumOff val="35000"/>
                  </a:schemeClr>
                </a:solidFill>
              </a:defRPr>
            </a:lvl3pPr>
            <a:lvl4pPr marL="771525" indent="0">
              <a:buClr>
                <a:srgbClr val="A0C65C"/>
              </a:buClr>
              <a:buFont typeface="Arial" panose="020B0604020202020204" pitchFamily="34" charset="0"/>
              <a:buNone/>
              <a:defRPr>
                <a:solidFill>
                  <a:schemeClr val="tx1">
                    <a:lumMod val="65000"/>
                    <a:lumOff val="35000"/>
                  </a:schemeClr>
                </a:solidFill>
              </a:defRPr>
            </a:lvl4pPr>
            <a:lvl5pPr marL="1028700" indent="0">
              <a:buClr>
                <a:srgbClr val="A0C65C"/>
              </a:buClr>
              <a:buFont typeface="Arial" panose="020B0604020202020204" pitchFamily="34" charset="0"/>
              <a:buNone/>
              <a:defRPr>
                <a:solidFill>
                  <a:schemeClr val="tx1">
                    <a:lumMod val="65000"/>
                    <a:lumOff val="35000"/>
                  </a:schemeClr>
                </a:solidFill>
              </a:defRPr>
            </a:lvl5pPr>
          </a:lstStyle>
          <a:p>
            <a:pPr lvl="0"/>
            <a:r>
              <a:rPr lang="en-US"/>
              <a:t>Insert image here</a:t>
            </a:r>
          </a:p>
        </p:txBody>
      </p:sp>
      <p:pic>
        <p:nvPicPr>
          <p:cNvPr id="13" name="Graphic 12">
            <a:extLst>
              <a:ext uri="{FF2B5EF4-FFF2-40B4-BE49-F238E27FC236}">
                <a16:creationId xmlns:a16="http://schemas.microsoft.com/office/drawing/2014/main" id="{C74482AD-040C-A14D-A0BA-E6B097FE834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47973" y="361950"/>
            <a:ext cx="837902" cy="1057275"/>
          </a:xfrm>
          <a:prstGeom prst="rect">
            <a:avLst/>
          </a:prstGeom>
        </p:spPr>
      </p:pic>
      <p:sp>
        <p:nvSpPr>
          <p:cNvPr id="14" name="Text Placeholder 2">
            <a:extLst>
              <a:ext uri="{FF2B5EF4-FFF2-40B4-BE49-F238E27FC236}">
                <a16:creationId xmlns:a16="http://schemas.microsoft.com/office/drawing/2014/main" id="{6868276A-6361-0745-97F5-991E81E83A53}"/>
              </a:ext>
            </a:extLst>
          </p:cNvPr>
          <p:cNvSpPr>
            <a:spLocks noGrp="1"/>
          </p:cNvSpPr>
          <p:nvPr>
            <p:ph type="body" idx="11" hasCustomPrompt="1"/>
          </p:nvPr>
        </p:nvSpPr>
        <p:spPr>
          <a:xfrm>
            <a:off x="772728" y="4182362"/>
            <a:ext cx="2599122" cy="294391"/>
          </a:xfrm>
          <a:prstGeom prst="rect">
            <a:avLst/>
          </a:prstGeom>
        </p:spPr>
        <p:txBody>
          <a:bodyPr numCol="1" anchor="t">
            <a:normAutofit/>
          </a:bodyPr>
          <a:lstStyle>
            <a:lvl1pPr marL="192881" indent="-192881" algn="r">
              <a:lnSpc>
                <a:spcPct val="100000"/>
              </a:lnSpc>
              <a:buClr>
                <a:srgbClr val="A0C65C"/>
              </a:buClr>
              <a:buFont typeface="Arial" panose="020B0604020202020204" pitchFamily="34" charset="0"/>
              <a:buNone/>
              <a:defRPr sz="675" b="0">
                <a:solidFill>
                  <a:srgbClr val="009EDC"/>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3008432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2701528"/>
            <a:ext cx="51435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2E6F175-2ABF-4A7C-BAB5-E1AF166D1079}"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BF6A81-62DE-4893-A085-D7869F9F60EF}" type="slidenum">
              <a:rPr lang="en-US" smtClean="0"/>
              <a:t>‹#›</a:t>
            </a:fld>
            <a:endParaRPr lang="en-US"/>
          </a:p>
        </p:txBody>
      </p:sp>
    </p:spTree>
    <p:extLst>
      <p:ext uri="{BB962C8B-B14F-4D97-AF65-F5344CB8AC3E}">
        <p14:creationId xmlns:p14="http://schemas.microsoft.com/office/powerpoint/2010/main" val="38751413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Divider_Slide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A8E43E-C5DA-48F6-AE9A-126BBF4F8484}"/>
              </a:ext>
            </a:extLst>
          </p:cNvPr>
          <p:cNvSpPr/>
          <p:nvPr userDrawn="1"/>
        </p:nvSpPr>
        <p:spPr>
          <a:xfrm>
            <a:off x="0" y="0"/>
            <a:ext cx="68580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itle 1">
            <a:extLst>
              <a:ext uri="{FF2B5EF4-FFF2-40B4-BE49-F238E27FC236}">
                <a16:creationId xmlns:a16="http://schemas.microsoft.com/office/drawing/2014/main" id="{D7636149-16D1-4F2A-B846-D048B6D88039}"/>
              </a:ext>
            </a:extLst>
          </p:cNvPr>
          <p:cNvSpPr>
            <a:spLocks noGrp="1"/>
          </p:cNvSpPr>
          <p:nvPr>
            <p:ph type="title" hasCustomPrompt="1"/>
          </p:nvPr>
        </p:nvSpPr>
        <p:spPr>
          <a:xfrm>
            <a:off x="1" y="2257684"/>
            <a:ext cx="6857999" cy="517412"/>
          </a:xfrm>
          <a:prstGeom prst="rect">
            <a:avLst/>
          </a:prstGeom>
        </p:spPr>
        <p:txBody>
          <a:bodyPr anchor="ctr" anchorCtr="0"/>
          <a:lstStyle>
            <a:lvl1pPr algn="ctr">
              <a:defRPr sz="2025" b="1" baseline="0">
                <a:solidFill>
                  <a:schemeClr val="bg1"/>
                </a:solidFill>
                <a:latin typeface="Century Gothic" panose="020B0502020202020204" pitchFamily="34" charset="0"/>
              </a:defRPr>
            </a:lvl1pPr>
          </a:lstStyle>
          <a:p>
            <a:r>
              <a:rPr lang="en-US"/>
              <a:t>Divider Slide #3</a:t>
            </a:r>
          </a:p>
        </p:txBody>
      </p:sp>
    </p:spTree>
    <p:extLst>
      <p:ext uri="{BB962C8B-B14F-4D97-AF65-F5344CB8AC3E}">
        <p14:creationId xmlns:p14="http://schemas.microsoft.com/office/powerpoint/2010/main" val="25101697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Images_left_text_r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6ABCE5-3FA0-4BAE-9035-8AA1FF7D5234}"/>
              </a:ext>
            </a:extLst>
          </p:cNvPr>
          <p:cNvSpPr/>
          <p:nvPr userDrawn="1"/>
        </p:nvSpPr>
        <p:spPr>
          <a:xfrm>
            <a:off x="3773614" y="0"/>
            <a:ext cx="308438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Picture Placeholder 2">
            <a:extLst>
              <a:ext uri="{FF2B5EF4-FFF2-40B4-BE49-F238E27FC236}">
                <a16:creationId xmlns:a16="http://schemas.microsoft.com/office/drawing/2014/main" id="{87B8338F-51DA-467A-B011-02D4270BB5BA}"/>
              </a:ext>
            </a:extLst>
          </p:cNvPr>
          <p:cNvSpPr>
            <a:spLocks noGrp="1"/>
          </p:cNvSpPr>
          <p:nvPr>
            <p:ph type="pic" sz="quarter" idx="11"/>
          </p:nvPr>
        </p:nvSpPr>
        <p:spPr>
          <a:xfrm>
            <a:off x="0" y="0"/>
            <a:ext cx="3773615" cy="2868651"/>
          </a:xfrm>
          <a:prstGeom prst="rect">
            <a:avLst/>
          </a:prstGeom>
        </p:spPr>
        <p:txBody>
          <a:bodyPr/>
          <a:lstStyle>
            <a:lvl1pPr marL="0" indent="0">
              <a:buNone/>
              <a:defRPr/>
            </a:lvl1pPr>
          </a:lstStyle>
          <a:p>
            <a:pPr lvl="0"/>
            <a:r>
              <a:rPr lang="en-US" noProof="0"/>
              <a:t>Click icon to add picture</a:t>
            </a:r>
            <a:endParaRPr lang="vi-VN" noProof="0"/>
          </a:p>
        </p:txBody>
      </p:sp>
      <p:sp>
        <p:nvSpPr>
          <p:cNvPr id="8" name="Picture Placeholder 2">
            <a:extLst>
              <a:ext uri="{FF2B5EF4-FFF2-40B4-BE49-F238E27FC236}">
                <a16:creationId xmlns:a16="http://schemas.microsoft.com/office/drawing/2014/main" id="{AD1B196B-5EF0-4694-BF14-81A070EC7E68}"/>
              </a:ext>
            </a:extLst>
          </p:cNvPr>
          <p:cNvSpPr>
            <a:spLocks noGrp="1"/>
          </p:cNvSpPr>
          <p:nvPr>
            <p:ph type="pic" sz="quarter" idx="12"/>
          </p:nvPr>
        </p:nvSpPr>
        <p:spPr>
          <a:xfrm>
            <a:off x="-1715" y="2897226"/>
            <a:ext cx="1887665" cy="2246274"/>
          </a:xfrm>
          <a:prstGeom prst="rect">
            <a:avLst/>
          </a:prstGeom>
        </p:spPr>
        <p:txBody>
          <a:bodyPr/>
          <a:lstStyle>
            <a:lvl1pPr marL="0" indent="0">
              <a:buNone/>
              <a:defRPr/>
            </a:lvl1pPr>
          </a:lstStyle>
          <a:p>
            <a:pPr lvl="0"/>
            <a:r>
              <a:rPr lang="en-US" noProof="0"/>
              <a:t>Click icon to add picture</a:t>
            </a:r>
            <a:endParaRPr lang="vi-VN" noProof="0"/>
          </a:p>
        </p:txBody>
      </p:sp>
      <p:sp>
        <p:nvSpPr>
          <p:cNvPr id="9" name="Picture Placeholder 2">
            <a:extLst>
              <a:ext uri="{FF2B5EF4-FFF2-40B4-BE49-F238E27FC236}">
                <a16:creationId xmlns:a16="http://schemas.microsoft.com/office/drawing/2014/main" id="{51B4F65E-8BDF-467C-84D5-1222A08B2427}"/>
              </a:ext>
            </a:extLst>
          </p:cNvPr>
          <p:cNvSpPr>
            <a:spLocks noGrp="1"/>
          </p:cNvSpPr>
          <p:nvPr>
            <p:ph type="pic" sz="quarter" idx="13"/>
          </p:nvPr>
        </p:nvSpPr>
        <p:spPr>
          <a:xfrm>
            <a:off x="1885950" y="2897226"/>
            <a:ext cx="1887665" cy="2246274"/>
          </a:xfrm>
          <a:prstGeom prst="rect">
            <a:avLst/>
          </a:prstGeom>
        </p:spPr>
        <p:txBody>
          <a:bodyPr/>
          <a:lstStyle>
            <a:lvl1pPr marL="0" indent="0">
              <a:buNone/>
              <a:defRPr/>
            </a:lvl1pPr>
          </a:lstStyle>
          <a:p>
            <a:pPr lvl="0"/>
            <a:r>
              <a:rPr lang="en-US" noProof="0"/>
              <a:t>Click icon to add picture</a:t>
            </a:r>
            <a:endParaRPr lang="vi-VN" noProof="0"/>
          </a:p>
        </p:txBody>
      </p:sp>
      <p:sp>
        <p:nvSpPr>
          <p:cNvPr id="10" name="Text Placeholder 21">
            <a:extLst>
              <a:ext uri="{FF2B5EF4-FFF2-40B4-BE49-F238E27FC236}">
                <a16:creationId xmlns:a16="http://schemas.microsoft.com/office/drawing/2014/main" id="{9369E9C2-BA8E-466E-8D72-E9DC119F1F0F}"/>
              </a:ext>
            </a:extLst>
          </p:cNvPr>
          <p:cNvSpPr>
            <a:spLocks noGrp="1"/>
          </p:cNvSpPr>
          <p:nvPr>
            <p:ph type="body" sz="quarter" idx="14" hasCustomPrompt="1"/>
          </p:nvPr>
        </p:nvSpPr>
        <p:spPr>
          <a:xfrm>
            <a:off x="3919702" y="992222"/>
            <a:ext cx="2589487" cy="3429760"/>
          </a:xfrm>
          <a:prstGeom prst="rect">
            <a:avLst/>
          </a:prstGeom>
        </p:spPr>
        <p:txBody>
          <a:bodyPr/>
          <a:lstStyle>
            <a:lvl1pPr marL="0" indent="0">
              <a:lnSpc>
                <a:spcPct val="110000"/>
              </a:lnSpc>
              <a:buFontTx/>
              <a:buNone/>
              <a:defRPr sz="1125" baseline="0">
                <a:solidFill>
                  <a:schemeClr val="bg1"/>
                </a:solidFill>
                <a:latin typeface="Arial" panose="020B0604020202020204" pitchFamily="34" charset="0"/>
                <a:cs typeface="Arial" panose="020B0604020202020204" pitchFamily="34" charset="0"/>
              </a:defRPr>
            </a:lvl1pPr>
            <a:lvl2pPr marL="257175" indent="0">
              <a:buFontTx/>
              <a:buNone/>
              <a:defRPr>
                <a:latin typeface="+mj-lt"/>
              </a:defRPr>
            </a:lvl2pPr>
            <a:lvl3pPr marL="514350" indent="0">
              <a:buFontTx/>
              <a:buNone/>
              <a:defRPr>
                <a:latin typeface="+mj-lt"/>
              </a:defRPr>
            </a:lvl3pPr>
            <a:lvl4pPr marL="771525" indent="0">
              <a:buFontTx/>
              <a:buNone/>
              <a:defRPr>
                <a:latin typeface="+mj-lt"/>
              </a:defRPr>
            </a:lvl4pPr>
            <a:lvl5pPr marL="1028700" indent="0">
              <a:buFontTx/>
              <a:buNone/>
              <a:defRPr>
                <a:latin typeface="+mj-lt"/>
              </a:defRPr>
            </a:lvl5pPr>
          </a:lstStyle>
          <a:p>
            <a:pPr lvl="0"/>
            <a:r>
              <a:rPr lang="en-US"/>
              <a:t>Some text can go here…</a:t>
            </a:r>
          </a:p>
        </p:txBody>
      </p:sp>
      <p:sp>
        <p:nvSpPr>
          <p:cNvPr id="11" name="Title 1">
            <a:extLst>
              <a:ext uri="{FF2B5EF4-FFF2-40B4-BE49-F238E27FC236}">
                <a16:creationId xmlns:a16="http://schemas.microsoft.com/office/drawing/2014/main" id="{C3A6D790-6424-4374-A0EB-86C67B5DFEB4}"/>
              </a:ext>
            </a:extLst>
          </p:cNvPr>
          <p:cNvSpPr>
            <a:spLocks noGrp="1"/>
          </p:cNvSpPr>
          <p:nvPr>
            <p:ph type="title" hasCustomPrompt="1"/>
          </p:nvPr>
        </p:nvSpPr>
        <p:spPr>
          <a:xfrm>
            <a:off x="3915702" y="336697"/>
            <a:ext cx="2593667" cy="517412"/>
          </a:xfrm>
          <a:prstGeom prst="rect">
            <a:avLst/>
          </a:prstGeom>
        </p:spPr>
        <p:txBody>
          <a:bodyPr/>
          <a:lstStyle>
            <a:lvl1pPr>
              <a:defRPr sz="1800" b="1" baseline="0">
                <a:solidFill>
                  <a:schemeClr val="bg1"/>
                </a:solidFill>
                <a:latin typeface="Century Gothic" panose="020B0502020202020204" pitchFamily="34" charset="0"/>
              </a:defRPr>
            </a:lvl1pPr>
          </a:lstStyle>
          <a:p>
            <a:r>
              <a:rPr lang="en-US"/>
              <a:t>Main Title Here</a:t>
            </a:r>
          </a:p>
        </p:txBody>
      </p:sp>
      <p:sp>
        <p:nvSpPr>
          <p:cNvPr id="13" name="Slide Number Placeholder 4">
            <a:extLst>
              <a:ext uri="{FF2B5EF4-FFF2-40B4-BE49-F238E27FC236}">
                <a16:creationId xmlns:a16="http://schemas.microsoft.com/office/drawing/2014/main" id="{B6A8E8B3-7633-4BF1-9253-7A3D4BBB1E8F}"/>
              </a:ext>
            </a:extLst>
          </p:cNvPr>
          <p:cNvSpPr>
            <a:spLocks noGrp="1"/>
          </p:cNvSpPr>
          <p:nvPr>
            <p:ph type="sldNum" sz="quarter" idx="4"/>
          </p:nvPr>
        </p:nvSpPr>
        <p:spPr>
          <a:xfrm>
            <a:off x="5041289" y="4767264"/>
            <a:ext cx="154305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63A82FDE-EB22-453B-9CDD-747AD1B69E97}" type="slidenum">
              <a:rPr lang="en-US" smtClean="0"/>
              <a:t>‹#›</a:t>
            </a:fld>
            <a:endParaRPr lang="en-US"/>
          </a:p>
        </p:txBody>
      </p:sp>
    </p:spTree>
    <p:extLst>
      <p:ext uri="{BB962C8B-B14F-4D97-AF65-F5344CB8AC3E}">
        <p14:creationId xmlns:p14="http://schemas.microsoft.com/office/powerpoint/2010/main" val="2130845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Divider_Slid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A8E43E-C5DA-48F6-AE9A-126BBF4F8484}"/>
              </a:ext>
            </a:extLst>
          </p:cNvPr>
          <p:cNvSpPr/>
          <p:nvPr userDrawn="1"/>
        </p:nvSpPr>
        <p:spPr>
          <a:xfrm>
            <a:off x="0" y="0"/>
            <a:ext cx="6858000" cy="1277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Title 1">
            <a:extLst>
              <a:ext uri="{FF2B5EF4-FFF2-40B4-BE49-F238E27FC236}">
                <a16:creationId xmlns:a16="http://schemas.microsoft.com/office/drawing/2014/main" id="{523951E4-475D-4729-98B2-B861D7FFB593}"/>
              </a:ext>
            </a:extLst>
          </p:cNvPr>
          <p:cNvSpPr>
            <a:spLocks noGrp="1"/>
          </p:cNvSpPr>
          <p:nvPr>
            <p:ph type="title" hasCustomPrompt="1"/>
          </p:nvPr>
        </p:nvSpPr>
        <p:spPr>
          <a:xfrm>
            <a:off x="1" y="334301"/>
            <a:ext cx="6857999" cy="517412"/>
          </a:xfrm>
          <a:prstGeom prst="rect">
            <a:avLst/>
          </a:prstGeom>
        </p:spPr>
        <p:txBody>
          <a:bodyPr anchor="ctr" anchorCtr="0"/>
          <a:lstStyle>
            <a:lvl1pPr algn="ctr">
              <a:defRPr sz="2025" b="1" baseline="0">
                <a:solidFill>
                  <a:schemeClr val="bg1"/>
                </a:solidFill>
                <a:latin typeface="Century Gothic" panose="020B0502020202020204" pitchFamily="34" charset="0"/>
              </a:defRPr>
            </a:lvl1pPr>
          </a:lstStyle>
          <a:p>
            <a:r>
              <a:rPr lang="en-US"/>
              <a:t>Divider Slide #4 or alternate header</a:t>
            </a:r>
          </a:p>
        </p:txBody>
      </p:sp>
    </p:spTree>
    <p:extLst>
      <p:ext uri="{BB962C8B-B14F-4D97-AF65-F5344CB8AC3E}">
        <p14:creationId xmlns:p14="http://schemas.microsoft.com/office/powerpoint/2010/main" val="39351998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HCDD-1">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9618C3AC-41B2-5942-913C-570D8A615AA0}"/>
              </a:ext>
            </a:extLst>
          </p:cNvPr>
          <p:cNvSpPr>
            <a:spLocks noGrp="1"/>
          </p:cNvSpPr>
          <p:nvPr>
            <p:ph type="body" idx="18" hasCustomPrompt="1"/>
          </p:nvPr>
        </p:nvSpPr>
        <p:spPr>
          <a:xfrm>
            <a:off x="285751" y="742953"/>
            <a:ext cx="6342205" cy="1261059"/>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3375" b="1"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DIVIDER SAMPLE</a:t>
            </a:r>
          </a:p>
        </p:txBody>
      </p:sp>
    </p:spTree>
    <p:extLst>
      <p:ext uri="{BB962C8B-B14F-4D97-AF65-F5344CB8AC3E}">
        <p14:creationId xmlns:p14="http://schemas.microsoft.com/office/powerpoint/2010/main" val="2352370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HCDD-2">
    <p:spTree>
      <p:nvGrpSpPr>
        <p:cNvPr id="1" name=""/>
        <p:cNvGrpSpPr/>
        <p:nvPr/>
      </p:nvGrpSpPr>
      <p:grpSpPr>
        <a:xfrm>
          <a:off x="0" y="0"/>
          <a:ext cx="0" cy="0"/>
          <a:chOff x="0" y="0"/>
          <a:chExt cx="0" cy="0"/>
        </a:xfrm>
      </p:grpSpPr>
      <p:pic>
        <p:nvPicPr>
          <p:cNvPr id="10" name="Picture 9" descr="A picture containing outdoor, photo, water, building&#10;&#10;Description automatically generated">
            <a:extLst>
              <a:ext uri="{FF2B5EF4-FFF2-40B4-BE49-F238E27FC236}">
                <a16:creationId xmlns:a16="http://schemas.microsoft.com/office/drawing/2014/main" id="{B4C35B55-61F4-3D41-8CFA-819E311C8C54}"/>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l="25198" t="28606" r="38707" b="3041"/>
          <a:stretch/>
        </p:blipFill>
        <p:spPr>
          <a:xfrm>
            <a:off x="3829050" y="0"/>
            <a:ext cx="3028950" cy="5143500"/>
          </a:xfrm>
          <a:prstGeom prst="rect">
            <a:avLst/>
          </a:prstGeom>
        </p:spPr>
      </p:pic>
      <p:sp>
        <p:nvSpPr>
          <p:cNvPr id="14" name="Rectangle 13">
            <a:extLst>
              <a:ext uri="{FF2B5EF4-FFF2-40B4-BE49-F238E27FC236}">
                <a16:creationId xmlns:a16="http://schemas.microsoft.com/office/drawing/2014/main" id="{77A32DFB-0CA6-094D-88D0-741680DB0D10}"/>
              </a:ext>
            </a:extLst>
          </p:cNvPr>
          <p:cNvSpPr/>
          <p:nvPr userDrawn="1"/>
        </p:nvSpPr>
        <p:spPr>
          <a:xfrm>
            <a:off x="210150" y="4613113"/>
            <a:ext cx="2647351" cy="248017"/>
          </a:xfrm>
          <a:prstGeom prst="rect">
            <a:avLst/>
          </a:prstGeom>
        </p:spPr>
        <p:txBody>
          <a:bodyPr wrap="square">
            <a:spAutoFit/>
          </a:bodyPr>
          <a:lstStyle/>
          <a:p>
            <a:r>
              <a:rPr lang="en-US" sz="506" b="1">
                <a:solidFill>
                  <a:schemeClr val="bg1">
                    <a:lumMod val="75000"/>
                  </a:schemeClr>
                </a:solidFill>
                <a:latin typeface="Arial" panose="020B0604020202020204" pitchFamily="34" charset="0"/>
                <a:cs typeface="Arial" panose="020B0604020202020204" pitchFamily="34" charset="0"/>
              </a:rPr>
              <a:t>CITY OF HOUSTON </a:t>
            </a:r>
            <a:endParaRPr lang="en-US" sz="619" b="1">
              <a:solidFill>
                <a:schemeClr val="bg1">
                  <a:lumMod val="75000"/>
                </a:schemeClr>
              </a:solidFill>
              <a:latin typeface="Arial" panose="020B0604020202020204" pitchFamily="34" charset="0"/>
              <a:cs typeface="Arial" panose="020B0604020202020204" pitchFamily="34" charset="0"/>
            </a:endParaRPr>
          </a:p>
          <a:p>
            <a:r>
              <a:rPr lang="en-US" sz="506">
                <a:solidFill>
                  <a:schemeClr val="bg1">
                    <a:lumMod val="75000"/>
                  </a:schemeClr>
                </a:solidFill>
                <a:latin typeface="Arial" panose="020B0604020202020204" pitchFamily="34" charset="0"/>
                <a:cs typeface="Arial" panose="020B0604020202020204" pitchFamily="34" charset="0"/>
              </a:rPr>
              <a:t>HOUSING AND COMMUNITY DEVELOPMENT DEPARTMENT</a:t>
            </a:r>
          </a:p>
        </p:txBody>
      </p:sp>
      <p:grpSp>
        <p:nvGrpSpPr>
          <p:cNvPr id="15" name="Group 14">
            <a:extLst>
              <a:ext uri="{FF2B5EF4-FFF2-40B4-BE49-F238E27FC236}">
                <a16:creationId xmlns:a16="http://schemas.microsoft.com/office/drawing/2014/main" id="{C5E9F3D4-E546-FD4B-950F-382ED518FD69}"/>
              </a:ext>
            </a:extLst>
          </p:cNvPr>
          <p:cNvGrpSpPr/>
          <p:nvPr userDrawn="1"/>
        </p:nvGrpSpPr>
        <p:grpSpPr>
          <a:xfrm>
            <a:off x="3102059" y="0"/>
            <a:ext cx="1714501" cy="5143500"/>
            <a:chOff x="3763520" y="-51"/>
            <a:chExt cx="3037206" cy="6864527"/>
          </a:xfrm>
        </p:grpSpPr>
        <p:sp>
          <p:nvSpPr>
            <p:cNvPr id="16" name="Parallelogram 15">
              <a:extLst>
                <a:ext uri="{FF2B5EF4-FFF2-40B4-BE49-F238E27FC236}">
                  <a16:creationId xmlns:a16="http://schemas.microsoft.com/office/drawing/2014/main" id="{E4AC0532-3556-A34C-BB9F-389C6D042530}"/>
                </a:ext>
              </a:extLst>
            </p:cNvPr>
            <p:cNvSpPr/>
            <p:nvPr userDrawn="1"/>
          </p:nvSpPr>
          <p:spPr>
            <a:xfrm>
              <a:off x="3763520" y="-51"/>
              <a:ext cx="2921360" cy="3583459"/>
            </a:xfrm>
            <a:prstGeom prst="parallelogram">
              <a:avLst>
                <a:gd name="adj" fmla="val 4388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Parallelogram 16">
              <a:extLst>
                <a:ext uri="{FF2B5EF4-FFF2-40B4-BE49-F238E27FC236}">
                  <a16:creationId xmlns:a16="http://schemas.microsoft.com/office/drawing/2014/main" id="{3A2F42D8-3312-5C4A-919B-1C9836D7237F}"/>
                </a:ext>
              </a:extLst>
            </p:cNvPr>
            <p:cNvSpPr/>
            <p:nvPr userDrawn="1"/>
          </p:nvSpPr>
          <p:spPr>
            <a:xfrm>
              <a:off x="3763520" y="3281017"/>
              <a:ext cx="3037206" cy="3583459"/>
            </a:xfrm>
            <a:prstGeom prst="parallelogram">
              <a:avLst>
                <a:gd name="adj" fmla="val 45244"/>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8" name="Title Placeholder 1">
            <a:extLst>
              <a:ext uri="{FF2B5EF4-FFF2-40B4-BE49-F238E27FC236}">
                <a16:creationId xmlns:a16="http://schemas.microsoft.com/office/drawing/2014/main" id="{A44CB4AF-54BB-004A-95D3-4ED02D2F4047}"/>
              </a:ext>
            </a:extLst>
          </p:cNvPr>
          <p:cNvSpPr>
            <a:spLocks noGrp="1"/>
          </p:cNvSpPr>
          <p:nvPr>
            <p:ph type="title" hasCustomPrompt="1"/>
          </p:nvPr>
        </p:nvSpPr>
        <p:spPr>
          <a:xfrm>
            <a:off x="285750" y="438150"/>
            <a:ext cx="3143250" cy="1600200"/>
          </a:xfrm>
          <a:prstGeom prst="rect">
            <a:avLst/>
          </a:prstGeom>
        </p:spPr>
        <p:txBody>
          <a:bodyPr vert="horz" lIns="91440" tIns="45720" rIns="91440" bIns="45720" rtlCol="0" anchor="ctr">
            <a:normAutofit/>
          </a:bodyPr>
          <a:lstStyle>
            <a:lvl1pPr algn="l">
              <a:defRPr sz="2813" b="1" i="0">
                <a:solidFill>
                  <a:srgbClr val="0068AC"/>
                </a:solidFill>
                <a:effectLst/>
                <a:latin typeface="Arial Black" panose="020B0604020202020204" pitchFamily="34" charset="0"/>
                <a:cs typeface="Arial Black" panose="020B0604020202020204" pitchFamily="34" charset="0"/>
              </a:defRPr>
            </a:lvl1pPr>
          </a:lstStyle>
          <a:p>
            <a:r>
              <a:rPr lang="en-US"/>
              <a:t>Click to edit title</a:t>
            </a:r>
          </a:p>
        </p:txBody>
      </p:sp>
      <p:sp>
        <p:nvSpPr>
          <p:cNvPr id="19" name="Text Placeholder 3">
            <a:extLst>
              <a:ext uri="{FF2B5EF4-FFF2-40B4-BE49-F238E27FC236}">
                <a16:creationId xmlns:a16="http://schemas.microsoft.com/office/drawing/2014/main" id="{222E566A-8575-DF47-B7A3-95E5780F2382}"/>
              </a:ext>
            </a:extLst>
          </p:cNvPr>
          <p:cNvSpPr>
            <a:spLocks noGrp="1"/>
          </p:cNvSpPr>
          <p:nvPr>
            <p:ph type="body" sz="quarter" idx="10" hasCustomPrompt="1"/>
          </p:nvPr>
        </p:nvSpPr>
        <p:spPr>
          <a:xfrm>
            <a:off x="285750" y="2190750"/>
            <a:ext cx="2800350" cy="762000"/>
          </a:xfrm>
          <a:prstGeom prst="rect">
            <a:avLst/>
          </a:prstGeom>
        </p:spPr>
        <p:txBody>
          <a:bodyPr/>
          <a:lstStyle>
            <a:lvl1pPr algn="l">
              <a:buNone/>
              <a:defRPr sz="1238" b="1">
                <a:solidFill>
                  <a:srgbClr val="009EDC"/>
                </a:solidFill>
              </a:defRPr>
            </a:lvl1pPr>
            <a:lvl2pPr>
              <a:buNone/>
              <a:defRPr sz="1013" b="1">
                <a:solidFill>
                  <a:schemeClr val="bg1"/>
                </a:solidFill>
              </a:defRPr>
            </a:lvl2pPr>
            <a:lvl3pPr>
              <a:buNone/>
              <a:defRPr sz="1013" b="1">
                <a:solidFill>
                  <a:schemeClr val="bg1"/>
                </a:solidFill>
              </a:defRPr>
            </a:lvl3pPr>
            <a:lvl4pPr>
              <a:buNone/>
              <a:defRPr sz="1013" b="1">
                <a:solidFill>
                  <a:schemeClr val="bg1"/>
                </a:solidFill>
              </a:defRPr>
            </a:lvl4pPr>
            <a:lvl5pPr>
              <a:buNone/>
              <a:defRPr sz="1013" b="1">
                <a:solidFill>
                  <a:schemeClr val="bg1"/>
                </a:solidFill>
              </a:defRPr>
            </a:lvl5pPr>
          </a:lstStyle>
          <a:p>
            <a:pPr lvl="0"/>
            <a:r>
              <a:rPr lang="en-US"/>
              <a:t>Click to edit subtitle</a:t>
            </a:r>
          </a:p>
        </p:txBody>
      </p:sp>
      <p:grpSp>
        <p:nvGrpSpPr>
          <p:cNvPr id="20" name="Group 19">
            <a:extLst>
              <a:ext uri="{FF2B5EF4-FFF2-40B4-BE49-F238E27FC236}">
                <a16:creationId xmlns:a16="http://schemas.microsoft.com/office/drawing/2014/main" id="{88FCA6E7-6752-0E4A-B645-B7F2477D8B84}"/>
              </a:ext>
            </a:extLst>
          </p:cNvPr>
          <p:cNvGrpSpPr/>
          <p:nvPr userDrawn="1"/>
        </p:nvGrpSpPr>
        <p:grpSpPr>
          <a:xfrm>
            <a:off x="316031" y="3638552"/>
            <a:ext cx="2114550" cy="640949"/>
            <a:chOff x="6477000" y="4237136"/>
            <a:chExt cx="2258541" cy="700385"/>
          </a:xfrm>
        </p:grpSpPr>
        <p:pic>
          <p:nvPicPr>
            <p:cNvPr id="21" name="Picture 20">
              <a:extLst>
                <a:ext uri="{FF2B5EF4-FFF2-40B4-BE49-F238E27FC236}">
                  <a16:creationId xmlns:a16="http://schemas.microsoft.com/office/drawing/2014/main" id="{C01FC21D-991D-7245-815E-50A84EA6DB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14239" y="4340530"/>
              <a:ext cx="1321302" cy="564440"/>
            </a:xfrm>
            <a:prstGeom prst="rect">
              <a:avLst/>
            </a:prstGeom>
          </p:spPr>
        </p:pic>
        <p:pic>
          <p:nvPicPr>
            <p:cNvPr id="22" name="Picture 21">
              <a:extLst>
                <a:ext uri="{FF2B5EF4-FFF2-40B4-BE49-F238E27FC236}">
                  <a16:creationId xmlns:a16="http://schemas.microsoft.com/office/drawing/2014/main" id="{AB4556AD-65D1-F848-B9E8-B461A99A8DE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77000" y="4237136"/>
              <a:ext cx="705671" cy="700385"/>
            </a:xfrm>
            <a:prstGeom prst="rect">
              <a:avLst/>
            </a:prstGeom>
          </p:spPr>
        </p:pic>
      </p:grpSp>
    </p:spTree>
    <p:extLst>
      <p:ext uri="{BB962C8B-B14F-4D97-AF65-F5344CB8AC3E}">
        <p14:creationId xmlns:p14="http://schemas.microsoft.com/office/powerpoint/2010/main" val="2312878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HCDD-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14F770-DA00-884B-BBD2-8785B138E967}"/>
              </a:ext>
            </a:extLst>
          </p:cNvPr>
          <p:cNvSpPr>
            <a:spLocks noGrp="1"/>
          </p:cNvSpPr>
          <p:nvPr>
            <p:ph type="body" idx="18" hasCustomPrompt="1"/>
          </p:nvPr>
        </p:nvSpPr>
        <p:spPr>
          <a:xfrm>
            <a:off x="285751" y="742953"/>
            <a:ext cx="6342205" cy="1261059"/>
          </a:xfrm>
          <a:prstGeom prst="rect">
            <a:avLst/>
          </a:prstGeom>
        </p:spPr>
        <p:txBody>
          <a:bodyPr numCol="1" anchor="t">
            <a:noAutofit/>
          </a:bodyPr>
          <a:lstStyle>
            <a:lvl1pPr marL="192881" indent="-192881" algn="ctr">
              <a:lnSpc>
                <a:spcPct val="100000"/>
              </a:lnSpc>
              <a:buClr>
                <a:srgbClr val="A0C65C"/>
              </a:buClr>
              <a:buFont typeface="Arial" panose="020B0604020202020204" pitchFamily="34" charset="0"/>
              <a:buNone/>
              <a:defRPr sz="3375" b="1" i="0">
                <a:solidFill>
                  <a:schemeClr val="bg1"/>
                </a:solidFill>
                <a:latin typeface="Arial Black" panose="020B0604020202020204" pitchFamily="34" charset="0"/>
                <a:cs typeface="Arial Black" panose="020B0604020202020204" pitchFamily="34" charset="0"/>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DIVIDER SAMPLE</a:t>
            </a:r>
          </a:p>
        </p:txBody>
      </p:sp>
      <p:sp>
        <p:nvSpPr>
          <p:cNvPr id="6" name="Text Placeholder 2">
            <a:extLst>
              <a:ext uri="{FF2B5EF4-FFF2-40B4-BE49-F238E27FC236}">
                <a16:creationId xmlns:a16="http://schemas.microsoft.com/office/drawing/2014/main" id="{E5FE1D3A-06E8-EC46-ACC4-E09A29BE63D4}"/>
              </a:ext>
            </a:extLst>
          </p:cNvPr>
          <p:cNvSpPr>
            <a:spLocks noGrp="1"/>
          </p:cNvSpPr>
          <p:nvPr>
            <p:ph type="body" idx="11" hasCustomPrompt="1"/>
          </p:nvPr>
        </p:nvSpPr>
        <p:spPr>
          <a:xfrm>
            <a:off x="350917" y="4552950"/>
            <a:ext cx="6342205" cy="457200"/>
          </a:xfrm>
          <a:prstGeom prst="rect">
            <a:avLst/>
          </a:prstGeom>
        </p:spPr>
        <p:txBody>
          <a:bodyPr numCol="1" anchor="t">
            <a:normAutofit/>
          </a:bodyPr>
          <a:lstStyle>
            <a:lvl1pPr marL="192881" indent="-192881" algn="ctr">
              <a:lnSpc>
                <a:spcPct val="100000"/>
              </a:lnSpc>
              <a:buClr>
                <a:srgbClr val="A0C65C"/>
              </a:buClr>
              <a:buFont typeface="Arial" panose="020B0604020202020204" pitchFamily="34" charset="0"/>
              <a:buNone/>
              <a:defRPr sz="1350" b="0">
                <a:solidFill>
                  <a:schemeClr val="bg1"/>
                </a:solidFill>
              </a:defRPr>
            </a:lvl1pPr>
            <a:lvl2pPr marL="417910" indent="-160735" algn="ctr">
              <a:buClr>
                <a:srgbClr val="A0C65C"/>
              </a:buClr>
              <a:buFont typeface="Arial" panose="020B0604020202020204" pitchFamily="34" charset="0"/>
              <a:buNone/>
              <a:defRPr sz="1125">
                <a:solidFill>
                  <a:schemeClr val="tx1">
                    <a:lumMod val="65000"/>
                    <a:lumOff val="35000"/>
                  </a:schemeClr>
                </a:solidFill>
              </a:defRPr>
            </a:lvl2pPr>
            <a:lvl3pPr marL="642938" indent="-128588" algn="ctr">
              <a:buClr>
                <a:srgbClr val="A0C65C"/>
              </a:buClr>
              <a:buFont typeface="Arial" panose="020B0604020202020204" pitchFamily="34" charset="0"/>
              <a:buNone/>
              <a:defRPr sz="1013">
                <a:solidFill>
                  <a:schemeClr val="tx1">
                    <a:lumMod val="65000"/>
                    <a:lumOff val="35000"/>
                  </a:schemeClr>
                </a:solidFill>
              </a:defRPr>
            </a:lvl3pPr>
            <a:lvl4pPr marL="900113" indent="-128588" algn="ctr">
              <a:buClr>
                <a:srgbClr val="A0C65C"/>
              </a:buClr>
              <a:buFont typeface="Arial" panose="020B0604020202020204" pitchFamily="34" charset="0"/>
              <a:buNone/>
              <a:defRPr sz="900">
                <a:solidFill>
                  <a:schemeClr val="tx1">
                    <a:lumMod val="65000"/>
                    <a:lumOff val="35000"/>
                  </a:schemeClr>
                </a:solidFill>
              </a:defRPr>
            </a:lvl4pPr>
            <a:lvl5pPr marL="1157288" indent="-128588" algn="ctr">
              <a:buClr>
                <a:srgbClr val="A0C65C"/>
              </a:buClr>
              <a:buFont typeface="Arial" panose="020B0604020202020204" pitchFamily="34" charset="0"/>
              <a:buNone/>
              <a:defRPr sz="9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10577755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ank you Closing HCD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108AF10-4E93-1E4F-9977-7F173BB66B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14501" y="1504953"/>
            <a:ext cx="3280331" cy="1516721"/>
          </a:xfrm>
          <a:prstGeom prst="rect">
            <a:avLst/>
          </a:prstGeom>
        </p:spPr>
      </p:pic>
      <p:grpSp>
        <p:nvGrpSpPr>
          <p:cNvPr id="11" name="Group 10">
            <a:extLst>
              <a:ext uri="{FF2B5EF4-FFF2-40B4-BE49-F238E27FC236}">
                <a16:creationId xmlns:a16="http://schemas.microsoft.com/office/drawing/2014/main" id="{7BC0BA5F-C4E6-8F44-A9C5-C0F1C6222C27}"/>
              </a:ext>
            </a:extLst>
          </p:cNvPr>
          <p:cNvGrpSpPr/>
          <p:nvPr userDrawn="1"/>
        </p:nvGrpSpPr>
        <p:grpSpPr>
          <a:xfrm>
            <a:off x="2332288" y="4302513"/>
            <a:ext cx="2250575" cy="685800"/>
            <a:chOff x="1485900" y="1243621"/>
            <a:chExt cx="6172200" cy="1726987"/>
          </a:xfrm>
        </p:grpSpPr>
        <p:pic>
          <p:nvPicPr>
            <p:cNvPr id="12" name="Picture 11">
              <a:extLst>
                <a:ext uri="{FF2B5EF4-FFF2-40B4-BE49-F238E27FC236}">
                  <a16:creationId xmlns:a16="http://schemas.microsoft.com/office/drawing/2014/main" id="{4331D2FF-C944-0B4F-B3AF-F49423BC890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7500"/>
            <a:stretch/>
          </p:blipFill>
          <p:spPr>
            <a:xfrm>
              <a:off x="3086099" y="2172889"/>
              <a:ext cx="2971800" cy="797719"/>
            </a:xfrm>
            <a:prstGeom prst="rect">
              <a:avLst/>
            </a:prstGeom>
          </p:spPr>
        </p:pic>
        <p:pic>
          <p:nvPicPr>
            <p:cNvPr id="13" name="Picture 12">
              <a:extLst>
                <a:ext uri="{FF2B5EF4-FFF2-40B4-BE49-F238E27FC236}">
                  <a16:creationId xmlns:a16="http://schemas.microsoft.com/office/drawing/2014/main" id="{2D434CDE-730F-4E4B-A1DD-C9211788342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32500"/>
            <a:stretch/>
          </p:blipFill>
          <p:spPr>
            <a:xfrm>
              <a:off x="1485900" y="1243621"/>
              <a:ext cx="6172200" cy="797719"/>
            </a:xfrm>
            <a:prstGeom prst="rect">
              <a:avLst/>
            </a:prstGeom>
          </p:spPr>
        </p:pic>
      </p:grpSp>
      <p:grpSp>
        <p:nvGrpSpPr>
          <p:cNvPr id="14" name="Group 13">
            <a:extLst>
              <a:ext uri="{FF2B5EF4-FFF2-40B4-BE49-F238E27FC236}">
                <a16:creationId xmlns:a16="http://schemas.microsoft.com/office/drawing/2014/main" id="{2DE24AB7-9C4C-8244-8192-51985AA25356}"/>
              </a:ext>
            </a:extLst>
          </p:cNvPr>
          <p:cNvGrpSpPr/>
          <p:nvPr userDrawn="1"/>
        </p:nvGrpSpPr>
        <p:grpSpPr>
          <a:xfrm>
            <a:off x="1714500" y="3562350"/>
            <a:ext cx="3486150" cy="685800"/>
            <a:chOff x="2286000" y="3568611"/>
            <a:chExt cx="4648200" cy="685800"/>
          </a:xfrm>
        </p:grpSpPr>
        <p:sp>
          <p:nvSpPr>
            <p:cNvPr id="15" name="Subtitle 4">
              <a:extLst>
                <a:ext uri="{FF2B5EF4-FFF2-40B4-BE49-F238E27FC236}">
                  <a16:creationId xmlns:a16="http://schemas.microsoft.com/office/drawing/2014/main" id="{F43076D5-1CF6-FA4F-9CA5-68D7BE40D4E2}"/>
                </a:ext>
              </a:extLst>
            </p:cNvPr>
            <p:cNvSpPr txBox="1">
              <a:spLocks/>
            </p:cNvSpPr>
            <p:nvPr userDrawn="1"/>
          </p:nvSpPr>
          <p:spPr>
            <a:xfrm>
              <a:off x="2286000" y="3568611"/>
              <a:ext cx="4648200" cy="68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65000"/>
                      <a:lumOff val="35000"/>
                    </a:schemeClr>
                  </a:solidFill>
                  <a:latin typeface="Arial"/>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65000"/>
                      <a:lumOff val="35000"/>
                    </a:schemeClr>
                  </a:solidFill>
                  <a:latin typeface="Arial"/>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65000"/>
                      <a:lumOff val="35000"/>
                    </a:schemeClr>
                  </a:solidFill>
                  <a:latin typeface="Arial"/>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Arial"/>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Arial"/>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buNone/>
              </a:pPr>
              <a:r>
                <a:rPr lang="en-US" sz="788">
                  <a:solidFill>
                    <a:srgbClr val="58C9EC"/>
                  </a:solidFill>
                </a:rPr>
                <a:t>2100 Travis Street, 9th floor, Houston, TX 77002</a:t>
              </a:r>
            </a:p>
            <a:p>
              <a:pPr marL="0" indent="0" algn="ctr">
                <a:lnSpc>
                  <a:spcPct val="100000"/>
                </a:lnSpc>
                <a:buNone/>
              </a:pPr>
              <a:r>
                <a:rPr lang="en-US" sz="788" b="1">
                  <a:solidFill>
                    <a:srgbClr val="58C9EC"/>
                  </a:solidFill>
                </a:rPr>
                <a:t>832-394-6200</a:t>
              </a:r>
              <a:r>
                <a:rPr lang="en-US" sz="788">
                  <a:solidFill>
                    <a:srgbClr val="58C9EC"/>
                  </a:solidFill>
                </a:rPr>
                <a:t>    </a:t>
              </a:r>
              <a:r>
                <a:rPr lang="en-US" sz="788" b="1" err="1">
                  <a:solidFill>
                    <a:srgbClr val="58C9EC"/>
                  </a:solidFill>
                </a:rPr>
                <a:t>www.houstontx.gov</a:t>
              </a:r>
              <a:r>
                <a:rPr lang="en-US" sz="788" b="1">
                  <a:solidFill>
                    <a:srgbClr val="58C9EC"/>
                  </a:solidFill>
                </a:rPr>
                <a:t>/housing</a:t>
              </a:r>
            </a:p>
          </p:txBody>
        </p:sp>
        <p:cxnSp>
          <p:nvCxnSpPr>
            <p:cNvPr id="16" name="Straight Connector 15">
              <a:extLst>
                <a:ext uri="{FF2B5EF4-FFF2-40B4-BE49-F238E27FC236}">
                  <a16:creationId xmlns:a16="http://schemas.microsoft.com/office/drawing/2014/main" id="{1B1D6E39-A5E2-9F4B-B85D-5A2E8B8EF984}"/>
                </a:ext>
              </a:extLst>
            </p:cNvPr>
            <p:cNvCxnSpPr>
              <a:cxnSpLocks/>
            </p:cNvCxnSpPr>
            <p:nvPr userDrawn="1"/>
          </p:nvCxnSpPr>
          <p:spPr>
            <a:xfrm>
              <a:off x="4111084" y="3755638"/>
              <a:ext cx="0" cy="131247"/>
            </a:xfrm>
            <a:prstGeom prst="line">
              <a:avLst/>
            </a:prstGeom>
            <a:ln w="19050">
              <a:solidFill>
                <a:srgbClr val="58C9E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4371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45" name="Slide Number Placeholder 3">
            <a:extLst>
              <a:ext uri="{FF2B5EF4-FFF2-40B4-BE49-F238E27FC236}">
                <a16:creationId xmlns:a16="http://schemas.microsoft.com/office/drawing/2014/main" id="{4B153308-3386-CE49-BCBB-19A5B543E8E8}"/>
              </a:ext>
            </a:extLst>
          </p:cNvPr>
          <p:cNvSpPr txBox="1">
            <a:spLocks/>
          </p:cNvSpPr>
          <p:nvPr userDrawn="1"/>
        </p:nvSpPr>
        <p:spPr>
          <a:xfrm>
            <a:off x="6364596" y="4692015"/>
            <a:ext cx="400040"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25">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525" smtClean="0">
                <a:solidFill>
                  <a:schemeClr val="bg1">
                    <a:lumMod val="75000"/>
                  </a:schemeClr>
                </a:solidFill>
                <a:latin typeface="Arial" panose="020B0604020202020204" pitchFamily="34" charset="0"/>
                <a:cs typeface="Arial" panose="020B0604020202020204" pitchFamily="34" charset="0"/>
              </a:rPr>
              <a:pPr/>
              <a:t>‹#›</a:t>
            </a:fld>
            <a:endParaRPr lang="en-US" sz="525">
              <a:solidFill>
                <a:schemeClr val="bg1">
                  <a:lumMod val="75000"/>
                </a:schemeClr>
              </a:solidFill>
              <a:latin typeface="Arial" panose="020B0604020202020204" pitchFamily="34" charset="0"/>
              <a:cs typeface="Arial" panose="020B0604020202020204" pitchFamily="34" charset="0"/>
            </a:endParaRPr>
          </a:p>
        </p:txBody>
      </p:sp>
      <p:sp>
        <p:nvSpPr>
          <p:cNvPr id="40" name="Content Placeholder 2">
            <a:extLst>
              <a:ext uri="{FF2B5EF4-FFF2-40B4-BE49-F238E27FC236}">
                <a16:creationId xmlns:a16="http://schemas.microsoft.com/office/drawing/2014/main" id="{EB9908FD-880D-4547-AE56-991F4C1F657E}"/>
              </a:ext>
            </a:extLst>
          </p:cNvPr>
          <p:cNvSpPr>
            <a:spLocks noGrp="1"/>
          </p:cNvSpPr>
          <p:nvPr>
            <p:ph idx="25" hasCustomPrompt="1"/>
          </p:nvPr>
        </p:nvSpPr>
        <p:spPr>
          <a:xfrm>
            <a:off x="286344" y="1735033"/>
            <a:ext cx="1816531" cy="1934402"/>
          </a:xfrm>
          <a:prstGeom prst="rect">
            <a:avLst/>
          </a:prstGeom>
        </p:spPr>
        <p:txBody>
          <a:bodyPr/>
          <a:lstStyle>
            <a:lvl1pPr>
              <a:buClr>
                <a:srgbClr val="A0C65C"/>
              </a:buClr>
              <a:buNone/>
              <a:defRPr>
                <a:solidFill>
                  <a:schemeClr val="tx1">
                    <a:lumMod val="65000"/>
                    <a:lumOff val="35000"/>
                  </a:schemeClr>
                </a:solidFill>
              </a:defRPr>
            </a:lvl1pPr>
            <a:lvl2pPr marL="557213" indent="-214313">
              <a:buClr>
                <a:srgbClr val="A0C65C"/>
              </a:buClr>
              <a:buFont typeface="Arial" panose="020B0604020202020204" pitchFamily="34" charset="0"/>
              <a:buNone/>
              <a:defRPr>
                <a:solidFill>
                  <a:schemeClr val="tx1">
                    <a:lumMod val="65000"/>
                    <a:lumOff val="35000"/>
                  </a:schemeClr>
                </a:solidFill>
              </a:defRPr>
            </a:lvl2pPr>
            <a:lvl3pPr marL="857250" indent="-171450">
              <a:buClr>
                <a:srgbClr val="A0C65C"/>
              </a:buClr>
              <a:buFont typeface="Arial" panose="020B0604020202020204" pitchFamily="34" charset="0"/>
              <a:buNone/>
              <a:defRPr>
                <a:solidFill>
                  <a:schemeClr val="tx1">
                    <a:lumMod val="65000"/>
                    <a:lumOff val="35000"/>
                  </a:schemeClr>
                </a:solidFill>
              </a:defRPr>
            </a:lvl3pPr>
            <a:lvl4pPr marL="1200150" indent="-171450">
              <a:buClr>
                <a:srgbClr val="A0C65C"/>
              </a:buClr>
              <a:buFont typeface="Arial" panose="020B0604020202020204" pitchFamily="34" charset="0"/>
              <a:buNone/>
              <a:defRPr>
                <a:solidFill>
                  <a:schemeClr val="tx1">
                    <a:lumMod val="65000"/>
                    <a:lumOff val="35000"/>
                  </a:schemeClr>
                </a:solidFill>
              </a:defRPr>
            </a:lvl4pPr>
            <a:lvl5pPr marL="1543050" indent="-171450">
              <a:buClr>
                <a:srgbClr val="A0C65C"/>
              </a:buClr>
              <a:buFont typeface="Arial" panose="020B0604020202020204" pitchFamily="34" charset="0"/>
              <a:buNone/>
              <a:defRPr>
                <a:solidFill>
                  <a:schemeClr val="tx1">
                    <a:lumMod val="65000"/>
                    <a:lumOff val="35000"/>
                  </a:schemeClr>
                </a:solidFill>
              </a:defRPr>
            </a:lvl5pPr>
          </a:lstStyle>
          <a:p>
            <a:pPr lvl="0"/>
            <a:r>
              <a:rPr lang="en-US"/>
              <a:t>Insert chart or image</a:t>
            </a:r>
          </a:p>
        </p:txBody>
      </p:sp>
      <p:sp>
        <p:nvSpPr>
          <p:cNvPr id="41" name="Title 1">
            <a:extLst>
              <a:ext uri="{FF2B5EF4-FFF2-40B4-BE49-F238E27FC236}">
                <a16:creationId xmlns:a16="http://schemas.microsoft.com/office/drawing/2014/main" id="{CE901B6C-F633-3947-95C9-52CE1F5A1227}"/>
              </a:ext>
            </a:extLst>
          </p:cNvPr>
          <p:cNvSpPr>
            <a:spLocks noGrp="1"/>
          </p:cNvSpPr>
          <p:nvPr>
            <p:ph type="title" hasCustomPrompt="1"/>
          </p:nvPr>
        </p:nvSpPr>
        <p:spPr>
          <a:xfrm>
            <a:off x="1356982" y="264522"/>
            <a:ext cx="5272418" cy="709741"/>
          </a:xfrm>
          <a:prstGeom prst="rect">
            <a:avLst/>
          </a:prstGeom>
        </p:spPr>
        <p:txBody>
          <a:bodyPr/>
          <a:lstStyle/>
          <a:p>
            <a:r>
              <a:rPr lang="en-US"/>
              <a:t>Click to edit title</a:t>
            </a:r>
          </a:p>
        </p:txBody>
      </p:sp>
      <p:grpSp>
        <p:nvGrpSpPr>
          <p:cNvPr id="42" name="Group 41">
            <a:extLst>
              <a:ext uri="{FF2B5EF4-FFF2-40B4-BE49-F238E27FC236}">
                <a16:creationId xmlns:a16="http://schemas.microsoft.com/office/drawing/2014/main" id="{DE9A3FE5-4A4D-0843-90B6-B133491B4E06}"/>
              </a:ext>
            </a:extLst>
          </p:cNvPr>
          <p:cNvGrpSpPr/>
          <p:nvPr userDrawn="1"/>
        </p:nvGrpSpPr>
        <p:grpSpPr>
          <a:xfrm>
            <a:off x="6858" y="1"/>
            <a:ext cx="1235825" cy="1509523"/>
            <a:chOff x="10025268" y="-18034"/>
            <a:chExt cx="2124303" cy="1946080"/>
          </a:xfrm>
        </p:grpSpPr>
        <p:sp>
          <p:nvSpPr>
            <p:cNvPr id="43" name="Parallelogram 42">
              <a:extLst>
                <a:ext uri="{FF2B5EF4-FFF2-40B4-BE49-F238E27FC236}">
                  <a16:creationId xmlns:a16="http://schemas.microsoft.com/office/drawing/2014/main" id="{5274A6E8-3097-C74E-846A-774935178C61}"/>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Parallelogram 43">
              <a:extLst>
                <a:ext uri="{FF2B5EF4-FFF2-40B4-BE49-F238E27FC236}">
                  <a16:creationId xmlns:a16="http://schemas.microsoft.com/office/drawing/2014/main" id="{A41A4B4D-101A-834E-ACC4-91CD3FC550FF}"/>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6" name="Text Placeholder 2">
            <a:extLst>
              <a:ext uri="{FF2B5EF4-FFF2-40B4-BE49-F238E27FC236}">
                <a16:creationId xmlns:a16="http://schemas.microsoft.com/office/drawing/2014/main" id="{12E01942-D0A3-2147-AE71-C6A8AEC4E35F}"/>
              </a:ext>
            </a:extLst>
          </p:cNvPr>
          <p:cNvSpPr>
            <a:spLocks noGrp="1"/>
          </p:cNvSpPr>
          <p:nvPr>
            <p:ph type="body" idx="11" hasCustomPrompt="1"/>
          </p:nvPr>
        </p:nvSpPr>
        <p:spPr>
          <a:xfrm>
            <a:off x="1356982" y="1047751"/>
            <a:ext cx="5272418" cy="294391"/>
          </a:xfrm>
          <a:prstGeom prst="rect">
            <a:avLst/>
          </a:prstGeom>
        </p:spPr>
        <p:txBody>
          <a:bodyPr numCol="1" anchor="t">
            <a:normAutofit/>
          </a:bodyPr>
          <a:lstStyle>
            <a:lvl1pPr marL="257175" indent="-257175" algn="l">
              <a:lnSpc>
                <a:spcPct val="100000"/>
              </a:lnSpc>
              <a:buClr>
                <a:srgbClr val="A0C65C"/>
              </a:buClr>
              <a:buFont typeface="Arial" panose="020B0604020202020204" pitchFamily="34" charset="0"/>
              <a:buNone/>
              <a:defRPr sz="1200" b="0">
                <a:solidFill>
                  <a:srgbClr val="009EDC"/>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
        <p:nvSpPr>
          <p:cNvPr id="49" name="Text Placeholder 2">
            <a:extLst>
              <a:ext uri="{FF2B5EF4-FFF2-40B4-BE49-F238E27FC236}">
                <a16:creationId xmlns:a16="http://schemas.microsoft.com/office/drawing/2014/main" id="{5E3D3457-F59F-9F49-B90C-B63090A768D8}"/>
              </a:ext>
            </a:extLst>
          </p:cNvPr>
          <p:cNvSpPr>
            <a:spLocks noGrp="1"/>
          </p:cNvSpPr>
          <p:nvPr>
            <p:ph type="body" idx="23" hasCustomPrompt="1"/>
          </p:nvPr>
        </p:nvSpPr>
        <p:spPr>
          <a:xfrm>
            <a:off x="365323" y="3875524"/>
            <a:ext cx="898664" cy="277326"/>
          </a:xfrm>
          <a:prstGeom prst="rect">
            <a:avLst/>
          </a:prstGeom>
        </p:spPr>
        <p:txBody>
          <a:bodyPr numCol="1" anchor="t">
            <a:noAutofit/>
          </a:bodyPr>
          <a:lstStyle>
            <a:lvl1pPr marL="257175" indent="-257175" algn="ctr">
              <a:lnSpc>
                <a:spcPct val="100000"/>
              </a:lnSpc>
              <a:buClr>
                <a:srgbClr val="A0C65C"/>
              </a:buClr>
              <a:buFont typeface="Arial" panose="020B0604020202020204" pitchFamily="34" charset="0"/>
              <a:buNone/>
              <a:defRPr sz="1050" b="1">
                <a:solidFill>
                  <a:schemeClr val="bg1"/>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Text here</a:t>
            </a:r>
          </a:p>
        </p:txBody>
      </p:sp>
      <p:sp>
        <p:nvSpPr>
          <p:cNvPr id="50" name="Text Placeholder 2">
            <a:extLst>
              <a:ext uri="{FF2B5EF4-FFF2-40B4-BE49-F238E27FC236}">
                <a16:creationId xmlns:a16="http://schemas.microsoft.com/office/drawing/2014/main" id="{6AB317BE-ECEB-BC4E-B670-30EA8867F2F2}"/>
              </a:ext>
            </a:extLst>
          </p:cNvPr>
          <p:cNvSpPr>
            <a:spLocks noGrp="1"/>
          </p:cNvSpPr>
          <p:nvPr>
            <p:ph type="body" idx="26" hasCustomPrompt="1"/>
          </p:nvPr>
        </p:nvSpPr>
        <p:spPr>
          <a:xfrm>
            <a:off x="1420423" y="3394267"/>
            <a:ext cx="780122" cy="559482"/>
          </a:xfrm>
          <a:prstGeom prst="rect">
            <a:avLst/>
          </a:prstGeom>
        </p:spPr>
        <p:txBody>
          <a:bodyPr numCol="1" anchor="t">
            <a:noAutofit/>
          </a:bodyPr>
          <a:lstStyle>
            <a:lvl1pPr marL="257175" indent="-257175" algn="ctr">
              <a:lnSpc>
                <a:spcPct val="100000"/>
              </a:lnSpc>
              <a:buClr>
                <a:srgbClr val="A0C65C"/>
              </a:buClr>
              <a:buFont typeface="Arial" panose="020B0604020202020204" pitchFamily="34" charset="0"/>
              <a:buNone/>
              <a:defRPr sz="2100" b="0" i="0">
                <a:solidFill>
                  <a:schemeClr val="bg1"/>
                </a:solidFill>
                <a:latin typeface="Arial Black" panose="020B0604020202020204" pitchFamily="34" charset="0"/>
                <a:cs typeface="Arial Black" panose="020B0604020202020204" pitchFamily="34" charset="0"/>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$0.0</a:t>
            </a:r>
          </a:p>
        </p:txBody>
      </p:sp>
      <p:sp>
        <p:nvSpPr>
          <p:cNvPr id="51" name="Text Placeholder 2">
            <a:extLst>
              <a:ext uri="{FF2B5EF4-FFF2-40B4-BE49-F238E27FC236}">
                <a16:creationId xmlns:a16="http://schemas.microsoft.com/office/drawing/2014/main" id="{F20BCFEA-81B6-5F44-94AE-E826C27BB9D3}"/>
              </a:ext>
            </a:extLst>
          </p:cNvPr>
          <p:cNvSpPr>
            <a:spLocks noGrp="1"/>
          </p:cNvSpPr>
          <p:nvPr>
            <p:ph type="body" idx="27" hasCustomPrompt="1"/>
          </p:nvPr>
        </p:nvSpPr>
        <p:spPr>
          <a:xfrm>
            <a:off x="1420423" y="3913646"/>
            <a:ext cx="780122" cy="516560"/>
          </a:xfrm>
          <a:prstGeom prst="rect">
            <a:avLst/>
          </a:prstGeom>
        </p:spPr>
        <p:txBody>
          <a:bodyPr numCol="1" anchor="t">
            <a:noAutofit/>
          </a:bodyPr>
          <a:lstStyle>
            <a:lvl1pPr marL="257175" indent="-257175" algn="ctr">
              <a:lnSpc>
                <a:spcPct val="100000"/>
              </a:lnSpc>
              <a:buClr>
                <a:srgbClr val="A0C65C"/>
              </a:buClr>
              <a:buFont typeface="Arial" panose="020B0604020202020204" pitchFamily="34" charset="0"/>
              <a:buNone/>
              <a:defRPr sz="1050" b="0" i="0">
                <a:solidFill>
                  <a:schemeClr val="bg1"/>
                </a:solidFill>
                <a:latin typeface="Arial Black" panose="020B0604020202020204" pitchFamily="34" charset="0"/>
                <a:cs typeface="Arial Black" panose="020B0604020202020204" pitchFamily="34" charset="0"/>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MILLION</a:t>
            </a:r>
          </a:p>
        </p:txBody>
      </p:sp>
      <p:sp>
        <p:nvSpPr>
          <p:cNvPr id="52" name="Text Placeholder 2">
            <a:extLst>
              <a:ext uri="{FF2B5EF4-FFF2-40B4-BE49-F238E27FC236}">
                <a16:creationId xmlns:a16="http://schemas.microsoft.com/office/drawing/2014/main" id="{A039EEEA-60B0-9B40-9E8E-D4A99F644C3C}"/>
              </a:ext>
            </a:extLst>
          </p:cNvPr>
          <p:cNvSpPr>
            <a:spLocks noGrp="1"/>
          </p:cNvSpPr>
          <p:nvPr>
            <p:ph type="body" idx="16" hasCustomPrompt="1"/>
          </p:nvPr>
        </p:nvSpPr>
        <p:spPr>
          <a:xfrm>
            <a:off x="3372061" y="3633358"/>
            <a:ext cx="3257339" cy="286819"/>
          </a:xfrm>
          <a:prstGeom prst="rect">
            <a:avLst/>
          </a:prstGeom>
        </p:spPr>
        <p:txBody>
          <a:bodyPr numCol="1" anchor="t">
            <a:noAutofit/>
          </a:bodyPr>
          <a:lstStyle>
            <a:lvl1pPr marL="257175" indent="-257175" algn="l">
              <a:lnSpc>
                <a:spcPct val="100000"/>
              </a:lnSpc>
              <a:buClr>
                <a:srgbClr val="A0C65C"/>
              </a:buClr>
              <a:buFont typeface="Arial" panose="020B0604020202020204" pitchFamily="34" charset="0"/>
              <a:buNone/>
              <a:defRPr sz="900" b="1">
                <a:solidFill>
                  <a:srgbClr val="58C9EC"/>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
        <p:nvSpPr>
          <p:cNvPr id="53" name="Text Placeholder 2">
            <a:extLst>
              <a:ext uri="{FF2B5EF4-FFF2-40B4-BE49-F238E27FC236}">
                <a16:creationId xmlns:a16="http://schemas.microsoft.com/office/drawing/2014/main" id="{CD8D24A9-B656-3546-BDED-2F812966D99A}"/>
              </a:ext>
            </a:extLst>
          </p:cNvPr>
          <p:cNvSpPr>
            <a:spLocks noGrp="1"/>
          </p:cNvSpPr>
          <p:nvPr>
            <p:ph type="body" idx="17" hasCustomPrompt="1"/>
          </p:nvPr>
        </p:nvSpPr>
        <p:spPr>
          <a:xfrm>
            <a:off x="3372061" y="3977401"/>
            <a:ext cx="3257339" cy="507874"/>
          </a:xfrm>
          <a:prstGeom prst="rect">
            <a:avLst/>
          </a:prstGeom>
        </p:spPr>
        <p:txBody>
          <a:bodyPr numCol="1" anchor="t">
            <a:normAutofit/>
          </a:bodyPr>
          <a:lstStyle>
            <a:lvl1pPr marL="257175" indent="-257175" algn="l">
              <a:lnSpc>
                <a:spcPct val="100000"/>
              </a:lnSpc>
              <a:buClr>
                <a:srgbClr val="A0C65C"/>
              </a:buClr>
              <a:buFont typeface="Arial" panose="020B0604020202020204" pitchFamily="34" charset="0"/>
              <a:buNone/>
              <a:defRPr sz="750" b="0">
                <a:solidFill>
                  <a:schemeClr val="bg1">
                    <a:lumMod val="50000"/>
                  </a:schemeClr>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
        <p:nvSpPr>
          <p:cNvPr id="54" name="Text Placeholder 2">
            <a:extLst>
              <a:ext uri="{FF2B5EF4-FFF2-40B4-BE49-F238E27FC236}">
                <a16:creationId xmlns:a16="http://schemas.microsoft.com/office/drawing/2014/main" id="{8F9E4633-4D9A-AA42-BCBB-DE94B67DD685}"/>
              </a:ext>
            </a:extLst>
          </p:cNvPr>
          <p:cNvSpPr>
            <a:spLocks noGrp="1"/>
          </p:cNvSpPr>
          <p:nvPr>
            <p:ph type="body" idx="28" hasCustomPrompt="1"/>
          </p:nvPr>
        </p:nvSpPr>
        <p:spPr>
          <a:xfrm>
            <a:off x="3372061" y="2647951"/>
            <a:ext cx="3257339" cy="286819"/>
          </a:xfrm>
          <a:prstGeom prst="rect">
            <a:avLst/>
          </a:prstGeom>
        </p:spPr>
        <p:txBody>
          <a:bodyPr numCol="1" anchor="t">
            <a:noAutofit/>
          </a:bodyPr>
          <a:lstStyle>
            <a:lvl1pPr marL="257175" indent="-257175" algn="l">
              <a:lnSpc>
                <a:spcPct val="100000"/>
              </a:lnSpc>
              <a:buClr>
                <a:srgbClr val="A0C65C"/>
              </a:buClr>
              <a:buFont typeface="Arial" panose="020B0604020202020204" pitchFamily="34" charset="0"/>
              <a:buNone/>
              <a:defRPr sz="900" b="1">
                <a:solidFill>
                  <a:srgbClr val="58C9EC"/>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
        <p:nvSpPr>
          <p:cNvPr id="55" name="Text Placeholder 2">
            <a:extLst>
              <a:ext uri="{FF2B5EF4-FFF2-40B4-BE49-F238E27FC236}">
                <a16:creationId xmlns:a16="http://schemas.microsoft.com/office/drawing/2014/main" id="{AA93306F-30A6-794F-9DC5-6924EA1F443C}"/>
              </a:ext>
            </a:extLst>
          </p:cNvPr>
          <p:cNvSpPr>
            <a:spLocks noGrp="1"/>
          </p:cNvSpPr>
          <p:nvPr>
            <p:ph type="body" idx="29" hasCustomPrompt="1"/>
          </p:nvPr>
        </p:nvSpPr>
        <p:spPr>
          <a:xfrm>
            <a:off x="3372061" y="2991994"/>
            <a:ext cx="3257339" cy="507874"/>
          </a:xfrm>
          <a:prstGeom prst="rect">
            <a:avLst/>
          </a:prstGeom>
        </p:spPr>
        <p:txBody>
          <a:bodyPr numCol="1" anchor="t">
            <a:normAutofit/>
          </a:bodyPr>
          <a:lstStyle>
            <a:lvl1pPr marL="257175" indent="-257175" algn="l">
              <a:lnSpc>
                <a:spcPct val="100000"/>
              </a:lnSpc>
              <a:buClr>
                <a:srgbClr val="A0C65C"/>
              </a:buClr>
              <a:buFont typeface="Arial" panose="020B0604020202020204" pitchFamily="34" charset="0"/>
              <a:buNone/>
              <a:defRPr sz="750" b="0">
                <a:solidFill>
                  <a:schemeClr val="bg1">
                    <a:lumMod val="50000"/>
                  </a:schemeClr>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
        <p:nvSpPr>
          <p:cNvPr id="56" name="Text Placeholder 2">
            <a:extLst>
              <a:ext uri="{FF2B5EF4-FFF2-40B4-BE49-F238E27FC236}">
                <a16:creationId xmlns:a16="http://schemas.microsoft.com/office/drawing/2014/main" id="{FD0B40E6-748C-F441-9625-14D7A6701965}"/>
              </a:ext>
            </a:extLst>
          </p:cNvPr>
          <p:cNvSpPr>
            <a:spLocks noGrp="1"/>
          </p:cNvSpPr>
          <p:nvPr>
            <p:ph type="body" idx="30" hasCustomPrompt="1"/>
          </p:nvPr>
        </p:nvSpPr>
        <p:spPr>
          <a:xfrm>
            <a:off x="3372061" y="1657351"/>
            <a:ext cx="3257339" cy="286819"/>
          </a:xfrm>
          <a:prstGeom prst="rect">
            <a:avLst/>
          </a:prstGeom>
        </p:spPr>
        <p:txBody>
          <a:bodyPr numCol="1" anchor="t">
            <a:noAutofit/>
          </a:bodyPr>
          <a:lstStyle>
            <a:lvl1pPr marL="257175" indent="-257175" algn="l">
              <a:lnSpc>
                <a:spcPct val="100000"/>
              </a:lnSpc>
              <a:buClr>
                <a:srgbClr val="A0C65C"/>
              </a:buClr>
              <a:buFont typeface="Arial" panose="020B0604020202020204" pitchFamily="34" charset="0"/>
              <a:buNone/>
              <a:defRPr sz="900" b="1">
                <a:solidFill>
                  <a:srgbClr val="58C9EC"/>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
        <p:nvSpPr>
          <p:cNvPr id="57" name="Text Placeholder 2">
            <a:extLst>
              <a:ext uri="{FF2B5EF4-FFF2-40B4-BE49-F238E27FC236}">
                <a16:creationId xmlns:a16="http://schemas.microsoft.com/office/drawing/2014/main" id="{0751A8A8-1777-3442-A1C0-927CCA2DBECA}"/>
              </a:ext>
            </a:extLst>
          </p:cNvPr>
          <p:cNvSpPr>
            <a:spLocks noGrp="1"/>
          </p:cNvSpPr>
          <p:nvPr>
            <p:ph type="body" idx="31" hasCustomPrompt="1"/>
          </p:nvPr>
        </p:nvSpPr>
        <p:spPr>
          <a:xfrm>
            <a:off x="3372061" y="2001394"/>
            <a:ext cx="3257339" cy="507874"/>
          </a:xfrm>
          <a:prstGeom prst="rect">
            <a:avLst/>
          </a:prstGeom>
        </p:spPr>
        <p:txBody>
          <a:bodyPr numCol="1" anchor="t">
            <a:normAutofit/>
          </a:bodyPr>
          <a:lstStyle>
            <a:lvl1pPr marL="257175" indent="-257175" algn="l">
              <a:lnSpc>
                <a:spcPct val="100000"/>
              </a:lnSpc>
              <a:buClr>
                <a:srgbClr val="A0C65C"/>
              </a:buClr>
              <a:buFont typeface="Arial" panose="020B0604020202020204" pitchFamily="34" charset="0"/>
              <a:buNone/>
              <a:defRPr sz="750" b="0">
                <a:solidFill>
                  <a:schemeClr val="bg1">
                    <a:lumMod val="50000"/>
                  </a:schemeClr>
                </a:solidFill>
              </a:defRPr>
            </a:lvl1pPr>
            <a:lvl2pPr marL="557213" indent="-214313" algn="ctr">
              <a:buClr>
                <a:srgbClr val="A0C65C"/>
              </a:buClr>
              <a:buFont typeface="Arial" panose="020B0604020202020204" pitchFamily="34" charset="0"/>
              <a:buNone/>
              <a:defRPr sz="1500">
                <a:solidFill>
                  <a:schemeClr val="tx1">
                    <a:lumMod val="65000"/>
                    <a:lumOff val="35000"/>
                  </a:schemeClr>
                </a:solidFill>
              </a:defRPr>
            </a:lvl2pPr>
            <a:lvl3pPr marL="857250" indent="-171450" algn="ctr">
              <a:buClr>
                <a:srgbClr val="A0C65C"/>
              </a:buClr>
              <a:buFont typeface="Arial" panose="020B0604020202020204" pitchFamily="34" charset="0"/>
              <a:buNone/>
              <a:defRPr sz="1350">
                <a:solidFill>
                  <a:schemeClr val="tx1">
                    <a:lumMod val="65000"/>
                    <a:lumOff val="35000"/>
                  </a:schemeClr>
                </a:solidFill>
              </a:defRPr>
            </a:lvl3pPr>
            <a:lvl4pPr marL="1200150" indent="-171450" algn="ctr">
              <a:buClr>
                <a:srgbClr val="A0C65C"/>
              </a:buClr>
              <a:buFont typeface="Arial" panose="020B0604020202020204" pitchFamily="34" charset="0"/>
              <a:buNone/>
              <a:defRPr sz="1200">
                <a:solidFill>
                  <a:schemeClr val="tx1">
                    <a:lumMod val="65000"/>
                    <a:lumOff val="35000"/>
                  </a:schemeClr>
                </a:solidFill>
              </a:defRPr>
            </a:lvl4pPr>
            <a:lvl5pPr marL="1543050" indent="-171450" algn="ctr">
              <a:buClr>
                <a:srgbClr val="A0C65C"/>
              </a:buClr>
              <a:buFont typeface="Arial" panose="020B0604020202020204" pitchFamily="34" charset="0"/>
              <a:buNone/>
              <a:defRPr sz="1200">
                <a:solidFill>
                  <a:schemeClr val="tx1">
                    <a:lumMod val="65000"/>
                    <a:lumOff val="35000"/>
                  </a:schemeClr>
                </a:solidFill>
              </a:defRPr>
            </a:lvl5pPr>
          </a:lstStyle>
          <a:p>
            <a:pPr lvl="0"/>
            <a:r>
              <a:rPr lang="en-US"/>
              <a:t>Click to edit text</a:t>
            </a:r>
          </a:p>
        </p:txBody>
      </p:sp>
    </p:spTree>
    <p:extLst>
      <p:ext uri="{BB962C8B-B14F-4D97-AF65-F5344CB8AC3E}">
        <p14:creationId xmlns:p14="http://schemas.microsoft.com/office/powerpoint/2010/main" val="81443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ver-HCDD-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B33F0D7-8EA5-6D47-99E5-90859780D1A0}"/>
              </a:ext>
            </a:extLst>
          </p:cNvPr>
          <p:cNvSpPr/>
          <p:nvPr userDrawn="1"/>
        </p:nvSpPr>
        <p:spPr>
          <a:xfrm>
            <a:off x="3600452" y="4785240"/>
            <a:ext cx="3143249" cy="161583"/>
          </a:xfrm>
          <a:prstGeom prst="rect">
            <a:avLst/>
          </a:prstGeom>
        </p:spPr>
        <p:txBody>
          <a:bodyPr wrap="square">
            <a:spAutoFit/>
          </a:bodyPr>
          <a:lstStyle/>
          <a:p>
            <a:pPr algn="ctr"/>
            <a:r>
              <a:rPr lang="en-US" sz="450">
                <a:solidFill>
                  <a:schemeClr val="bg1">
                    <a:lumMod val="75000"/>
                  </a:schemeClr>
                </a:solidFill>
                <a:latin typeface="Arial" panose="020B0604020202020204" pitchFamily="34" charset="0"/>
                <a:cs typeface="Arial" panose="020B0604020202020204" pitchFamily="34" charset="0"/>
              </a:rPr>
              <a:t>CITY OF HOUSTON ⋆ HOUSING AND COMMUNITY DEVELOPMENT DEPARTMENT</a:t>
            </a:r>
          </a:p>
        </p:txBody>
      </p:sp>
      <p:grpSp>
        <p:nvGrpSpPr>
          <p:cNvPr id="6" name="Group 5">
            <a:extLst>
              <a:ext uri="{FF2B5EF4-FFF2-40B4-BE49-F238E27FC236}">
                <a16:creationId xmlns:a16="http://schemas.microsoft.com/office/drawing/2014/main" id="{EDD94743-2F1A-8447-A962-571A61F2E004}"/>
              </a:ext>
            </a:extLst>
          </p:cNvPr>
          <p:cNvGrpSpPr/>
          <p:nvPr userDrawn="1"/>
        </p:nvGrpSpPr>
        <p:grpSpPr>
          <a:xfrm>
            <a:off x="-12165" y="1"/>
            <a:ext cx="6870167" cy="5143499"/>
            <a:chOff x="-21674" y="0"/>
            <a:chExt cx="12239869" cy="6872732"/>
          </a:xfrm>
        </p:grpSpPr>
        <p:sp>
          <p:nvSpPr>
            <p:cNvPr id="7" name="Parallelogram 6">
              <a:extLst>
                <a:ext uri="{FF2B5EF4-FFF2-40B4-BE49-F238E27FC236}">
                  <a16:creationId xmlns:a16="http://schemas.microsoft.com/office/drawing/2014/main" id="{8062DAAE-5DA3-9E43-BF1D-D66B0AD88B2E}"/>
                </a:ext>
              </a:extLst>
            </p:cNvPr>
            <p:cNvSpPr/>
            <p:nvPr userDrawn="1"/>
          </p:nvSpPr>
          <p:spPr>
            <a:xfrm>
              <a:off x="-21674" y="4688581"/>
              <a:ext cx="1780596" cy="2184151"/>
            </a:xfrm>
            <a:prstGeom prst="parallelogram">
              <a:avLst>
                <a:gd name="adj" fmla="val 4388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Parallelogram 7">
              <a:extLst>
                <a:ext uri="{FF2B5EF4-FFF2-40B4-BE49-F238E27FC236}">
                  <a16:creationId xmlns:a16="http://schemas.microsoft.com/office/drawing/2014/main" id="{2FD75CF9-4CA2-014B-83D1-6C96AEC57CBA}"/>
                </a:ext>
              </a:extLst>
            </p:cNvPr>
            <p:cNvSpPr/>
            <p:nvPr userDrawn="1"/>
          </p:nvSpPr>
          <p:spPr>
            <a:xfrm>
              <a:off x="1325344" y="3129801"/>
              <a:ext cx="1851205" cy="2184152"/>
            </a:xfrm>
            <a:prstGeom prst="parallelogram">
              <a:avLst>
                <a:gd name="adj" fmla="val 45244"/>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Parallelogram 8">
              <a:extLst>
                <a:ext uri="{FF2B5EF4-FFF2-40B4-BE49-F238E27FC236}">
                  <a16:creationId xmlns:a16="http://schemas.microsoft.com/office/drawing/2014/main" id="{FE3E3AAB-C598-BB4B-9E3D-105F223287A2}"/>
                </a:ext>
              </a:extLst>
            </p:cNvPr>
            <p:cNvSpPr/>
            <p:nvPr userDrawn="1"/>
          </p:nvSpPr>
          <p:spPr>
            <a:xfrm>
              <a:off x="9104768" y="1345406"/>
              <a:ext cx="1780596" cy="2184152"/>
            </a:xfrm>
            <a:prstGeom prst="parallelogram">
              <a:avLst>
                <a:gd name="adj" fmla="val 4388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Parallelogram 9">
              <a:extLst>
                <a:ext uri="{FF2B5EF4-FFF2-40B4-BE49-F238E27FC236}">
                  <a16:creationId xmlns:a16="http://schemas.microsoft.com/office/drawing/2014/main" id="{0ED3C7FA-751E-D147-8F5D-F8C2C1620665}"/>
                </a:ext>
              </a:extLst>
            </p:cNvPr>
            <p:cNvSpPr/>
            <p:nvPr userDrawn="1"/>
          </p:nvSpPr>
          <p:spPr>
            <a:xfrm>
              <a:off x="10366990" y="0"/>
              <a:ext cx="1851205" cy="2184151"/>
            </a:xfrm>
            <a:prstGeom prst="parallelogram">
              <a:avLst>
                <a:gd name="adj" fmla="val 42198"/>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1" name="Title Placeholder 1">
            <a:extLst>
              <a:ext uri="{FF2B5EF4-FFF2-40B4-BE49-F238E27FC236}">
                <a16:creationId xmlns:a16="http://schemas.microsoft.com/office/drawing/2014/main" id="{EC7C72CE-9052-0847-855F-FD5C50EB9511}"/>
              </a:ext>
            </a:extLst>
          </p:cNvPr>
          <p:cNvSpPr>
            <a:spLocks noGrp="1"/>
          </p:cNvSpPr>
          <p:nvPr>
            <p:ph type="title" hasCustomPrompt="1"/>
          </p:nvPr>
        </p:nvSpPr>
        <p:spPr>
          <a:xfrm>
            <a:off x="285751" y="285750"/>
            <a:ext cx="5715001" cy="1143000"/>
          </a:xfrm>
          <a:prstGeom prst="rect">
            <a:avLst/>
          </a:prstGeom>
        </p:spPr>
        <p:txBody>
          <a:bodyPr vert="horz" lIns="91440" tIns="45720" rIns="91440" bIns="45720" rtlCol="0" anchor="ctr">
            <a:normAutofit/>
          </a:bodyPr>
          <a:lstStyle>
            <a:lvl1pPr algn="l">
              <a:defRPr sz="2813" b="1" i="0">
                <a:solidFill>
                  <a:srgbClr val="0068AC"/>
                </a:solidFill>
                <a:effectLst/>
                <a:latin typeface="Arial Black" panose="020B0604020202020204" pitchFamily="34" charset="0"/>
                <a:cs typeface="Arial Black" panose="020B0604020202020204" pitchFamily="34" charset="0"/>
              </a:defRPr>
            </a:lvl1pPr>
          </a:lstStyle>
          <a:p>
            <a:r>
              <a:rPr lang="en-US"/>
              <a:t>Click to edit title</a:t>
            </a:r>
          </a:p>
        </p:txBody>
      </p:sp>
      <p:sp>
        <p:nvSpPr>
          <p:cNvPr id="12" name="Text Placeholder 3">
            <a:extLst>
              <a:ext uri="{FF2B5EF4-FFF2-40B4-BE49-F238E27FC236}">
                <a16:creationId xmlns:a16="http://schemas.microsoft.com/office/drawing/2014/main" id="{101EA673-58A4-5D40-BF47-E635B6E35E5A}"/>
              </a:ext>
            </a:extLst>
          </p:cNvPr>
          <p:cNvSpPr>
            <a:spLocks noGrp="1"/>
          </p:cNvSpPr>
          <p:nvPr>
            <p:ph type="body" sz="quarter" idx="10" hasCustomPrompt="1"/>
          </p:nvPr>
        </p:nvSpPr>
        <p:spPr>
          <a:xfrm>
            <a:off x="285750" y="1581150"/>
            <a:ext cx="4914900" cy="609600"/>
          </a:xfrm>
          <a:prstGeom prst="rect">
            <a:avLst/>
          </a:prstGeom>
        </p:spPr>
        <p:txBody>
          <a:bodyPr/>
          <a:lstStyle>
            <a:lvl1pPr algn="l">
              <a:buNone/>
              <a:defRPr sz="1238" b="1">
                <a:solidFill>
                  <a:srgbClr val="009EDC"/>
                </a:solidFill>
              </a:defRPr>
            </a:lvl1pPr>
            <a:lvl2pPr>
              <a:buNone/>
              <a:defRPr sz="1013" b="1">
                <a:solidFill>
                  <a:schemeClr val="bg1"/>
                </a:solidFill>
              </a:defRPr>
            </a:lvl2pPr>
            <a:lvl3pPr>
              <a:buNone/>
              <a:defRPr sz="1013" b="1">
                <a:solidFill>
                  <a:schemeClr val="bg1"/>
                </a:solidFill>
              </a:defRPr>
            </a:lvl3pPr>
            <a:lvl4pPr>
              <a:buNone/>
              <a:defRPr sz="1013" b="1">
                <a:solidFill>
                  <a:schemeClr val="bg1"/>
                </a:solidFill>
              </a:defRPr>
            </a:lvl4pPr>
            <a:lvl5pPr>
              <a:buNone/>
              <a:defRPr sz="1013" b="1">
                <a:solidFill>
                  <a:schemeClr val="bg1"/>
                </a:solidFill>
              </a:defRPr>
            </a:lvl5pPr>
          </a:lstStyle>
          <a:p>
            <a:pPr lvl="0"/>
            <a:r>
              <a:rPr lang="en-US"/>
              <a:t>Click to edit subtitle</a:t>
            </a:r>
          </a:p>
        </p:txBody>
      </p:sp>
      <p:grpSp>
        <p:nvGrpSpPr>
          <p:cNvPr id="13" name="Group 12">
            <a:extLst>
              <a:ext uri="{FF2B5EF4-FFF2-40B4-BE49-F238E27FC236}">
                <a16:creationId xmlns:a16="http://schemas.microsoft.com/office/drawing/2014/main" id="{093A8D95-3D8E-5D49-8660-D7CA1B41EC94}"/>
              </a:ext>
            </a:extLst>
          </p:cNvPr>
          <p:cNvGrpSpPr/>
          <p:nvPr userDrawn="1"/>
        </p:nvGrpSpPr>
        <p:grpSpPr>
          <a:xfrm>
            <a:off x="3698574" y="3778349"/>
            <a:ext cx="2835577" cy="859502"/>
            <a:chOff x="6477000" y="4237136"/>
            <a:chExt cx="2258541" cy="700385"/>
          </a:xfrm>
        </p:grpSpPr>
        <p:pic>
          <p:nvPicPr>
            <p:cNvPr id="14" name="Picture 13">
              <a:extLst>
                <a:ext uri="{FF2B5EF4-FFF2-40B4-BE49-F238E27FC236}">
                  <a16:creationId xmlns:a16="http://schemas.microsoft.com/office/drawing/2014/main" id="{C30FE0FA-9996-8D43-81ED-838BC74649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4239" y="4340530"/>
              <a:ext cx="1321302" cy="564440"/>
            </a:xfrm>
            <a:prstGeom prst="rect">
              <a:avLst/>
            </a:prstGeom>
          </p:spPr>
        </p:pic>
        <p:pic>
          <p:nvPicPr>
            <p:cNvPr id="15" name="Picture 14">
              <a:extLst>
                <a:ext uri="{FF2B5EF4-FFF2-40B4-BE49-F238E27FC236}">
                  <a16:creationId xmlns:a16="http://schemas.microsoft.com/office/drawing/2014/main" id="{4D4AA959-AC5F-7743-BB74-3036D642CD8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77000" y="4237136"/>
              <a:ext cx="705671" cy="700385"/>
            </a:xfrm>
            <a:prstGeom prst="rect">
              <a:avLst/>
            </a:prstGeom>
          </p:spPr>
        </p:pic>
      </p:grpSp>
    </p:spTree>
    <p:extLst>
      <p:ext uri="{BB962C8B-B14F-4D97-AF65-F5344CB8AC3E}">
        <p14:creationId xmlns:p14="http://schemas.microsoft.com/office/powerpoint/2010/main" val="2328323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tandard-Slid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5979"/>
            <a:ext cx="61722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42900" y="1200151"/>
            <a:ext cx="6172200" cy="3394472"/>
          </a:xfrm>
          <a:prstGeom prst="rect">
            <a:avLst/>
          </a:prstGeom>
        </p:spPr>
        <p:txBody>
          <a:bodyPr/>
          <a:lstStyle>
            <a:lvl1pPr>
              <a:buClr>
                <a:srgbClr val="A0C65C"/>
              </a:buClr>
              <a:defRPr>
                <a:solidFill>
                  <a:schemeClr val="tx1">
                    <a:lumMod val="65000"/>
                    <a:lumOff val="35000"/>
                  </a:schemeClr>
                </a:solidFill>
              </a:defRPr>
            </a:lvl1pPr>
            <a:lvl2pPr marL="417910" indent="-160735">
              <a:buClr>
                <a:srgbClr val="A0C65C"/>
              </a:buClr>
              <a:buFont typeface="Arial" panose="020B0604020202020204" pitchFamily="34" charset="0"/>
              <a:buChar char="•"/>
              <a:defRPr>
                <a:solidFill>
                  <a:schemeClr val="tx1">
                    <a:lumMod val="65000"/>
                    <a:lumOff val="35000"/>
                  </a:schemeClr>
                </a:solidFill>
              </a:defRPr>
            </a:lvl2pPr>
            <a:lvl3pPr marL="642938" indent="-128588">
              <a:buClr>
                <a:srgbClr val="A0C65C"/>
              </a:buClr>
              <a:buFont typeface="Arial" panose="020B0604020202020204" pitchFamily="34" charset="0"/>
              <a:buChar char="•"/>
              <a:defRPr>
                <a:solidFill>
                  <a:schemeClr val="tx1">
                    <a:lumMod val="65000"/>
                    <a:lumOff val="35000"/>
                  </a:schemeClr>
                </a:solidFill>
              </a:defRPr>
            </a:lvl3pPr>
            <a:lvl4pPr marL="900113" indent="-128588">
              <a:buClr>
                <a:srgbClr val="A0C65C"/>
              </a:buClr>
              <a:buFont typeface="Arial" panose="020B0604020202020204" pitchFamily="34" charset="0"/>
              <a:buChar char="•"/>
              <a:defRPr>
                <a:solidFill>
                  <a:schemeClr val="tx1">
                    <a:lumMod val="65000"/>
                    <a:lumOff val="35000"/>
                  </a:schemeClr>
                </a:solidFill>
              </a:defRPr>
            </a:lvl4pPr>
            <a:lvl5pPr marL="1157288" indent="-128588">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35E449B-298A-0F4A-8C05-26C08F551BCC}"/>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45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Standard-Slide-Title &amp; Content-2">
    <p:spTree>
      <p:nvGrpSpPr>
        <p:cNvPr id="1" name=""/>
        <p:cNvGrpSpPr/>
        <p:nvPr/>
      </p:nvGrpSpPr>
      <p:grpSpPr>
        <a:xfrm>
          <a:off x="0" y="0"/>
          <a:ext cx="0" cy="0"/>
          <a:chOff x="0" y="0"/>
          <a:chExt cx="0" cy="0"/>
        </a:xfrm>
      </p:grpSpPr>
      <p:sp>
        <p:nvSpPr>
          <p:cNvPr id="2" name="Title 1"/>
          <p:cNvSpPr>
            <a:spLocks noGrp="1"/>
          </p:cNvSpPr>
          <p:nvPr>
            <p:ph type="title"/>
          </p:nvPr>
        </p:nvSpPr>
        <p:spPr>
          <a:xfrm>
            <a:off x="342900" y="205979"/>
            <a:ext cx="6172200" cy="85725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342900" y="1200151"/>
            <a:ext cx="6172200" cy="3295943"/>
          </a:xfrm>
          <a:prstGeom prst="rect">
            <a:avLst/>
          </a:prstGeom>
        </p:spPr>
        <p:txBody>
          <a:bodyPr/>
          <a:lstStyle>
            <a:lvl1pPr marL="192881" indent="-192881">
              <a:buClr>
                <a:srgbClr val="A0C65C"/>
              </a:buClr>
              <a:buFont typeface="Arial" panose="020B0604020202020204" pitchFamily="34" charset="0"/>
              <a:buChar char="•"/>
              <a:defRPr>
                <a:solidFill>
                  <a:schemeClr val="tx1">
                    <a:lumMod val="65000"/>
                    <a:lumOff val="35000"/>
                  </a:schemeClr>
                </a:solidFill>
              </a:defRPr>
            </a:lvl1pPr>
            <a:lvl2pPr marL="417910" indent="-160735">
              <a:buClr>
                <a:srgbClr val="A0C65C"/>
              </a:buClr>
              <a:buFont typeface="Arial" panose="020B0604020202020204" pitchFamily="34" charset="0"/>
              <a:buChar char="•"/>
              <a:defRPr>
                <a:solidFill>
                  <a:schemeClr val="tx1">
                    <a:lumMod val="65000"/>
                    <a:lumOff val="35000"/>
                  </a:schemeClr>
                </a:solidFill>
              </a:defRPr>
            </a:lvl2pPr>
            <a:lvl3pPr marL="642938" indent="-128588">
              <a:buClr>
                <a:srgbClr val="A0C65C"/>
              </a:buClr>
              <a:buFont typeface="Arial" panose="020B0604020202020204" pitchFamily="34" charset="0"/>
              <a:buChar char="•"/>
              <a:defRPr>
                <a:solidFill>
                  <a:schemeClr val="tx1">
                    <a:lumMod val="65000"/>
                    <a:lumOff val="35000"/>
                  </a:schemeClr>
                </a:solidFill>
              </a:defRPr>
            </a:lvl3pPr>
            <a:lvl4pPr marL="900113" indent="-128588">
              <a:buClr>
                <a:srgbClr val="A0C65C"/>
              </a:buClr>
              <a:buFont typeface="Arial" panose="020B0604020202020204" pitchFamily="34" charset="0"/>
              <a:buChar char="•"/>
              <a:defRPr>
                <a:solidFill>
                  <a:schemeClr val="tx1">
                    <a:lumMod val="65000"/>
                    <a:lumOff val="35000"/>
                  </a:schemeClr>
                </a:solidFill>
              </a:defRPr>
            </a:lvl4pPr>
            <a:lvl5pPr marL="1157288" indent="-128588">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5A1107-B5E3-AB44-BE46-FDAFB600BE8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2575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Slide-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99E200-A9A1-714F-A880-E5E2BFAB3D90}"/>
              </a:ext>
            </a:extLst>
          </p:cNvPr>
          <p:cNvSpPr/>
          <p:nvPr userDrawn="1"/>
        </p:nvSpPr>
        <p:spPr>
          <a:xfrm>
            <a:off x="0" y="1133868"/>
            <a:ext cx="6858000" cy="312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Times New Roman" panose="02020603050405020304"/>
              <a:ea typeface="+mn-ea"/>
              <a:cs typeface="+mn-cs"/>
            </a:endParaRPr>
          </a:p>
        </p:txBody>
      </p:sp>
      <p:sp>
        <p:nvSpPr>
          <p:cNvPr id="2" name="Title 1"/>
          <p:cNvSpPr>
            <a:spLocks noGrp="1"/>
          </p:cNvSpPr>
          <p:nvPr>
            <p:ph type="title"/>
          </p:nvPr>
        </p:nvSpPr>
        <p:spPr>
          <a:xfrm>
            <a:off x="342900" y="205979"/>
            <a:ext cx="61722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42900" y="1200154"/>
            <a:ext cx="6172200" cy="2971799"/>
          </a:xfrm>
          <a:prstGeom prst="rect">
            <a:avLst/>
          </a:prstGeom>
        </p:spPr>
        <p:txBody>
          <a:bodyPr/>
          <a:lstStyle>
            <a:lvl1pPr>
              <a:buClr>
                <a:srgbClr val="A0C65C"/>
              </a:buClr>
              <a:defRPr>
                <a:solidFill>
                  <a:schemeClr val="tx1">
                    <a:lumMod val="65000"/>
                    <a:lumOff val="35000"/>
                  </a:schemeClr>
                </a:solidFill>
              </a:defRPr>
            </a:lvl1pPr>
            <a:lvl2pPr marL="417910" indent="-160735">
              <a:buClr>
                <a:srgbClr val="A0C65C"/>
              </a:buClr>
              <a:buFont typeface="Arial" panose="020B0604020202020204" pitchFamily="34" charset="0"/>
              <a:buChar char="•"/>
              <a:defRPr>
                <a:solidFill>
                  <a:schemeClr val="tx1">
                    <a:lumMod val="65000"/>
                    <a:lumOff val="35000"/>
                  </a:schemeClr>
                </a:solidFill>
              </a:defRPr>
            </a:lvl2pPr>
            <a:lvl3pPr marL="642938" indent="-128588">
              <a:buClr>
                <a:srgbClr val="A0C65C"/>
              </a:buClr>
              <a:buFont typeface="Arial" panose="020B0604020202020204" pitchFamily="34" charset="0"/>
              <a:buChar char="•"/>
              <a:defRPr>
                <a:solidFill>
                  <a:schemeClr val="tx1">
                    <a:lumMod val="65000"/>
                    <a:lumOff val="35000"/>
                  </a:schemeClr>
                </a:solidFill>
              </a:defRPr>
            </a:lvl3pPr>
            <a:lvl4pPr marL="900113" indent="-128588">
              <a:buClr>
                <a:srgbClr val="A0C65C"/>
              </a:buClr>
              <a:buFont typeface="Arial" panose="020B0604020202020204" pitchFamily="34" charset="0"/>
              <a:buChar char="•"/>
              <a:defRPr>
                <a:solidFill>
                  <a:schemeClr val="tx1">
                    <a:lumMod val="65000"/>
                    <a:lumOff val="35000"/>
                  </a:schemeClr>
                </a:solidFill>
              </a:defRPr>
            </a:lvl4pPr>
            <a:lvl5pPr marL="1157288" indent="-128588">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a:extLst>
              <a:ext uri="{FF2B5EF4-FFF2-40B4-BE49-F238E27FC236}">
                <a16:creationId xmlns:a16="http://schemas.microsoft.com/office/drawing/2014/main" id="{A187C91B-90DC-DE49-8882-1A3AEC48E741}"/>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633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reserve="1">
  <p:cSld name="Standard-Slide-2-Column">
    <p:spTree>
      <p:nvGrpSpPr>
        <p:cNvPr id="1" name=""/>
        <p:cNvGrpSpPr/>
        <p:nvPr/>
      </p:nvGrpSpPr>
      <p:grpSpPr>
        <a:xfrm>
          <a:off x="0" y="0"/>
          <a:ext cx="0" cy="0"/>
          <a:chOff x="0" y="0"/>
          <a:chExt cx="0" cy="0"/>
        </a:xfrm>
      </p:grpSpPr>
      <p:sp>
        <p:nvSpPr>
          <p:cNvPr id="2" name="Title 1"/>
          <p:cNvSpPr>
            <a:spLocks noGrp="1"/>
          </p:cNvSpPr>
          <p:nvPr>
            <p:ph type="title"/>
          </p:nvPr>
        </p:nvSpPr>
        <p:spPr>
          <a:xfrm>
            <a:off x="342900" y="205979"/>
            <a:ext cx="6172200" cy="85725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342900" y="1200154"/>
            <a:ext cx="3028950" cy="3276599"/>
          </a:xfrm>
          <a:prstGeom prst="rect">
            <a:avLst/>
          </a:prstGeom>
        </p:spPr>
        <p:txBody>
          <a:bodyPr/>
          <a:lstStyle>
            <a:lvl1pPr marL="192881" indent="-192881">
              <a:buClr>
                <a:srgbClr val="A0C65C"/>
              </a:buClr>
              <a:buFont typeface="Arial" panose="020B0604020202020204" pitchFamily="34" charset="0"/>
              <a:buChar char="•"/>
              <a:defRPr sz="1575">
                <a:solidFill>
                  <a:schemeClr val="tx1">
                    <a:lumMod val="65000"/>
                    <a:lumOff val="35000"/>
                  </a:schemeClr>
                </a:solidFill>
              </a:defRPr>
            </a:lvl1pPr>
            <a:lvl2pPr marL="417910" indent="-160735">
              <a:buClr>
                <a:srgbClr val="A0C65C"/>
              </a:buClr>
              <a:buFont typeface="Arial" panose="020B0604020202020204" pitchFamily="34" charset="0"/>
              <a:buChar char="•"/>
              <a:defRPr sz="1350">
                <a:solidFill>
                  <a:schemeClr val="tx1">
                    <a:lumMod val="65000"/>
                    <a:lumOff val="35000"/>
                  </a:schemeClr>
                </a:solidFill>
              </a:defRPr>
            </a:lvl2pPr>
            <a:lvl3pPr marL="642938" indent="-128588">
              <a:buClr>
                <a:srgbClr val="A0C65C"/>
              </a:buClr>
              <a:buFont typeface="Arial" panose="020B0604020202020204" pitchFamily="34" charset="0"/>
              <a:buChar char="•"/>
              <a:defRPr sz="1125">
                <a:solidFill>
                  <a:schemeClr val="tx1">
                    <a:lumMod val="65000"/>
                    <a:lumOff val="35000"/>
                  </a:schemeClr>
                </a:solidFill>
              </a:defRPr>
            </a:lvl3pPr>
            <a:lvl4pPr marL="900113" indent="-128588">
              <a:buClr>
                <a:srgbClr val="A0C65C"/>
              </a:buClr>
              <a:buFont typeface="Arial" panose="020B0604020202020204" pitchFamily="34" charset="0"/>
              <a:buChar char="•"/>
              <a:defRPr sz="1013">
                <a:solidFill>
                  <a:schemeClr val="tx1">
                    <a:lumMod val="65000"/>
                    <a:lumOff val="35000"/>
                  </a:schemeClr>
                </a:solidFill>
              </a:defRPr>
            </a:lvl4pPr>
            <a:lvl5pPr marL="1157288" indent="-128588">
              <a:buClr>
                <a:srgbClr val="A0C65C"/>
              </a:buClr>
              <a:buFont typeface="Arial" panose="020B0604020202020204" pitchFamily="34" charset="0"/>
              <a:buChar char="•"/>
              <a:defRPr sz="1013">
                <a:solidFill>
                  <a:schemeClr val="tx1">
                    <a:lumMod val="65000"/>
                    <a:lumOff val="35000"/>
                  </a:schemeClr>
                </a:solidFill>
              </a:defRPr>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86150" y="1200154"/>
            <a:ext cx="3028950" cy="3276599"/>
          </a:xfrm>
          <a:prstGeom prst="rect">
            <a:avLst/>
          </a:prstGeom>
        </p:spPr>
        <p:txBody>
          <a:bodyPr/>
          <a:lstStyle>
            <a:lvl1pPr marL="192881" indent="-192881">
              <a:buClr>
                <a:srgbClr val="A0C65C"/>
              </a:buClr>
              <a:buFont typeface="Arial" panose="020B0604020202020204" pitchFamily="34" charset="0"/>
              <a:buChar char="•"/>
              <a:defRPr sz="1575">
                <a:solidFill>
                  <a:schemeClr val="tx1">
                    <a:lumMod val="65000"/>
                    <a:lumOff val="35000"/>
                  </a:schemeClr>
                </a:solidFill>
              </a:defRPr>
            </a:lvl1pPr>
            <a:lvl2pPr marL="417910" indent="-160735">
              <a:buClr>
                <a:srgbClr val="A0C65C"/>
              </a:buClr>
              <a:buFont typeface="Arial" panose="020B0604020202020204" pitchFamily="34" charset="0"/>
              <a:buChar char="•"/>
              <a:defRPr sz="1350">
                <a:solidFill>
                  <a:schemeClr val="tx1">
                    <a:lumMod val="65000"/>
                    <a:lumOff val="35000"/>
                  </a:schemeClr>
                </a:solidFill>
              </a:defRPr>
            </a:lvl2pPr>
            <a:lvl3pPr marL="642938" indent="-128588">
              <a:buClr>
                <a:srgbClr val="A0C65C"/>
              </a:buClr>
              <a:buFont typeface="Arial" panose="020B0604020202020204" pitchFamily="34" charset="0"/>
              <a:buChar char="•"/>
              <a:defRPr sz="1125">
                <a:solidFill>
                  <a:schemeClr val="tx1">
                    <a:lumMod val="65000"/>
                    <a:lumOff val="35000"/>
                  </a:schemeClr>
                </a:solidFill>
              </a:defRPr>
            </a:lvl3pPr>
            <a:lvl4pPr marL="900113" indent="-128588">
              <a:buClr>
                <a:srgbClr val="A0C65C"/>
              </a:buClr>
              <a:buFont typeface="Arial" panose="020B0604020202020204" pitchFamily="34" charset="0"/>
              <a:buChar char="•"/>
              <a:defRPr sz="1013">
                <a:solidFill>
                  <a:schemeClr val="tx1">
                    <a:lumMod val="65000"/>
                    <a:lumOff val="35000"/>
                  </a:schemeClr>
                </a:solidFill>
              </a:defRPr>
            </a:lvl4pPr>
            <a:lvl5pPr marL="1157288" indent="-128588">
              <a:buClr>
                <a:srgbClr val="A0C65C"/>
              </a:buClr>
              <a:buFont typeface="Arial" panose="020B0604020202020204" pitchFamily="34" charset="0"/>
              <a:buChar char="•"/>
              <a:defRPr sz="1013">
                <a:solidFill>
                  <a:schemeClr val="tx1">
                    <a:lumMod val="65000"/>
                    <a:lumOff val="35000"/>
                  </a:schemeClr>
                </a:solidFill>
              </a:defRPr>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a:extLst>
              <a:ext uri="{FF2B5EF4-FFF2-40B4-BE49-F238E27FC236}">
                <a16:creationId xmlns:a16="http://schemas.microsoft.com/office/drawing/2014/main" id="{F567615A-2CA7-724B-8E5E-9F4771E0A5D8}"/>
              </a:ext>
            </a:extLst>
          </p:cNvPr>
          <p:cNvSpPr txBox="1">
            <a:spLocks/>
          </p:cNvSpPr>
          <p:nvPr userDrawn="1"/>
        </p:nvSpPr>
        <p:spPr>
          <a:xfrm>
            <a:off x="6364596" y="4692015"/>
            <a:ext cx="493404"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5666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21" Type="http://schemas.openxmlformats.org/officeDocument/2006/relationships/slideLayout" Target="../slideLayouts/slideLayout26.xml"/><Relationship Id="rId34" Type="http://schemas.openxmlformats.org/officeDocument/2006/relationships/theme" Target="../theme/theme2.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image" Target="../media/image1.jpeg"/><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image" Target="../media/image9.png"/><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image" Target="../media/image8.png"/><Relationship Id="rId8" Type="http://schemas.openxmlformats.org/officeDocument/2006/relationships/slideLayout" Target="../slideLayouts/slideLayout13.xml"/><Relationship Id="rId3"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1.jpeg"/><Relationship Id="rId5" Type="http://schemas.openxmlformats.org/officeDocument/2006/relationships/image" Target="../media/image14.png"/><Relationship Id="rId4" Type="http://schemas.openxmlformats.org/officeDocument/2006/relationships/image" Target="../media/image13.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93BD9AA-3411-A045-9E25-A47E277E379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953850" y="0"/>
            <a:ext cx="242897" cy="5143500"/>
          </a:xfrm>
          <a:prstGeom prst="rect">
            <a:avLst/>
          </a:prstGeom>
        </p:spPr>
      </p:pic>
    </p:spTree>
    <p:extLst>
      <p:ext uri="{BB962C8B-B14F-4D97-AF65-F5344CB8AC3E}">
        <p14:creationId xmlns:p14="http://schemas.microsoft.com/office/powerpoint/2010/main" val="3161368609"/>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677" r:id="rId3"/>
    <p:sldLayoutId id="2147483678" r:id="rId4"/>
    <p:sldLayoutId id="2147483715" r:id="rId5"/>
  </p:sldLayoutIdLst>
  <p:hf hdr="0" ftr="0" dt="0"/>
  <p:txStyles>
    <p:titleStyle>
      <a:lvl1pPr algn="l" defTabSz="514350" rtl="0" eaLnBrk="1" latinLnBrk="0" hangingPunct="1">
        <a:spcBef>
          <a:spcPct val="0"/>
        </a:spcBef>
        <a:buNone/>
        <a:defRPr sz="2250" b="1" i="0" kern="1200">
          <a:solidFill>
            <a:srgbClr val="0067AC"/>
          </a:solidFill>
          <a:latin typeface="Arial" panose="020B0604020202020204" pitchFamily="34" charset="0"/>
          <a:ea typeface="+mj-ea"/>
          <a:cs typeface="Arial" panose="020B0604020202020204" pitchFamily="34" charset="0"/>
        </a:defRPr>
      </a:lvl1pPr>
    </p:titleStyle>
    <p:bodyStyle>
      <a:lvl1pPr marL="192881" indent="-192881" algn="l" defTabSz="514350" rtl="0" eaLnBrk="1" latinLnBrk="0" hangingPunct="1">
        <a:spcBef>
          <a:spcPct val="20000"/>
        </a:spcBef>
        <a:buClr>
          <a:srgbClr val="A0C65C"/>
        </a:buClr>
        <a:buFont typeface="Arial" panose="020B0604020202020204" pitchFamily="34" charset="0"/>
        <a:buChar char="•"/>
        <a:defRPr sz="1800" kern="1200">
          <a:solidFill>
            <a:schemeClr val="tx1">
              <a:lumMod val="65000"/>
              <a:lumOff val="35000"/>
            </a:schemeClr>
          </a:solidFill>
          <a:latin typeface="Arial"/>
          <a:ea typeface="+mn-ea"/>
          <a:cs typeface="+mn-cs"/>
        </a:defRPr>
      </a:lvl1pPr>
      <a:lvl2pPr marL="417910" indent="-160735" algn="l" defTabSz="514350" rtl="0" eaLnBrk="1" latinLnBrk="0" hangingPunct="1">
        <a:spcBef>
          <a:spcPct val="20000"/>
        </a:spcBef>
        <a:buClr>
          <a:srgbClr val="A0C65C"/>
        </a:buClr>
        <a:buFont typeface="Arial" panose="020B0604020202020204" pitchFamily="34" charset="0"/>
        <a:buChar char="•"/>
        <a:defRPr sz="1575" kern="1200">
          <a:solidFill>
            <a:schemeClr val="tx1">
              <a:lumMod val="65000"/>
              <a:lumOff val="35000"/>
            </a:schemeClr>
          </a:solidFill>
          <a:latin typeface="Arial"/>
          <a:ea typeface="+mn-ea"/>
          <a:cs typeface="+mn-cs"/>
        </a:defRPr>
      </a:lvl2pPr>
      <a:lvl3pPr marL="642938" indent="-128588" algn="l" defTabSz="514350" rtl="0" eaLnBrk="1" latinLnBrk="0" hangingPunct="1">
        <a:spcBef>
          <a:spcPct val="20000"/>
        </a:spcBef>
        <a:buClr>
          <a:srgbClr val="A0C65C"/>
        </a:buClr>
        <a:buFont typeface="Arial" panose="020B0604020202020204" pitchFamily="34" charset="0"/>
        <a:buChar char="•"/>
        <a:defRPr sz="1350" kern="1200">
          <a:solidFill>
            <a:schemeClr val="tx1">
              <a:lumMod val="65000"/>
              <a:lumOff val="35000"/>
            </a:schemeClr>
          </a:solidFill>
          <a:latin typeface="Arial"/>
          <a:ea typeface="+mn-ea"/>
          <a:cs typeface="+mn-cs"/>
        </a:defRPr>
      </a:lvl3pPr>
      <a:lvl4pPr marL="900113"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4pPr>
      <a:lvl5pPr marL="1157288"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6CF3AB85-8612-B147-8ADE-4404DF237C13}"/>
              </a:ext>
            </a:extLst>
          </p:cNvPr>
          <p:cNvCxnSpPr>
            <a:cxnSpLocks/>
          </p:cNvCxnSpPr>
          <p:nvPr userDrawn="1"/>
        </p:nvCxnSpPr>
        <p:spPr>
          <a:xfrm>
            <a:off x="342900" y="361950"/>
            <a:ext cx="0" cy="609600"/>
          </a:xfrm>
          <a:prstGeom prst="line">
            <a:avLst/>
          </a:prstGeom>
          <a:ln w="28575">
            <a:solidFill>
              <a:srgbClr val="A0C65C"/>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DBD2FF0-2EA2-B842-95EB-4C3857E1F5B1}"/>
              </a:ext>
            </a:extLst>
          </p:cNvPr>
          <p:cNvGrpSpPr/>
          <p:nvPr userDrawn="1"/>
        </p:nvGrpSpPr>
        <p:grpSpPr>
          <a:xfrm>
            <a:off x="152414" y="4575193"/>
            <a:ext cx="6212183" cy="449371"/>
            <a:chOff x="203216" y="4575190"/>
            <a:chExt cx="8282911" cy="449371"/>
          </a:xfrm>
        </p:grpSpPr>
        <p:pic>
          <p:nvPicPr>
            <p:cNvPr id="7" name="Picture 6">
              <a:extLst>
                <a:ext uri="{FF2B5EF4-FFF2-40B4-BE49-F238E27FC236}">
                  <a16:creationId xmlns:a16="http://schemas.microsoft.com/office/drawing/2014/main" id="{FEB894AF-E6CE-6140-BBFC-63EA1A4ADD3D}"/>
                </a:ext>
              </a:extLst>
            </p:cNvPr>
            <p:cNvPicPr>
              <a:picLocks noChangeAspect="1"/>
            </p:cNvPicPr>
            <p:nvPr userDrawn="1"/>
          </p:nvPicPr>
          <p:blipFill rotWithShape="1">
            <a:blip r:embed="rId35" cstate="print">
              <a:extLst>
                <a:ext uri="{28A0092B-C50C-407E-A947-70E740481C1C}">
                  <a14:useLocalDpi xmlns:a14="http://schemas.microsoft.com/office/drawing/2010/main" val="0"/>
                </a:ext>
              </a:extLst>
            </a:blip>
            <a:srcRect t="1" r="31818" b="-3230"/>
            <a:stretch/>
          </p:blipFill>
          <p:spPr>
            <a:xfrm>
              <a:off x="5791214" y="4665758"/>
              <a:ext cx="2368037" cy="222198"/>
            </a:xfrm>
            <a:prstGeom prst="rect">
              <a:avLst/>
            </a:prstGeom>
          </p:spPr>
        </p:pic>
        <p:pic>
          <p:nvPicPr>
            <p:cNvPr id="12" name="Picture 11">
              <a:extLst>
                <a:ext uri="{FF2B5EF4-FFF2-40B4-BE49-F238E27FC236}">
                  <a16:creationId xmlns:a16="http://schemas.microsoft.com/office/drawing/2014/main" id="{6FB25A15-CAC6-CF44-8EDA-FB7D5180C36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203216" y="4575190"/>
              <a:ext cx="1291504" cy="449371"/>
            </a:xfrm>
            <a:prstGeom prst="rect">
              <a:avLst/>
            </a:prstGeom>
          </p:spPr>
        </p:pic>
        <p:sp>
          <p:nvSpPr>
            <p:cNvPr id="5" name="Rectangle 4">
              <a:extLst>
                <a:ext uri="{FF2B5EF4-FFF2-40B4-BE49-F238E27FC236}">
                  <a16:creationId xmlns:a16="http://schemas.microsoft.com/office/drawing/2014/main" id="{45817212-6708-DC4C-AA55-CFDD63F04526}"/>
                </a:ext>
              </a:extLst>
            </p:cNvPr>
            <p:cNvSpPr/>
            <p:nvPr userDrawn="1"/>
          </p:nvSpPr>
          <p:spPr>
            <a:xfrm>
              <a:off x="1585347" y="4671022"/>
              <a:ext cx="3733799" cy="178960"/>
            </a:xfrm>
            <a:prstGeom prst="rect">
              <a:avLst/>
            </a:prstGeom>
          </p:spPr>
          <p:txBody>
            <a:bodyPr wrap="square">
              <a:spAutoFit/>
            </a:bodyPr>
            <a:lstStyle/>
            <a:p>
              <a:r>
                <a:rPr lang="en-US" sz="394">
                  <a:solidFill>
                    <a:schemeClr val="bg1">
                      <a:lumMod val="75000"/>
                    </a:schemeClr>
                  </a:solidFill>
                  <a:latin typeface="Arial" panose="020B0604020202020204" pitchFamily="34" charset="0"/>
                  <a:cs typeface="Arial" panose="020B0604020202020204" pitchFamily="34" charset="0"/>
                </a:rPr>
                <a:t>CITY OF HOUSTON </a:t>
              </a:r>
              <a:r>
                <a:rPr lang="en-US" sz="563">
                  <a:solidFill>
                    <a:schemeClr val="bg1">
                      <a:lumMod val="75000"/>
                    </a:schemeClr>
                  </a:solidFill>
                  <a:latin typeface="Arial" panose="020B0604020202020204" pitchFamily="34" charset="0"/>
                  <a:cs typeface="Arial" panose="020B0604020202020204" pitchFamily="34" charset="0"/>
                </a:rPr>
                <a:t>⋆</a:t>
              </a:r>
              <a:r>
                <a:rPr lang="en-US" sz="394">
                  <a:solidFill>
                    <a:schemeClr val="bg1">
                      <a:lumMod val="75000"/>
                    </a:schemeClr>
                  </a:solidFill>
                  <a:latin typeface="Arial" panose="020B0604020202020204" pitchFamily="34" charset="0"/>
                  <a:cs typeface="Arial" panose="020B0604020202020204" pitchFamily="34" charset="0"/>
                </a:rPr>
                <a:t> HOUSING AND COMMUNITY DEVELOPMENT DEPARTMENT</a:t>
              </a:r>
            </a:p>
          </p:txBody>
        </p:sp>
        <p:cxnSp>
          <p:nvCxnSpPr>
            <p:cNvPr id="13" name="Straight Connector 12">
              <a:extLst>
                <a:ext uri="{FF2B5EF4-FFF2-40B4-BE49-F238E27FC236}">
                  <a16:creationId xmlns:a16="http://schemas.microsoft.com/office/drawing/2014/main" id="{E05FA226-783A-5E4C-AF31-21668D125AF5}"/>
                </a:ext>
              </a:extLst>
            </p:cNvPr>
            <p:cNvCxnSpPr>
              <a:cxnSpLocks/>
            </p:cNvCxnSpPr>
            <p:nvPr userDrawn="1"/>
          </p:nvCxnSpPr>
          <p:spPr>
            <a:xfrm>
              <a:off x="8486127" y="4686182"/>
              <a:ext cx="0" cy="215900"/>
            </a:xfrm>
            <a:prstGeom prst="line">
              <a:avLst/>
            </a:prstGeom>
            <a:ln w="28575">
              <a:solidFill>
                <a:srgbClr val="6ABAEC"/>
              </a:solidFill>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C93BD9AA-3411-A045-9E25-A47E277E3798}"/>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953850" y="0"/>
            <a:ext cx="242897" cy="5143500"/>
          </a:xfrm>
          <a:prstGeom prst="rect">
            <a:avLst/>
          </a:prstGeom>
        </p:spPr>
      </p:pic>
    </p:spTree>
    <p:extLst>
      <p:ext uri="{BB962C8B-B14F-4D97-AF65-F5344CB8AC3E}">
        <p14:creationId xmlns:p14="http://schemas.microsoft.com/office/powerpoint/2010/main" val="1158228993"/>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8" r:id="rId3"/>
    <p:sldLayoutId id="2147483652" r:id="rId4"/>
    <p:sldLayoutId id="2147483666"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45" r:id="rId17"/>
    <p:sldLayoutId id="2147483746" r:id="rId18"/>
    <p:sldLayoutId id="2147483741" r:id="rId19"/>
    <p:sldLayoutId id="2147483742" r:id="rId20"/>
    <p:sldLayoutId id="2147483729" r:id="rId21"/>
    <p:sldLayoutId id="2147483730" r:id="rId22"/>
    <p:sldLayoutId id="2147483732" r:id="rId23"/>
    <p:sldLayoutId id="2147483733" r:id="rId24"/>
    <p:sldLayoutId id="2147483734" r:id="rId25"/>
    <p:sldLayoutId id="2147483735" r:id="rId26"/>
    <p:sldLayoutId id="2147483747" r:id="rId27"/>
    <p:sldLayoutId id="2147483743" r:id="rId28"/>
    <p:sldLayoutId id="2147483736" r:id="rId29"/>
    <p:sldLayoutId id="2147483756" r:id="rId30"/>
    <p:sldLayoutId id="2147483757" r:id="rId31"/>
    <p:sldLayoutId id="2147483758" r:id="rId32"/>
    <p:sldLayoutId id="2147483759" r:id="rId33"/>
  </p:sldLayoutIdLst>
  <p:hf hdr="0" ftr="0" dt="0"/>
  <p:txStyles>
    <p:titleStyle>
      <a:lvl1pPr algn="l" defTabSz="514350" rtl="0" eaLnBrk="1" latinLnBrk="0" hangingPunct="1">
        <a:spcBef>
          <a:spcPct val="0"/>
        </a:spcBef>
        <a:buNone/>
        <a:defRPr sz="2250" b="1" i="0" kern="1200">
          <a:solidFill>
            <a:srgbClr val="0067AC"/>
          </a:solidFill>
          <a:latin typeface="Arial" panose="020B0604020202020204" pitchFamily="34" charset="0"/>
          <a:ea typeface="+mj-ea"/>
          <a:cs typeface="Arial" panose="020B0604020202020204" pitchFamily="34" charset="0"/>
        </a:defRPr>
      </a:lvl1pPr>
    </p:titleStyle>
    <p:bodyStyle>
      <a:lvl1pPr marL="192881" indent="-192881" algn="l" defTabSz="514350" rtl="0" eaLnBrk="1" latinLnBrk="0" hangingPunct="1">
        <a:spcBef>
          <a:spcPct val="20000"/>
        </a:spcBef>
        <a:buClr>
          <a:srgbClr val="A0C65C"/>
        </a:buClr>
        <a:buFont typeface="Arial" panose="020B0604020202020204" pitchFamily="34" charset="0"/>
        <a:buChar char="•"/>
        <a:defRPr sz="1800" kern="1200">
          <a:solidFill>
            <a:schemeClr val="tx1">
              <a:lumMod val="65000"/>
              <a:lumOff val="35000"/>
            </a:schemeClr>
          </a:solidFill>
          <a:latin typeface="Arial"/>
          <a:ea typeface="+mn-ea"/>
          <a:cs typeface="+mn-cs"/>
        </a:defRPr>
      </a:lvl1pPr>
      <a:lvl2pPr marL="417910" indent="-160735" algn="l" defTabSz="514350" rtl="0" eaLnBrk="1" latinLnBrk="0" hangingPunct="1">
        <a:spcBef>
          <a:spcPct val="20000"/>
        </a:spcBef>
        <a:buClr>
          <a:srgbClr val="A0C65C"/>
        </a:buClr>
        <a:buFont typeface="Arial" panose="020B0604020202020204" pitchFamily="34" charset="0"/>
        <a:buChar char="•"/>
        <a:defRPr sz="1575" kern="1200">
          <a:solidFill>
            <a:schemeClr val="tx1">
              <a:lumMod val="65000"/>
              <a:lumOff val="35000"/>
            </a:schemeClr>
          </a:solidFill>
          <a:latin typeface="Arial"/>
          <a:ea typeface="+mn-ea"/>
          <a:cs typeface="+mn-cs"/>
        </a:defRPr>
      </a:lvl2pPr>
      <a:lvl3pPr marL="642938" indent="-128588" algn="l" defTabSz="514350" rtl="0" eaLnBrk="1" latinLnBrk="0" hangingPunct="1">
        <a:spcBef>
          <a:spcPct val="20000"/>
        </a:spcBef>
        <a:buClr>
          <a:srgbClr val="A0C65C"/>
        </a:buClr>
        <a:buFont typeface="Arial" panose="020B0604020202020204" pitchFamily="34" charset="0"/>
        <a:buChar char="•"/>
        <a:defRPr sz="1350" kern="1200">
          <a:solidFill>
            <a:schemeClr val="tx1">
              <a:lumMod val="65000"/>
              <a:lumOff val="35000"/>
            </a:schemeClr>
          </a:solidFill>
          <a:latin typeface="Arial"/>
          <a:ea typeface="+mn-ea"/>
          <a:cs typeface="+mn-cs"/>
        </a:defRPr>
      </a:lvl3pPr>
      <a:lvl4pPr marL="900113"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4pPr>
      <a:lvl5pPr marL="1157288"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5817212-6708-DC4C-AA55-CFDD63F04526}"/>
              </a:ext>
            </a:extLst>
          </p:cNvPr>
          <p:cNvSpPr/>
          <p:nvPr userDrawn="1"/>
        </p:nvSpPr>
        <p:spPr>
          <a:xfrm>
            <a:off x="1121043" y="4671024"/>
            <a:ext cx="2800349" cy="178960"/>
          </a:xfrm>
          <a:prstGeom prst="rect">
            <a:avLst/>
          </a:prstGeom>
        </p:spPr>
        <p:txBody>
          <a:bodyPr wrap="square">
            <a:spAutoFit/>
          </a:bodyPr>
          <a:lstStyle/>
          <a:p>
            <a:r>
              <a:rPr lang="en-US" sz="394">
                <a:solidFill>
                  <a:schemeClr val="bg1">
                    <a:lumMod val="75000"/>
                  </a:schemeClr>
                </a:solidFill>
                <a:latin typeface="Arial" panose="020B0604020202020204" pitchFamily="34" charset="0"/>
                <a:cs typeface="Arial" panose="020B0604020202020204" pitchFamily="34" charset="0"/>
              </a:rPr>
              <a:t>CITY OF HOUSTON </a:t>
            </a:r>
            <a:r>
              <a:rPr lang="en-US" sz="563">
                <a:solidFill>
                  <a:schemeClr val="bg1">
                    <a:lumMod val="75000"/>
                  </a:schemeClr>
                </a:solidFill>
                <a:latin typeface="Arial" panose="020B0604020202020204" pitchFamily="34" charset="0"/>
                <a:cs typeface="Arial" panose="020B0604020202020204" pitchFamily="34" charset="0"/>
              </a:rPr>
              <a:t>⋆</a:t>
            </a:r>
            <a:r>
              <a:rPr lang="en-US" sz="394">
                <a:solidFill>
                  <a:schemeClr val="bg1">
                    <a:lumMod val="75000"/>
                  </a:schemeClr>
                </a:solidFill>
                <a:latin typeface="Arial" panose="020B0604020202020204" pitchFamily="34" charset="0"/>
                <a:cs typeface="Arial" panose="020B0604020202020204" pitchFamily="34" charset="0"/>
              </a:rPr>
              <a:t> HOUSING AND COMMUNITY DEVELOPMENT DEPARTMENT</a:t>
            </a:r>
          </a:p>
        </p:txBody>
      </p:sp>
      <p:cxnSp>
        <p:nvCxnSpPr>
          <p:cNvPr id="13" name="Straight Connector 12">
            <a:extLst>
              <a:ext uri="{FF2B5EF4-FFF2-40B4-BE49-F238E27FC236}">
                <a16:creationId xmlns:a16="http://schemas.microsoft.com/office/drawing/2014/main" id="{E05FA226-783A-5E4C-AF31-21668D125AF5}"/>
              </a:ext>
            </a:extLst>
          </p:cNvPr>
          <p:cNvCxnSpPr>
            <a:cxnSpLocks/>
          </p:cNvCxnSpPr>
          <p:nvPr userDrawn="1"/>
        </p:nvCxnSpPr>
        <p:spPr>
          <a:xfrm>
            <a:off x="6057900" y="4686182"/>
            <a:ext cx="0" cy="215900"/>
          </a:xfrm>
          <a:prstGeom prst="line">
            <a:avLst/>
          </a:prstGeom>
          <a:ln w="28575">
            <a:solidFill>
              <a:srgbClr val="6ABAEC"/>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A887ABA-510B-CF4A-99A5-3975E9A9F6C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7494"/>
          <a:stretch/>
        </p:blipFill>
        <p:spPr>
          <a:xfrm>
            <a:off x="5257803" y="4665760"/>
            <a:ext cx="600072" cy="256751"/>
          </a:xfrm>
          <a:prstGeom prst="rect">
            <a:avLst/>
          </a:prstGeom>
        </p:spPr>
      </p:pic>
      <p:pic>
        <p:nvPicPr>
          <p:cNvPr id="20" name="Picture 19">
            <a:extLst>
              <a:ext uri="{FF2B5EF4-FFF2-40B4-BE49-F238E27FC236}">
                <a16:creationId xmlns:a16="http://schemas.microsoft.com/office/drawing/2014/main" id="{AD134783-FD5C-F843-AC7D-D609CFC181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42900" y="4587773"/>
            <a:ext cx="724602" cy="412718"/>
          </a:xfrm>
          <a:prstGeom prst="rect">
            <a:avLst/>
          </a:prstGeom>
        </p:spPr>
      </p:pic>
      <p:sp>
        <p:nvSpPr>
          <p:cNvPr id="14" name="Slide Number Placeholder 3">
            <a:extLst>
              <a:ext uri="{FF2B5EF4-FFF2-40B4-BE49-F238E27FC236}">
                <a16:creationId xmlns:a16="http://schemas.microsoft.com/office/drawing/2014/main" id="{57462B6C-95F5-EB42-90A1-7680F315E799}"/>
              </a:ext>
            </a:extLst>
          </p:cNvPr>
          <p:cNvSpPr txBox="1">
            <a:spLocks/>
          </p:cNvSpPr>
          <p:nvPr userDrawn="1"/>
        </p:nvSpPr>
        <p:spPr>
          <a:xfrm>
            <a:off x="6125872" y="4692015"/>
            <a:ext cx="400040" cy="2159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94">
                <a:solidFill>
                  <a:schemeClr val="bg1">
                    <a:lumMod val="75000"/>
                  </a:schemeClr>
                </a:solidFill>
                <a:latin typeface="Arial" panose="020B0604020202020204" pitchFamily="34" charset="0"/>
                <a:cs typeface="Arial" panose="020B0604020202020204" pitchFamily="34" charset="0"/>
              </a:rPr>
              <a:t>Page </a:t>
            </a:r>
            <a:fld id="{B4DC8489-238C-DE49-B14D-0582873A6918}" type="slidenum">
              <a:rPr lang="en-US" sz="394" smtClean="0">
                <a:solidFill>
                  <a:schemeClr val="bg1">
                    <a:lumMod val="75000"/>
                  </a:schemeClr>
                </a:solidFill>
                <a:latin typeface="Arial" panose="020B0604020202020204" pitchFamily="34" charset="0"/>
                <a:cs typeface="Arial" panose="020B0604020202020204" pitchFamily="34" charset="0"/>
              </a:rPr>
              <a:pPr/>
              <a:t>‹#›</a:t>
            </a:fld>
            <a:endParaRPr lang="en-US" sz="394">
              <a:solidFill>
                <a:schemeClr val="bg1">
                  <a:lumMod val="75000"/>
                </a:schemeClr>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0AAC371E-7AAF-D743-A47D-C29D75F8F252}"/>
              </a:ext>
            </a:extLst>
          </p:cNvPr>
          <p:cNvSpPr/>
          <p:nvPr userDrawn="1"/>
        </p:nvSpPr>
        <p:spPr>
          <a:xfrm>
            <a:off x="257181" y="1489545"/>
            <a:ext cx="6343640" cy="741613"/>
          </a:xfrm>
          <a:prstGeom prst="rect">
            <a:avLst/>
          </a:prstGeom>
          <a:effectLst>
            <a:outerShdw blurRad="50800" dist="38100" dir="2700000" algn="tl" rotWithShape="0">
              <a:prstClr val="black">
                <a:alpha val="40000"/>
              </a:prstClr>
            </a:outerShdw>
          </a:effectLst>
        </p:spPr>
        <p:txBody>
          <a:bodyPr wrap="square">
            <a:spAutoFit/>
          </a:bodyPr>
          <a:lstStyle/>
          <a:p>
            <a:pPr algn="ctr"/>
            <a:endParaRPr lang="en-US" sz="4219">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03FA1440-41ED-A245-BD10-4AE7BB33CD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953850" y="0"/>
            <a:ext cx="242897" cy="5143500"/>
          </a:xfrm>
          <a:prstGeom prst="rect">
            <a:avLst/>
          </a:prstGeom>
        </p:spPr>
      </p:pic>
      <p:sp>
        <p:nvSpPr>
          <p:cNvPr id="12" name="Rectangle 11">
            <a:extLst>
              <a:ext uri="{FF2B5EF4-FFF2-40B4-BE49-F238E27FC236}">
                <a16:creationId xmlns:a16="http://schemas.microsoft.com/office/drawing/2014/main" id="{83D7312C-A5BB-644E-A85B-689C0714AA69}"/>
              </a:ext>
            </a:extLst>
          </p:cNvPr>
          <p:cNvSpPr/>
          <p:nvPr userDrawn="1"/>
        </p:nvSpPr>
        <p:spPr>
          <a:xfrm>
            <a:off x="1" y="3"/>
            <a:ext cx="6864842" cy="5138973"/>
          </a:xfrm>
          <a:prstGeom prst="rect">
            <a:avLst/>
          </a:prstGeom>
          <a:solidFill>
            <a:srgbClr val="0F6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Rectangle 14">
            <a:extLst>
              <a:ext uri="{FF2B5EF4-FFF2-40B4-BE49-F238E27FC236}">
                <a16:creationId xmlns:a16="http://schemas.microsoft.com/office/drawing/2014/main" id="{D51CFCDB-70CA-8E4B-92CA-C93D714136B2}"/>
              </a:ext>
            </a:extLst>
          </p:cNvPr>
          <p:cNvSpPr/>
          <p:nvPr userDrawn="1"/>
        </p:nvSpPr>
        <p:spPr>
          <a:xfrm>
            <a:off x="1" y="4400553"/>
            <a:ext cx="6864842" cy="738423"/>
          </a:xfrm>
          <a:prstGeom prst="rect">
            <a:avLst/>
          </a:prstGeom>
          <a:solidFill>
            <a:srgbClr val="2EC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68764951"/>
      </p:ext>
    </p:extLst>
  </p:cSld>
  <p:clrMap bg1="lt1" tx1="dk1" bg2="lt2" tx2="dk2" accent1="accent1" accent2="accent2" accent3="accent3" accent4="accent4" accent5="accent5" accent6="accent6" hlink="hlink" folHlink="folHlink"/>
  <p:sldLayoutIdLst>
    <p:sldLayoutId id="2147483655" r:id="rId1"/>
    <p:sldLayoutId id="2147483731" r:id="rId2"/>
  </p:sldLayoutIdLst>
  <p:hf hdr="0" ftr="0" dt="0"/>
  <p:txStyles>
    <p:titleStyle>
      <a:lvl1pPr algn="l" defTabSz="514350" rtl="0" eaLnBrk="1" latinLnBrk="0" hangingPunct="1">
        <a:spcBef>
          <a:spcPct val="0"/>
        </a:spcBef>
        <a:buNone/>
        <a:defRPr sz="2250" b="1" i="0" kern="1200">
          <a:solidFill>
            <a:srgbClr val="0067AC"/>
          </a:solidFill>
          <a:latin typeface="Arial" panose="020B0604020202020204" pitchFamily="34" charset="0"/>
          <a:ea typeface="+mj-ea"/>
          <a:cs typeface="Arial" panose="020B0604020202020204" pitchFamily="34" charset="0"/>
        </a:defRPr>
      </a:lvl1pPr>
    </p:titleStyle>
    <p:bodyStyle>
      <a:lvl1pPr marL="192881" indent="-192881" algn="l" defTabSz="514350" rtl="0" eaLnBrk="1" latinLnBrk="0" hangingPunct="1">
        <a:spcBef>
          <a:spcPct val="20000"/>
        </a:spcBef>
        <a:buClr>
          <a:srgbClr val="A0C65C"/>
        </a:buClr>
        <a:buFont typeface="Arial" panose="020B0604020202020204" pitchFamily="34" charset="0"/>
        <a:buChar char="•"/>
        <a:defRPr sz="1800" kern="1200">
          <a:solidFill>
            <a:schemeClr val="tx1">
              <a:lumMod val="65000"/>
              <a:lumOff val="35000"/>
            </a:schemeClr>
          </a:solidFill>
          <a:latin typeface="Arial"/>
          <a:ea typeface="+mn-ea"/>
          <a:cs typeface="+mn-cs"/>
        </a:defRPr>
      </a:lvl1pPr>
      <a:lvl2pPr marL="417910" indent="-160735" algn="l" defTabSz="514350" rtl="0" eaLnBrk="1" latinLnBrk="0" hangingPunct="1">
        <a:spcBef>
          <a:spcPct val="20000"/>
        </a:spcBef>
        <a:buClr>
          <a:srgbClr val="A0C65C"/>
        </a:buClr>
        <a:buFont typeface="Arial" panose="020B0604020202020204" pitchFamily="34" charset="0"/>
        <a:buChar char="•"/>
        <a:defRPr sz="1575" kern="1200">
          <a:solidFill>
            <a:schemeClr val="tx1">
              <a:lumMod val="65000"/>
              <a:lumOff val="35000"/>
            </a:schemeClr>
          </a:solidFill>
          <a:latin typeface="Arial"/>
          <a:ea typeface="+mn-ea"/>
          <a:cs typeface="+mn-cs"/>
        </a:defRPr>
      </a:lvl2pPr>
      <a:lvl3pPr marL="642938" indent="-128588" algn="l" defTabSz="514350" rtl="0" eaLnBrk="1" latinLnBrk="0" hangingPunct="1">
        <a:spcBef>
          <a:spcPct val="20000"/>
        </a:spcBef>
        <a:buClr>
          <a:srgbClr val="A0C65C"/>
        </a:buClr>
        <a:buFont typeface="Arial" panose="020B0604020202020204" pitchFamily="34" charset="0"/>
        <a:buChar char="•"/>
        <a:defRPr sz="1350" kern="1200">
          <a:solidFill>
            <a:schemeClr val="tx1">
              <a:lumMod val="65000"/>
              <a:lumOff val="35000"/>
            </a:schemeClr>
          </a:solidFill>
          <a:latin typeface="Arial"/>
          <a:ea typeface="+mn-ea"/>
          <a:cs typeface="+mn-cs"/>
        </a:defRPr>
      </a:lvl3pPr>
      <a:lvl4pPr marL="900113"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4pPr>
      <a:lvl5pPr marL="1157288"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D4B1CCA-060F-3F4B-BCB8-04D8E5193A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53850" y="0"/>
            <a:ext cx="242897" cy="5143500"/>
          </a:xfrm>
          <a:prstGeom prst="rect">
            <a:avLst/>
          </a:prstGeom>
        </p:spPr>
      </p:pic>
      <p:grpSp>
        <p:nvGrpSpPr>
          <p:cNvPr id="7" name="Group 6">
            <a:extLst>
              <a:ext uri="{FF2B5EF4-FFF2-40B4-BE49-F238E27FC236}">
                <a16:creationId xmlns:a16="http://schemas.microsoft.com/office/drawing/2014/main" id="{43E19901-9CA9-A74D-A10C-E6DDD5F6161E}"/>
              </a:ext>
            </a:extLst>
          </p:cNvPr>
          <p:cNvGrpSpPr/>
          <p:nvPr userDrawn="1"/>
        </p:nvGrpSpPr>
        <p:grpSpPr>
          <a:xfrm>
            <a:off x="5622176" y="1"/>
            <a:ext cx="1235825" cy="1200150"/>
            <a:chOff x="10025268" y="-18034"/>
            <a:chExt cx="2124303" cy="1946080"/>
          </a:xfrm>
        </p:grpSpPr>
        <p:sp>
          <p:nvSpPr>
            <p:cNvPr id="8" name="Parallelogram 7">
              <a:extLst>
                <a:ext uri="{FF2B5EF4-FFF2-40B4-BE49-F238E27FC236}">
                  <a16:creationId xmlns:a16="http://schemas.microsoft.com/office/drawing/2014/main" id="{8B9FFAE0-8769-0A44-A20C-F3B67E5759BB}"/>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Parallelogram 8">
              <a:extLst>
                <a:ext uri="{FF2B5EF4-FFF2-40B4-BE49-F238E27FC236}">
                  <a16:creationId xmlns:a16="http://schemas.microsoft.com/office/drawing/2014/main" id="{70A6F7EE-B2C1-1042-BB35-3B3D6F9289B1}"/>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grpSp>
        <p:nvGrpSpPr>
          <p:cNvPr id="10" name="Group 9">
            <a:extLst>
              <a:ext uri="{FF2B5EF4-FFF2-40B4-BE49-F238E27FC236}">
                <a16:creationId xmlns:a16="http://schemas.microsoft.com/office/drawing/2014/main" id="{5D0297AA-3062-C446-8859-903ADFB6B38D}"/>
              </a:ext>
            </a:extLst>
          </p:cNvPr>
          <p:cNvGrpSpPr/>
          <p:nvPr userDrawn="1"/>
        </p:nvGrpSpPr>
        <p:grpSpPr>
          <a:xfrm>
            <a:off x="-9757" y="3944985"/>
            <a:ext cx="1235825" cy="1200150"/>
            <a:chOff x="10025268" y="-18034"/>
            <a:chExt cx="2124303" cy="1946080"/>
          </a:xfrm>
        </p:grpSpPr>
        <p:sp>
          <p:nvSpPr>
            <p:cNvPr id="15" name="Parallelogram 14">
              <a:extLst>
                <a:ext uri="{FF2B5EF4-FFF2-40B4-BE49-F238E27FC236}">
                  <a16:creationId xmlns:a16="http://schemas.microsoft.com/office/drawing/2014/main" id="{926C9E09-1833-2043-A6FC-C9C05B3977BF}"/>
                </a:ext>
              </a:extLst>
            </p:cNvPr>
            <p:cNvSpPr/>
            <p:nvPr userDrawn="1"/>
          </p:nvSpPr>
          <p:spPr>
            <a:xfrm>
              <a:off x="10025268" y="-18034"/>
              <a:ext cx="1277643" cy="1946080"/>
            </a:xfrm>
            <a:prstGeom prst="parallelogram">
              <a:avLst>
                <a:gd name="adj" fmla="val 43349"/>
              </a:avLst>
            </a:prstGeom>
            <a:solidFill>
              <a:srgbClr val="00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Parallelogram 15">
              <a:extLst>
                <a:ext uri="{FF2B5EF4-FFF2-40B4-BE49-F238E27FC236}">
                  <a16:creationId xmlns:a16="http://schemas.microsoft.com/office/drawing/2014/main" id="{2A27BF2E-AC89-1940-B96E-BAF8E1253A47}"/>
                </a:ext>
              </a:extLst>
            </p:cNvPr>
            <p:cNvSpPr/>
            <p:nvPr userDrawn="1"/>
          </p:nvSpPr>
          <p:spPr>
            <a:xfrm>
              <a:off x="10871928" y="-18034"/>
              <a:ext cx="1277643" cy="1946080"/>
            </a:xfrm>
            <a:prstGeom prst="parallelogram">
              <a:avLst>
                <a:gd name="adj" fmla="val 43349"/>
              </a:avLst>
            </a:prstGeom>
            <a:solidFill>
              <a:srgbClr val="009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Tree>
    <p:extLst>
      <p:ext uri="{BB962C8B-B14F-4D97-AF65-F5344CB8AC3E}">
        <p14:creationId xmlns:p14="http://schemas.microsoft.com/office/powerpoint/2010/main" val="2352218384"/>
      </p:ext>
    </p:extLst>
  </p:cSld>
  <p:clrMap bg1="lt1" tx1="dk1" bg2="lt2" tx2="dk2" accent1="accent1" accent2="accent2" accent3="accent3" accent4="accent4" accent5="accent5" accent6="accent6" hlink="hlink" folHlink="folHlink"/>
  <p:sldLayoutIdLst>
    <p:sldLayoutId id="2147483749" r:id="rId1"/>
    <p:sldLayoutId id="2147483817" r:id="rId2"/>
  </p:sldLayoutIdLst>
  <p:hf hdr="0" ftr="0" dt="0"/>
  <p:txStyles>
    <p:titleStyle>
      <a:lvl1pPr algn="l" defTabSz="514350" rtl="0" eaLnBrk="1" latinLnBrk="0" hangingPunct="1">
        <a:spcBef>
          <a:spcPct val="0"/>
        </a:spcBef>
        <a:buNone/>
        <a:defRPr sz="2250" b="1" i="0" kern="1200">
          <a:solidFill>
            <a:srgbClr val="0067AC"/>
          </a:solidFill>
          <a:latin typeface="Arial" panose="020B0604020202020204" pitchFamily="34" charset="0"/>
          <a:ea typeface="+mj-ea"/>
          <a:cs typeface="Arial" panose="020B0604020202020204" pitchFamily="34" charset="0"/>
        </a:defRPr>
      </a:lvl1pPr>
    </p:titleStyle>
    <p:bodyStyle>
      <a:lvl1pPr marL="192881" indent="-192881" algn="l" defTabSz="514350" rtl="0" eaLnBrk="1" latinLnBrk="0" hangingPunct="1">
        <a:spcBef>
          <a:spcPct val="20000"/>
        </a:spcBef>
        <a:buClr>
          <a:srgbClr val="A0C65C"/>
        </a:buClr>
        <a:buFont typeface="Arial" panose="020B0604020202020204" pitchFamily="34" charset="0"/>
        <a:buChar char="•"/>
        <a:defRPr sz="1800" kern="1200">
          <a:solidFill>
            <a:schemeClr val="tx1">
              <a:lumMod val="65000"/>
              <a:lumOff val="35000"/>
            </a:schemeClr>
          </a:solidFill>
          <a:latin typeface="Arial"/>
          <a:ea typeface="+mn-ea"/>
          <a:cs typeface="+mn-cs"/>
        </a:defRPr>
      </a:lvl1pPr>
      <a:lvl2pPr marL="417910" indent="-160735" algn="l" defTabSz="514350" rtl="0" eaLnBrk="1" latinLnBrk="0" hangingPunct="1">
        <a:spcBef>
          <a:spcPct val="20000"/>
        </a:spcBef>
        <a:buClr>
          <a:srgbClr val="A0C65C"/>
        </a:buClr>
        <a:buFont typeface="Arial" panose="020B0604020202020204" pitchFamily="34" charset="0"/>
        <a:buChar char="•"/>
        <a:defRPr sz="1575" kern="1200">
          <a:solidFill>
            <a:schemeClr val="tx1">
              <a:lumMod val="65000"/>
              <a:lumOff val="35000"/>
            </a:schemeClr>
          </a:solidFill>
          <a:latin typeface="Arial"/>
          <a:ea typeface="+mn-ea"/>
          <a:cs typeface="+mn-cs"/>
        </a:defRPr>
      </a:lvl2pPr>
      <a:lvl3pPr marL="642938" indent="-128588" algn="l" defTabSz="514350" rtl="0" eaLnBrk="1" latinLnBrk="0" hangingPunct="1">
        <a:spcBef>
          <a:spcPct val="20000"/>
        </a:spcBef>
        <a:buClr>
          <a:srgbClr val="A0C65C"/>
        </a:buClr>
        <a:buFont typeface="Arial" panose="020B0604020202020204" pitchFamily="34" charset="0"/>
        <a:buChar char="•"/>
        <a:defRPr sz="1350" kern="1200">
          <a:solidFill>
            <a:schemeClr val="tx1">
              <a:lumMod val="65000"/>
              <a:lumOff val="35000"/>
            </a:schemeClr>
          </a:solidFill>
          <a:latin typeface="Arial"/>
          <a:ea typeface="+mn-ea"/>
          <a:cs typeface="+mn-cs"/>
        </a:defRPr>
      </a:lvl3pPr>
      <a:lvl4pPr marL="900113"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4pPr>
      <a:lvl5pPr marL="1157288" indent="-128588" algn="l" defTabSz="514350" rtl="0" eaLnBrk="1" latinLnBrk="0" hangingPunct="1">
        <a:spcBef>
          <a:spcPct val="20000"/>
        </a:spcBef>
        <a:buClr>
          <a:srgbClr val="A0C65C"/>
        </a:buClr>
        <a:buFont typeface="Arial" panose="020B0604020202020204" pitchFamily="34" charset="0"/>
        <a:buChar char="•"/>
        <a:defRPr sz="1125" kern="1200">
          <a:solidFill>
            <a:schemeClr val="tx1">
              <a:lumMod val="65000"/>
              <a:lumOff val="35000"/>
            </a:schemeClr>
          </a:solidFill>
          <a:latin typeface="Arial"/>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EFC_B6A942EB.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EFD_881F1B8B.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EF9_EE38AA0E.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EFA_C0CC74B5.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EF2_EC0BEBBD.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EFB_476BC0BF.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18/10/relationships/comments" Target="../comments/modernComment_EF3_EBE0E246.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18/10/relationships/comments" Target="../comments/modernComment_EF6_69AA42EA.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18/10/relationships/comments" Target="../comments/modernComment_EF7_2CC3AE3E.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18/10/relationships/comments" Target="../comments/modernComment_EF8_52B98294.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18/10/relationships/comments" Target="../comments/modernComment_EE6_1DA38D.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45CF3CC-EEDC-4C47-B1A6-531AC5E3E9A4}"/>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99E011DC-D15B-1046-A7A2-397F2FB8BE2F}"/>
              </a:ext>
            </a:extLst>
          </p:cNvPr>
          <p:cNvSpPr>
            <a:spLocks noGrp="1"/>
          </p:cNvSpPr>
          <p:nvPr>
            <p:ph type="title"/>
          </p:nvPr>
        </p:nvSpPr>
        <p:spPr>
          <a:xfrm>
            <a:off x="748145" y="1924461"/>
            <a:ext cx="6024374" cy="978064"/>
          </a:xfrm>
          <a:prstGeom prst="rect">
            <a:avLst/>
          </a:prstGeom>
        </p:spPr>
        <p:txBody>
          <a:bodyPr>
            <a:noAutofit/>
          </a:bodyPr>
          <a:lstStyle/>
          <a:p>
            <a:br>
              <a:rPr lang="en-US" sz="2400">
                <a:latin typeface="Arial"/>
                <a:cs typeface="Times New Roman"/>
              </a:rPr>
            </a:br>
            <a:r>
              <a:rPr lang="en-US" sz="2200">
                <a:latin typeface="Arial Black"/>
              </a:rPr>
              <a:t>Quality of Life Committee</a:t>
            </a:r>
            <a:br>
              <a:rPr lang="en-US" sz="2200">
                <a:latin typeface="Arial Black" panose="020B0A04020102020204" pitchFamily="34" charset="0"/>
              </a:rPr>
            </a:br>
            <a:r>
              <a:rPr lang="en-US" sz="2200">
                <a:latin typeface="Arial Black"/>
              </a:rPr>
              <a:t>  July 6</a:t>
            </a:r>
            <a:r>
              <a:rPr lang="en-US" sz="2200">
                <a:latin typeface="Arial Black"/>
                <a:cs typeface="Arial"/>
              </a:rPr>
              <a:t>, 2026</a:t>
            </a:r>
            <a:endParaRPr lang="en-US" sz="2200">
              <a:latin typeface="Arial Black"/>
            </a:endParaRPr>
          </a:p>
        </p:txBody>
      </p:sp>
      <p:sp>
        <p:nvSpPr>
          <p:cNvPr id="3" name="TextBox 2">
            <a:extLst>
              <a:ext uri="{FF2B5EF4-FFF2-40B4-BE49-F238E27FC236}">
                <a16:creationId xmlns:a16="http://schemas.microsoft.com/office/drawing/2014/main" id="{119A19AC-8C76-C343-8784-2BC52B9F68BE}"/>
              </a:ext>
            </a:extLst>
          </p:cNvPr>
          <p:cNvSpPr txBox="1"/>
          <p:nvPr/>
        </p:nvSpPr>
        <p:spPr>
          <a:xfrm>
            <a:off x="2431473" y="3085227"/>
            <a:ext cx="4341046" cy="377026"/>
          </a:xfrm>
          <a:prstGeom prst="rect">
            <a:avLst/>
          </a:prstGeom>
          <a:noFill/>
        </p:spPr>
        <p:txBody>
          <a:bodyPr wrap="square" lIns="68580" tIns="34290" rIns="68580" bIns="34290" rtlCol="0" anchor="t">
            <a:spAutoFit/>
          </a:bodyPr>
          <a:lstStyle/>
          <a:p>
            <a:pPr algn="r" defTabSz="514350">
              <a:defRPr/>
            </a:pPr>
            <a:r>
              <a:rPr lang="en-US" sz="2000" b="1">
                <a:solidFill>
                  <a:schemeClr val="bg1"/>
                </a:solidFill>
                <a:effectLst>
                  <a:outerShdw blurRad="38100" dist="38100" dir="2700000" algn="tl">
                    <a:srgbClr val="000000">
                      <a:alpha val="43137"/>
                    </a:srgbClr>
                  </a:outerShdw>
                </a:effectLst>
                <a:latin typeface="Arial"/>
                <a:cs typeface="Arial"/>
              </a:rPr>
              <a:t>Michael Nichols, Director</a:t>
            </a:r>
            <a:endParaRPr lang="en-US" sz="2000">
              <a:solidFill>
                <a:schemeClr val="bg1"/>
              </a:solidFill>
              <a:latin typeface="Arial"/>
              <a:cs typeface="Times New Roman"/>
            </a:endParaRPr>
          </a:p>
        </p:txBody>
      </p:sp>
    </p:spTree>
    <p:custDataLst>
      <p:tags r:id="rId1"/>
    </p:custDataLst>
    <p:extLst>
      <p:ext uri="{BB962C8B-B14F-4D97-AF65-F5344CB8AC3E}">
        <p14:creationId xmlns:p14="http://schemas.microsoft.com/office/powerpoint/2010/main" val="364881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A1F67-17DE-25ED-010E-A139E47B432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F8A35E1-2F94-4516-6EBD-22060E8F80B1}"/>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976B71C-F2D8-1BAC-3BC4-2A08E332205C}"/>
              </a:ext>
            </a:extLst>
          </p:cNvPr>
          <p:cNvSpPr txBox="1"/>
          <p:nvPr/>
        </p:nvSpPr>
        <p:spPr>
          <a:xfrm>
            <a:off x="353291" y="227609"/>
            <a:ext cx="6203767"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I.b</a:t>
            </a:r>
            <a:r>
              <a:rPr lang="en-US" sz="2000" b="1" i="0" u="none" strike="noStrike">
                <a:solidFill>
                  <a:srgbClr val="004368"/>
                </a:solidFill>
                <a:effectLst/>
                <a:latin typeface="Arial"/>
                <a:cs typeface="Arial"/>
              </a:rPr>
              <a:t>. Lease Agreement, Harmony House</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
        <p:nvSpPr>
          <p:cNvPr id="6" name="TextBox 5">
            <a:extLst>
              <a:ext uri="{FF2B5EF4-FFF2-40B4-BE49-F238E27FC236}">
                <a16:creationId xmlns:a16="http://schemas.microsoft.com/office/drawing/2014/main" id="{BF048547-3107-D680-3EF5-D2E44968EA71}"/>
              </a:ext>
            </a:extLst>
          </p:cNvPr>
          <p:cNvSpPr txBox="1"/>
          <p:nvPr/>
        </p:nvSpPr>
        <p:spPr>
          <a:xfrm>
            <a:off x="439838" y="924979"/>
            <a:ext cx="5960962" cy="3662541"/>
          </a:xfrm>
          <a:prstGeom prst="rect">
            <a:avLst/>
          </a:prstGeom>
          <a:noFill/>
        </p:spPr>
        <p:txBody>
          <a:bodyPr wrap="square">
            <a:spAutoFit/>
          </a:bodyPr>
          <a:lstStyle/>
          <a:p>
            <a:pPr algn="just"/>
            <a:r>
              <a:rPr lang="en-US" sz="1800">
                <a:solidFill>
                  <a:schemeClr val="tx2">
                    <a:lumMod val="75000"/>
                  </a:schemeClr>
                </a:solidFill>
                <a:effectLst/>
                <a:latin typeface="Arial" panose="020B0604020202020204" pitchFamily="34" charset="0"/>
                <a:ea typeface="Arial" panose="020B0604020202020204" pitchFamily="34" charset="0"/>
              </a:rPr>
              <a:t>As the leaseholder, Harmony House will develop an occupancy agreement with Harris Health, who will occupy space on the premises. </a:t>
            </a:r>
          </a:p>
          <a:p>
            <a:pPr algn="just"/>
            <a:endParaRPr lang="en-US" sz="800">
              <a:solidFill>
                <a:schemeClr val="tx2">
                  <a:lumMod val="75000"/>
                </a:schemeClr>
              </a:solidFill>
              <a:latin typeface="Arial" panose="020B0604020202020204" pitchFamily="34" charset="0"/>
              <a:ea typeface="Arial" panose="020B0604020202020204" pitchFamily="34" charset="0"/>
            </a:endParaRPr>
          </a:p>
          <a:p>
            <a:pPr algn="just"/>
            <a:r>
              <a:rPr lang="en-US" sz="1800">
                <a:solidFill>
                  <a:schemeClr val="tx2">
                    <a:lumMod val="75000"/>
                  </a:schemeClr>
                </a:solidFill>
                <a:effectLst/>
                <a:latin typeface="Arial" panose="020B0604020202020204" pitchFamily="34" charset="0"/>
                <a:ea typeface="Arial" panose="020B0604020202020204" pitchFamily="34" charset="0"/>
              </a:rPr>
              <a:t>Harmony House will work with partners to provide on-site wraparound services and place individuals into available housing units or other housing pathways with the goal ultimately to reach safe, stable housing accommodations and not return to homelessness. </a:t>
            </a:r>
          </a:p>
          <a:p>
            <a:pPr algn="just"/>
            <a:endParaRPr lang="en-US" sz="800">
              <a:solidFill>
                <a:schemeClr val="tx2">
                  <a:lumMod val="75000"/>
                </a:schemeClr>
              </a:solidFill>
              <a:latin typeface="Arial" panose="020B0604020202020204" pitchFamily="34" charset="0"/>
            </a:endParaRPr>
          </a:p>
          <a:p>
            <a:pPr algn="just"/>
            <a:r>
              <a:rPr lang="en-US">
                <a:solidFill>
                  <a:schemeClr val="tx2">
                    <a:lumMod val="75000"/>
                  </a:schemeClr>
                </a:solidFill>
                <a:latin typeface="Arial"/>
                <a:ea typeface="Arial" panose="020B0604020202020204" pitchFamily="34" charset="0"/>
                <a:cs typeface="Arial"/>
              </a:rPr>
              <a:t>This lease is a critical component of Mayor Whitmire’s program to end street homelessness in the City of Houston and is part of Houston’s coordinated Homeless Response Strategy.</a:t>
            </a:r>
          </a:p>
        </p:txBody>
      </p:sp>
    </p:spTree>
    <p:extLst>
      <p:ext uri="{BB962C8B-B14F-4D97-AF65-F5344CB8AC3E}">
        <p14:creationId xmlns:p14="http://schemas.microsoft.com/office/powerpoint/2010/main" val="306454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38097-8642-91FB-FFB3-FF1549D53B01}"/>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5C751F64-7A9D-2F31-4C6B-84E92F09A431}"/>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97804BC-06AB-DB9E-F295-2B0B08AEBF13}"/>
              </a:ext>
            </a:extLst>
          </p:cNvPr>
          <p:cNvSpPr txBox="1"/>
          <p:nvPr/>
        </p:nvSpPr>
        <p:spPr>
          <a:xfrm>
            <a:off x="353291" y="227609"/>
            <a:ext cx="6203767"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I.b</a:t>
            </a:r>
            <a:r>
              <a:rPr lang="en-US" sz="2000" b="1" i="0" u="none" strike="noStrike">
                <a:solidFill>
                  <a:srgbClr val="004368"/>
                </a:solidFill>
                <a:effectLst/>
                <a:latin typeface="Arial"/>
                <a:cs typeface="Arial"/>
              </a:rPr>
              <a:t>. Lease Agreement, Harmony House</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
        <p:nvSpPr>
          <p:cNvPr id="5" name="TextBox 4">
            <a:extLst>
              <a:ext uri="{FF2B5EF4-FFF2-40B4-BE49-F238E27FC236}">
                <a16:creationId xmlns:a16="http://schemas.microsoft.com/office/drawing/2014/main" id="{2BF85AFF-F84A-B404-BE08-AAC70905E716}"/>
              </a:ext>
            </a:extLst>
          </p:cNvPr>
          <p:cNvSpPr txBox="1"/>
          <p:nvPr/>
        </p:nvSpPr>
        <p:spPr>
          <a:xfrm>
            <a:off x="429904" y="926948"/>
            <a:ext cx="5957248" cy="2831544"/>
          </a:xfrm>
          <a:prstGeom prst="rect">
            <a:avLst/>
          </a:prstGeom>
          <a:noFill/>
        </p:spPr>
        <p:txBody>
          <a:bodyPr wrap="square" lIns="91440" tIns="45720" rIns="91440" bIns="45720" anchor="t">
            <a:spAutoFit/>
          </a:bodyPr>
          <a:lstStyle/>
          <a:p>
            <a:pPr algn="just"/>
            <a:r>
              <a:rPr lang="en-US" sz="800">
                <a:solidFill>
                  <a:schemeClr val="tx2">
                    <a:lumMod val="75000"/>
                  </a:schemeClr>
                </a:solidFill>
                <a:effectLst/>
                <a:latin typeface="Arial"/>
                <a:ea typeface="Arial" panose="020B0604020202020204" pitchFamily="34" charset="0"/>
                <a:cs typeface="Arial"/>
              </a:rPr>
              <a:t>  </a:t>
            </a:r>
            <a:br>
              <a:rPr lang="en-US" sz="800">
                <a:effectLst/>
                <a:latin typeface="Calibri" panose="020F0502020204030204" pitchFamily="34" charset="0"/>
                <a:ea typeface="Calibri" panose="020F0502020204030204" pitchFamily="34" charset="0"/>
                <a:cs typeface="Arial" panose="020B0604020202020204" pitchFamily="34" charset="0"/>
              </a:rPr>
            </a:br>
            <a:r>
              <a:rPr lang="en-US">
                <a:solidFill>
                  <a:schemeClr val="tx2">
                    <a:lumMod val="75000"/>
                  </a:schemeClr>
                </a:solidFill>
                <a:latin typeface="Arial"/>
                <a:ea typeface="Arial" panose="020B0604020202020204" pitchFamily="34" charset="0"/>
                <a:cs typeface="Arial"/>
              </a:rPr>
              <a:t>In April 2026, </a:t>
            </a:r>
            <a:r>
              <a:rPr lang="en-US" sz="1800">
                <a:solidFill>
                  <a:schemeClr val="tx2">
                    <a:lumMod val="75000"/>
                  </a:schemeClr>
                </a:solidFill>
                <a:effectLst/>
                <a:latin typeface="Arial"/>
                <a:ea typeface="Arial" panose="020B0604020202020204" pitchFamily="34" charset="0"/>
                <a:cs typeface="Arial"/>
              </a:rPr>
              <a:t>HCD conducted a Notice of Funding Availability (NOFA) soliciting applications for a facility operator to be located at the Housing Navigation Center, with the option for renewal in one-year increments at the City’s discretion. Harmony House was the agency selected. </a:t>
            </a:r>
            <a:endParaRPr lang="en-US" sz="1800">
              <a:solidFill>
                <a:schemeClr val="tx2">
                  <a:lumMod val="75000"/>
                </a:schemeClr>
              </a:solidFill>
              <a:effectLst/>
              <a:latin typeface="Arial"/>
              <a:ea typeface="Calibri" panose="020F0502020204030204" pitchFamily="34" charset="0"/>
              <a:cs typeface="Arial"/>
            </a:endParaRPr>
          </a:p>
          <a:p>
            <a:pPr marL="0" marR="0" algn="just">
              <a:buNone/>
            </a:pPr>
            <a:endParaRPr lang="en-US" sz="800">
              <a:solidFill>
                <a:schemeClr val="tx2">
                  <a:lumMod val="75000"/>
                </a:schemeClr>
              </a:solidFill>
              <a:latin typeface="Arial" panose="020B0604020202020204" pitchFamily="34" charset="0"/>
              <a:ea typeface="Arial" panose="020B0604020202020204" pitchFamily="34" charset="0"/>
              <a:cs typeface="Arial" panose="020B0604020202020204" pitchFamily="34" charset="0"/>
            </a:endParaRPr>
          </a:p>
          <a:p>
            <a:pPr algn="just"/>
            <a:r>
              <a:rPr lang="en-US">
                <a:solidFill>
                  <a:schemeClr val="tx2">
                    <a:lumMod val="75000"/>
                  </a:schemeClr>
                </a:solidFill>
                <a:latin typeface="Arial"/>
                <a:ea typeface="Arial" panose="020B0604020202020204" pitchFamily="34" charset="0"/>
                <a:cs typeface="Arial"/>
              </a:rPr>
              <a:t>The Lease term will be 36 months from August 1, 2026 to July 31, 2029. </a:t>
            </a:r>
            <a:r>
              <a:rPr lang="en-US" sz="1800">
                <a:solidFill>
                  <a:schemeClr val="tx2">
                    <a:lumMod val="75000"/>
                  </a:schemeClr>
                </a:solidFill>
                <a:effectLst/>
                <a:latin typeface="Arial"/>
                <a:ea typeface="Arial" panose="020B0604020202020204" pitchFamily="34" charset="0"/>
                <a:cs typeface="Arial"/>
              </a:rPr>
              <a:t>Harmony House has received funding from the City of Houston since </a:t>
            </a:r>
            <a:r>
              <a:rPr lang="en-US">
                <a:solidFill>
                  <a:schemeClr val="tx2">
                    <a:lumMod val="75000"/>
                  </a:schemeClr>
                </a:solidFill>
                <a:latin typeface="Arial"/>
                <a:ea typeface="Arial" panose="020B0604020202020204" pitchFamily="34" charset="0"/>
                <a:cs typeface="Arial"/>
              </a:rPr>
              <a:t>2006</a:t>
            </a:r>
            <a:r>
              <a:rPr lang="en-US" sz="1800">
                <a:solidFill>
                  <a:schemeClr val="tx2">
                    <a:lumMod val="75000"/>
                  </a:schemeClr>
                </a:solidFill>
                <a:effectLst/>
                <a:latin typeface="Arial"/>
                <a:ea typeface="Arial" panose="020B0604020202020204" pitchFamily="34" charset="0"/>
                <a:cs typeface="Arial"/>
              </a:rPr>
              <a:t>.</a:t>
            </a:r>
            <a:endParaRPr lang="en-US">
              <a:solidFill>
                <a:schemeClr val="tx2">
                  <a:lumMod val="75000"/>
                </a:schemeClr>
              </a:solidFill>
              <a:latin typeface="Arial"/>
              <a:cs typeface="Arial"/>
            </a:endParaRPr>
          </a:p>
        </p:txBody>
      </p:sp>
    </p:spTree>
    <p:extLst>
      <p:ext uri="{BB962C8B-B14F-4D97-AF65-F5344CB8AC3E}">
        <p14:creationId xmlns:p14="http://schemas.microsoft.com/office/powerpoint/2010/main" val="228374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331B9-20BD-547F-8056-47DA4294AB2A}"/>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443181F-DE28-83AF-3996-38C064B45DAF}"/>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A9528E-ED23-FE45-48A0-2DFE9C29D50D}"/>
              </a:ext>
            </a:extLst>
          </p:cNvPr>
          <p:cNvSpPr txBox="1"/>
          <p:nvPr/>
        </p:nvSpPr>
        <p:spPr>
          <a:xfrm>
            <a:off x="353291" y="255317"/>
            <a:ext cx="6054436"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I.c</a:t>
            </a:r>
            <a:r>
              <a:rPr lang="en-US" sz="2000" b="1" i="0" u="none" strike="noStrike">
                <a:solidFill>
                  <a:srgbClr val="004368"/>
                </a:solidFill>
                <a:effectLst/>
                <a:latin typeface="Arial"/>
                <a:cs typeface="Arial"/>
              </a:rPr>
              <a:t>. Housing Navigation Center Operations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
        <p:nvSpPr>
          <p:cNvPr id="5" name="TextBox 4">
            <a:extLst>
              <a:ext uri="{FF2B5EF4-FFF2-40B4-BE49-F238E27FC236}">
                <a16:creationId xmlns:a16="http://schemas.microsoft.com/office/drawing/2014/main" id="{008C950E-6811-B5C8-C661-DE3F71F5D2CF}"/>
              </a:ext>
            </a:extLst>
          </p:cNvPr>
          <p:cNvSpPr txBox="1"/>
          <p:nvPr/>
        </p:nvSpPr>
        <p:spPr>
          <a:xfrm>
            <a:off x="489397" y="1027292"/>
            <a:ext cx="5862909" cy="3108543"/>
          </a:xfrm>
          <a:prstGeom prst="rect">
            <a:avLst/>
          </a:prstGeom>
          <a:noFill/>
        </p:spPr>
        <p:txBody>
          <a:bodyPr wrap="square">
            <a:spAutoFit/>
          </a:bodyPr>
          <a:lstStyle/>
          <a:p>
            <a:pPr algn="just"/>
            <a:r>
              <a:rPr lang="en-US" dirty="0">
                <a:solidFill>
                  <a:schemeClr val="tx2">
                    <a:lumMod val="75000"/>
                  </a:schemeClr>
                </a:solidFill>
                <a:latin typeface="+mj-lt"/>
              </a:rPr>
              <a:t>HCD recommends Council approval of an Ordinance authorizing a Subrecipient Agreement between the City of Houston (City) and </a:t>
            </a:r>
            <a:r>
              <a:rPr lang="en-US" b="1" dirty="0">
                <a:solidFill>
                  <a:schemeClr val="tx2">
                    <a:lumMod val="75000"/>
                  </a:schemeClr>
                </a:solidFill>
                <a:latin typeface="+mj-lt"/>
              </a:rPr>
              <a:t>Harmony House, Inc.</a:t>
            </a:r>
            <a:r>
              <a:rPr lang="en-US" dirty="0">
                <a:solidFill>
                  <a:schemeClr val="tx2">
                    <a:lumMod val="75000"/>
                  </a:schemeClr>
                </a:solidFill>
                <a:latin typeface="+mj-lt"/>
              </a:rPr>
              <a:t> (Harmony House), </a:t>
            </a:r>
          </a:p>
          <a:p>
            <a:pPr algn="just"/>
            <a:endParaRPr lang="en-US" sz="800" dirty="0">
              <a:solidFill>
                <a:schemeClr val="tx2">
                  <a:lumMod val="75000"/>
                </a:schemeClr>
              </a:solidFill>
              <a:latin typeface="+mj-lt"/>
            </a:endParaRPr>
          </a:p>
          <a:p>
            <a:pPr algn="just"/>
            <a:r>
              <a:rPr lang="en-US" dirty="0">
                <a:solidFill>
                  <a:schemeClr val="tx2">
                    <a:lumMod val="75000"/>
                  </a:schemeClr>
                </a:solidFill>
                <a:latin typeface="+mj-lt"/>
              </a:rPr>
              <a:t>Providing up to </a:t>
            </a:r>
            <a:r>
              <a:rPr lang="en-US" b="1" dirty="0">
                <a:solidFill>
                  <a:schemeClr val="tx2">
                    <a:lumMod val="75000"/>
                  </a:schemeClr>
                </a:solidFill>
                <a:latin typeface="+mj-lt"/>
              </a:rPr>
              <a:t>$10,467,337.00 </a:t>
            </a:r>
            <a:r>
              <a:rPr lang="en-US" dirty="0">
                <a:solidFill>
                  <a:schemeClr val="tx2">
                    <a:lumMod val="75000"/>
                  </a:schemeClr>
                </a:solidFill>
                <a:latin typeface="+mj-lt"/>
              </a:rPr>
              <a:t>of funding comprised of Community Development Block Grant – Disaster Recovery 2024 (CDBG-DR24) funds and End Street Homelessness (Fund 2012) funds,</a:t>
            </a:r>
          </a:p>
          <a:p>
            <a:pPr algn="just"/>
            <a:endParaRPr lang="en-US" sz="800" dirty="0">
              <a:solidFill>
                <a:schemeClr val="tx2">
                  <a:lumMod val="75000"/>
                </a:schemeClr>
              </a:solidFill>
              <a:latin typeface="+mj-lt"/>
            </a:endParaRPr>
          </a:p>
          <a:p>
            <a:pPr algn="just"/>
            <a:r>
              <a:rPr lang="en-US" dirty="0">
                <a:solidFill>
                  <a:schemeClr val="tx2">
                    <a:lumMod val="75000"/>
                  </a:schemeClr>
                </a:solidFill>
                <a:latin typeface="+mj-lt"/>
              </a:rPr>
              <a:t>To operate the </a:t>
            </a:r>
            <a:r>
              <a:rPr lang="en-US" b="1" dirty="0">
                <a:solidFill>
                  <a:schemeClr val="tx2">
                    <a:lumMod val="75000"/>
                  </a:schemeClr>
                </a:solidFill>
                <a:latin typeface="+mj-lt"/>
              </a:rPr>
              <a:t>Housing Navigation Center</a:t>
            </a:r>
            <a:r>
              <a:rPr lang="en-US" dirty="0">
                <a:solidFill>
                  <a:schemeClr val="tx2">
                    <a:lumMod val="75000"/>
                  </a:schemeClr>
                </a:solidFill>
                <a:latin typeface="+mj-lt"/>
              </a:rPr>
              <a:t> located at 2903 Jensen Drive, Houston, Texas 77026. </a:t>
            </a:r>
            <a:endParaRPr lang="en-US" sz="2400" dirty="0">
              <a:solidFill>
                <a:schemeClr val="tx2">
                  <a:lumMod val="75000"/>
                </a:schemeClr>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40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DDE2E-947D-A55E-7363-E4E7E46EE5CA}"/>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B150336-BF07-E072-8D2B-30F9B7C9304D}"/>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497E666-A54E-80F6-DF7E-EB9AA31F6E3B}"/>
              </a:ext>
            </a:extLst>
          </p:cNvPr>
          <p:cNvSpPr txBox="1"/>
          <p:nvPr/>
        </p:nvSpPr>
        <p:spPr>
          <a:xfrm>
            <a:off x="353291" y="255317"/>
            <a:ext cx="6054436"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I.c</a:t>
            </a:r>
            <a:r>
              <a:rPr lang="en-US" sz="2000" b="1" i="0" u="none" strike="noStrike">
                <a:solidFill>
                  <a:srgbClr val="004368"/>
                </a:solidFill>
                <a:effectLst/>
                <a:latin typeface="Arial"/>
                <a:cs typeface="Arial"/>
              </a:rPr>
              <a:t>. Housing Navigation Center Operations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
        <p:nvSpPr>
          <p:cNvPr id="6" name="TextBox 5">
            <a:extLst>
              <a:ext uri="{FF2B5EF4-FFF2-40B4-BE49-F238E27FC236}">
                <a16:creationId xmlns:a16="http://schemas.microsoft.com/office/drawing/2014/main" id="{AF99DE1D-3B40-9D1C-B690-37BBC5A4C199}"/>
              </a:ext>
            </a:extLst>
          </p:cNvPr>
          <p:cNvSpPr txBox="1"/>
          <p:nvPr/>
        </p:nvSpPr>
        <p:spPr>
          <a:xfrm>
            <a:off x="540328" y="1061432"/>
            <a:ext cx="5694218" cy="3385542"/>
          </a:xfrm>
          <a:prstGeom prst="rect">
            <a:avLst/>
          </a:prstGeom>
          <a:noFill/>
        </p:spPr>
        <p:txBody>
          <a:bodyPr wrap="square">
            <a:spAutoFit/>
          </a:bodyPr>
          <a:lstStyle/>
          <a:p>
            <a:pPr algn="just"/>
            <a:r>
              <a:rPr lang="en-US" sz="1800" dirty="0">
                <a:solidFill>
                  <a:schemeClr val="tx2">
                    <a:lumMod val="75000"/>
                  </a:schemeClr>
                </a:solidFill>
                <a:effectLst/>
                <a:latin typeface="Arial" panose="020B0604020202020204" pitchFamily="34" charset="0"/>
                <a:ea typeface="Arial" panose="020B0604020202020204" pitchFamily="34" charset="0"/>
              </a:rPr>
              <a:t>The Housing Navigation Center temporarily houses individuals experiencing homelessness, including those unhoused in places not meant for human habitation and emergency shelters, and assists with placing them into a permanent housing unit or similar outcome. </a:t>
            </a:r>
          </a:p>
          <a:p>
            <a:pPr algn="just"/>
            <a:endParaRPr lang="en-US" sz="800" dirty="0">
              <a:solidFill>
                <a:schemeClr val="tx2">
                  <a:lumMod val="75000"/>
                </a:schemeClr>
              </a:solidFill>
              <a:latin typeface="Arial" panose="020B0604020202020204" pitchFamily="34" charset="0"/>
              <a:ea typeface="Arial" panose="020B0604020202020204" pitchFamily="34" charset="0"/>
            </a:endParaRPr>
          </a:p>
          <a:p>
            <a:pPr algn="just"/>
            <a:r>
              <a:rPr lang="en-US" dirty="0">
                <a:solidFill>
                  <a:schemeClr val="tx2">
                    <a:lumMod val="75000"/>
                  </a:schemeClr>
                </a:solidFill>
                <a:latin typeface="Arial" panose="020B0604020202020204" pitchFamily="34" charset="0"/>
                <a:ea typeface="Arial" panose="020B0604020202020204" pitchFamily="34" charset="0"/>
              </a:rPr>
              <a:t>To be eligible for entry, p</a:t>
            </a:r>
            <a:r>
              <a:rPr lang="en-US" sz="1800" dirty="0">
                <a:solidFill>
                  <a:schemeClr val="tx2">
                    <a:lumMod val="75000"/>
                  </a:schemeClr>
                </a:solidFill>
                <a:effectLst/>
                <a:latin typeface="Arial" panose="020B0604020202020204" pitchFamily="34" charset="0"/>
                <a:ea typeface="Arial" panose="020B0604020202020204" pitchFamily="34" charset="0"/>
              </a:rPr>
              <a:t>otential clients must be referred and transported to the location by either a homeless service agency or first responders. </a:t>
            </a:r>
          </a:p>
          <a:p>
            <a:pPr algn="just"/>
            <a:endParaRPr lang="en-US" sz="800" dirty="0">
              <a:solidFill>
                <a:schemeClr val="tx2">
                  <a:lumMod val="75000"/>
                </a:schemeClr>
              </a:solidFill>
              <a:latin typeface="Arial" panose="020B0604020202020204" pitchFamily="34" charset="0"/>
              <a:ea typeface="Arial" panose="020B0604020202020204" pitchFamily="34" charset="0"/>
            </a:endParaRPr>
          </a:p>
          <a:p>
            <a:pPr algn="just"/>
            <a:r>
              <a:rPr lang="en-US" sz="1800" dirty="0">
                <a:solidFill>
                  <a:schemeClr val="tx2">
                    <a:lumMod val="75000"/>
                  </a:schemeClr>
                </a:solidFill>
                <a:effectLst/>
                <a:latin typeface="Arial" panose="020B0604020202020204" pitchFamily="34" charset="0"/>
                <a:ea typeface="Arial" panose="020B0604020202020204" pitchFamily="34" charset="0"/>
              </a:rPr>
              <a:t>The Navigation Center facility does not accept walk-up clients. </a:t>
            </a:r>
            <a:endParaRPr lang="en-US" dirty="0">
              <a:solidFill>
                <a:schemeClr val="tx2">
                  <a:lumMod val="75000"/>
                </a:schemeClr>
              </a:solidFill>
            </a:endParaRPr>
          </a:p>
        </p:txBody>
      </p:sp>
    </p:spTree>
    <p:extLst>
      <p:ext uri="{BB962C8B-B14F-4D97-AF65-F5344CB8AC3E}">
        <p14:creationId xmlns:p14="http://schemas.microsoft.com/office/powerpoint/2010/main" val="399669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983D1-026C-AF96-BBDE-97B3FABCF96E}"/>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B2E41BC-1A79-1223-0B81-B0BB8ADF029D}"/>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62F4D7-498E-D37A-6E23-BAAC75535A21}"/>
              </a:ext>
            </a:extLst>
          </p:cNvPr>
          <p:cNvSpPr txBox="1"/>
          <p:nvPr/>
        </p:nvSpPr>
        <p:spPr>
          <a:xfrm>
            <a:off x="457200" y="1210059"/>
            <a:ext cx="5867400" cy="2154436"/>
          </a:xfrm>
          <a:prstGeom prst="rect">
            <a:avLst/>
          </a:prstGeom>
          <a:noFill/>
        </p:spPr>
        <p:txBody>
          <a:bodyPr wrap="square" lIns="91440" tIns="45720" rIns="91440" bIns="45720" anchor="t">
            <a:spAutoFit/>
          </a:bodyPr>
          <a:lstStyle/>
          <a:p>
            <a:pPr algn="just"/>
            <a:r>
              <a:rPr lang="en-US">
                <a:solidFill>
                  <a:schemeClr val="tx2">
                    <a:lumMod val="75000"/>
                  </a:schemeClr>
                </a:solidFill>
                <a:latin typeface="+mj-lt"/>
              </a:rPr>
              <a:t>Funding will support shelter operations, such as but not limited to, utilities, food, supplies, security, facility staff and case management services. </a:t>
            </a:r>
          </a:p>
          <a:p>
            <a:pPr algn="just"/>
            <a:endParaRPr lang="en-US" sz="800">
              <a:solidFill>
                <a:schemeClr val="tx2">
                  <a:lumMod val="75000"/>
                </a:schemeClr>
              </a:solidFill>
              <a:latin typeface="+mj-lt"/>
            </a:endParaRPr>
          </a:p>
          <a:p>
            <a:pPr algn="just"/>
            <a:r>
              <a:rPr lang="en-US">
                <a:solidFill>
                  <a:schemeClr val="tx2">
                    <a:lumMod val="75000"/>
                  </a:schemeClr>
                </a:solidFill>
                <a:latin typeface="+mj-lt"/>
              </a:rPr>
              <a:t>This Agreement is a critical component of Mayor Whitmire’s program to end street homelessness in the City of Houston and is part of the Houston/Harris County Homeless Response Strategy.</a:t>
            </a:r>
          </a:p>
        </p:txBody>
      </p:sp>
      <p:sp>
        <p:nvSpPr>
          <p:cNvPr id="4" name="TextBox 3">
            <a:extLst>
              <a:ext uri="{FF2B5EF4-FFF2-40B4-BE49-F238E27FC236}">
                <a16:creationId xmlns:a16="http://schemas.microsoft.com/office/drawing/2014/main" id="{CB09FB1A-9F22-3AF5-CE28-794156A118F4}"/>
              </a:ext>
            </a:extLst>
          </p:cNvPr>
          <p:cNvSpPr txBox="1"/>
          <p:nvPr/>
        </p:nvSpPr>
        <p:spPr>
          <a:xfrm>
            <a:off x="353291" y="255317"/>
            <a:ext cx="6054436"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I.c</a:t>
            </a:r>
            <a:r>
              <a:rPr lang="en-US" sz="2000" b="1" i="0" u="none" strike="noStrike">
                <a:solidFill>
                  <a:srgbClr val="004368"/>
                </a:solidFill>
                <a:effectLst/>
                <a:latin typeface="Arial"/>
                <a:cs typeface="Arial"/>
              </a:rPr>
              <a:t>. Housing Navigation Center Operations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Tree>
    <p:extLst>
      <p:ext uri="{BB962C8B-B14F-4D97-AF65-F5344CB8AC3E}">
        <p14:creationId xmlns:p14="http://schemas.microsoft.com/office/powerpoint/2010/main" val="323462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11A0C-085A-05C8-FA76-42C3869A5264}"/>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5AFE20C-3E0D-CC2E-7633-8669809BF5BF}"/>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B87E2C-40FC-DECE-619E-9C64F93A82BA}"/>
              </a:ext>
            </a:extLst>
          </p:cNvPr>
          <p:cNvSpPr txBox="1"/>
          <p:nvPr/>
        </p:nvSpPr>
        <p:spPr>
          <a:xfrm>
            <a:off x="471056" y="1093508"/>
            <a:ext cx="5867400" cy="2831544"/>
          </a:xfrm>
          <a:prstGeom prst="rect">
            <a:avLst/>
          </a:prstGeom>
          <a:noFill/>
        </p:spPr>
        <p:txBody>
          <a:bodyPr wrap="square" lIns="91440" tIns="45720" rIns="91440" bIns="45720" anchor="t">
            <a:spAutoFit/>
          </a:bodyPr>
          <a:lstStyle/>
          <a:p>
            <a:pPr algn="just"/>
            <a:r>
              <a:rPr lang="en-US">
                <a:solidFill>
                  <a:schemeClr val="tx2">
                    <a:lumMod val="75000"/>
                  </a:schemeClr>
                </a:solidFill>
                <a:latin typeface="+mj-lt"/>
              </a:rPr>
              <a:t>Harmony House will oversee all operational, administrative, and compliance activities for the Housing Navigation Center. </a:t>
            </a:r>
          </a:p>
          <a:p>
            <a:pPr algn="just"/>
            <a:endParaRPr lang="en-US" sz="800">
              <a:solidFill>
                <a:schemeClr val="tx2">
                  <a:lumMod val="75000"/>
                </a:schemeClr>
              </a:solidFill>
              <a:latin typeface="+mj-lt"/>
            </a:endParaRPr>
          </a:p>
          <a:p>
            <a:pPr algn="just"/>
            <a:r>
              <a:rPr lang="en-US">
                <a:solidFill>
                  <a:schemeClr val="tx2">
                    <a:lumMod val="75000"/>
                  </a:schemeClr>
                </a:solidFill>
                <a:latin typeface="+mj-lt"/>
              </a:rPr>
              <a:t>The facility provides up to 100 beds for at least 150 clients annually as a safe place to stay during their housing placement process and ensures they are not waiting on the streets to be housed. </a:t>
            </a:r>
          </a:p>
          <a:p>
            <a:pPr algn="just"/>
            <a:endParaRPr lang="en-US" sz="800">
              <a:solidFill>
                <a:schemeClr val="tx2">
                  <a:lumMod val="75000"/>
                </a:schemeClr>
              </a:solidFill>
              <a:latin typeface="+mj-lt"/>
            </a:endParaRPr>
          </a:p>
          <a:p>
            <a:pPr algn="just"/>
            <a:r>
              <a:rPr lang="en-US">
                <a:solidFill>
                  <a:schemeClr val="tx2">
                    <a:lumMod val="75000"/>
                  </a:schemeClr>
                </a:solidFill>
                <a:latin typeface="+mj-lt"/>
              </a:rPr>
              <a:t>“Bridging” is the time from housing referral to placement into stable housing. </a:t>
            </a:r>
          </a:p>
        </p:txBody>
      </p:sp>
      <p:sp>
        <p:nvSpPr>
          <p:cNvPr id="4" name="TextBox 3">
            <a:extLst>
              <a:ext uri="{FF2B5EF4-FFF2-40B4-BE49-F238E27FC236}">
                <a16:creationId xmlns:a16="http://schemas.microsoft.com/office/drawing/2014/main" id="{CE3CDF1D-D326-FBCF-CF25-EBC5984C703C}"/>
              </a:ext>
            </a:extLst>
          </p:cNvPr>
          <p:cNvSpPr txBox="1"/>
          <p:nvPr/>
        </p:nvSpPr>
        <p:spPr>
          <a:xfrm>
            <a:off x="353291" y="255317"/>
            <a:ext cx="6054436"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I.c</a:t>
            </a:r>
            <a:r>
              <a:rPr lang="en-US" sz="2000" b="1" i="0" u="none" strike="noStrike">
                <a:solidFill>
                  <a:srgbClr val="004368"/>
                </a:solidFill>
                <a:effectLst/>
                <a:latin typeface="Arial"/>
                <a:cs typeface="Arial"/>
              </a:rPr>
              <a:t>. Housing Navigation Center Operations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Tree>
    <p:extLst>
      <p:ext uri="{BB962C8B-B14F-4D97-AF65-F5344CB8AC3E}">
        <p14:creationId xmlns:p14="http://schemas.microsoft.com/office/powerpoint/2010/main" val="396020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0F741-11E6-4062-89DD-DFB106915577}"/>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79B80D8-7F37-FF7E-1767-8B6B20AA6067}"/>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D73AF57-619C-0E80-3F82-F46062853E7D}"/>
              </a:ext>
            </a:extLst>
          </p:cNvPr>
          <p:cNvSpPr txBox="1"/>
          <p:nvPr/>
        </p:nvSpPr>
        <p:spPr>
          <a:xfrm>
            <a:off x="353291" y="255317"/>
            <a:ext cx="6054436"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I.c</a:t>
            </a:r>
            <a:r>
              <a:rPr lang="en-US" sz="2000" b="1" i="0" u="none" strike="noStrike">
                <a:solidFill>
                  <a:srgbClr val="004368"/>
                </a:solidFill>
                <a:effectLst/>
                <a:latin typeface="Arial"/>
                <a:cs typeface="Arial"/>
              </a:rPr>
              <a:t>. Housing Navigation Center Operations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
        <p:nvSpPr>
          <p:cNvPr id="6" name="TextBox 5">
            <a:extLst>
              <a:ext uri="{FF2B5EF4-FFF2-40B4-BE49-F238E27FC236}">
                <a16:creationId xmlns:a16="http://schemas.microsoft.com/office/drawing/2014/main" id="{57FC412C-9DBA-1F9A-E1F4-E32627283418}"/>
              </a:ext>
            </a:extLst>
          </p:cNvPr>
          <p:cNvSpPr txBox="1"/>
          <p:nvPr/>
        </p:nvSpPr>
        <p:spPr>
          <a:xfrm>
            <a:off x="439838" y="922750"/>
            <a:ext cx="5903089" cy="2708434"/>
          </a:xfrm>
          <a:prstGeom prst="rect">
            <a:avLst/>
          </a:prstGeom>
          <a:noFill/>
        </p:spPr>
        <p:txBody>
          <a:bodyPr wrap="square">
            <a:spAutoFit/>
          </a:bodyPr>
          <a:lstStyle/>
          <a:p>
            <a:pPr algn="just"/>
            <a:r>
              <a:rPr lang="en-US" dirty="0">
                <a:solidFill>
                  <a:schemeClr val="tx2">
                    <a:lumMod val="75000"/>
                  </a:schemeClr>
                </a:solidFill>
                <a:latin typeface="+mj-lt"/>
              </a:rPr>
              <a:t>HCD conducted a Notice of Funding Availability (NOFA) soliciting applications for a facility operator to be located at the Housing Navigation Center in April 2026, with the option for renewal in one-year increments at the City’s discretion. Harmony House was the agency selected through this NOFA process. </a:t>
            </a:r>
          </a:p>
          <a:p>
            <a:pPr algn="just"/>
            <a:endParaRPr lang="en-US" sz="800" dirty="0">
              <a:solidFill>
                <a:schemeClr val="tx2">
                  <a:lumMod val="75000"/>
                </a:schemeClr>
              </a:solidFill>
              <a:latin typeface="+mj-lt"/>
            </a:endParaRPr>
          </a:p>
          <a:p>
            <a:pPr algn="just"/>
            <a:r>
              <a:rPr lang="en-US" dirty="0">
                <a:solidFill>
                  <a:schemeClr val="tx2">
                    <a:lumMod val="75000"/>
                  </a:schemeClr>
                </a:solidFill>
                <a:latin typeface="+mj-lt"/>
              </a:rPr>
              <a:t>Harmony House last received funding from the City in 2017. The term of this Agreement will be 36 months, from August 1, 2026 to July 31, 2029. </a:t>
            </a:r>
          </a:p>
        </p:txBody>
      </p:sp>
      <p:graphicFrame>
        <p:nvGraphicFramePr>
          <p:cNvPr id="13" name="Table 12">
            <a:extLst>
              <a:ext uri="{FF2B5EF4-FFF2-40B4-BE49-F238E27FC236}">
                <a16:creationId xmlns:a16="http://schemas.microsoft.com/office/drawing/2014/main" id="{52107EA3-6154-F449-18CD-B563C2276561}"/>
              </a:ext>
            </a:extLst>
          </p:cNvPr>
          <p:cNvGraphicFramePr>
            <a:graphicFrameLocks noGrp="1"/>
          </p:cNvGraphicFramePr>
          <p:nvPr>
            <p:extLst>
              <p:ext uri="{D42A27DB-BD31-4B8C-83A1-F6EECF244321}">
                <p14:modId xmlns:p14="http://schemas.microsoft.com/office/powerpoint/2010/main" val="3354253795"/>
              </p:ext>
            </p:extLst>
          </p:nvPr>
        </p:nvGraphicFramePr>
        <p:xfrm>
          <a:off x="521677" y="3695781"/>
          <a:ext cx="5767754" cy="805180"/>
        </p:xfrm>
        <a:graphic>
          <a:graphicData uri="http://schemas.openxmlformats.org/drawingml/2006/table">
            <a:tbl>
              <a:tblPr firstRow="1" firstCol="1" bandRow="1"/>
              <a:tblGrid>
                <a:gridCol w="1175848">
                  <a:extLst>
                    <a:ext uri="{9D8B030D-6E8A-4147-A177-3AD203B41FA5}">
                      <a16:colId xmlns:a16="http://schemas.microsoft.com/office/drawing/2014/main" val="1704642689"/>
                    </a:ext>
                  </a:extLst>
                </a:gridCol>
                <a:gridCol w="1231413">
                  <a:extLst>
                    <a:ext uri="{9D8B030D-6E8A-4147-A177-3AD203B41FA5}">
                      <a16:colId xmlns:a16="http://schemas.microsoft.com/office/drawing/2014/main" val="2785599653"/>
                    </a:ext>
                  </a:extLst>
                </a:gridCol>
                <a:gridCol w="1269575">
                  <a:extLst>
                    <a:ext uri="{9D8B030D-6E8A-4147-A177-3AD203B41FA5}">
                      <a16:colId xmlns:a16="http://schemas.microsoft.com/office/drawing/2014/main" val="2558848166"/>
                    </a:ext>
                  </a:extLst>
                </a:gridCol>
                <a:gridCol w="1287887">
                  <a:extLst>
                    <a:ext uri="{9D8B030D-6E8A-4147-A177-3AD203B41FA5}">
                      <a16:colId xmlns:a16="http://schemas.microsoft.com/office/drawing/2014/main" val="465968610"/>
                    </a:ext>
                  </a:extLst>
                </a:gridCol>
                <a:gridCol w="803031">
                  <a:extLst>
                    <a:ext uri="{9D8B030D-6E8A-4147-A177-3AD203B41FA5}">
                      <a16:colId xmlns:a16="http://schemas.microsoft.com/office/drawing/2014/main" val="2438236607"/>
                    </a:ext>
                  </a:extLst>
                </a:gridCol>
              </a:tblGrid>
              <a:tr h="175816">
                <a:tc>
                  <a:txBody>
                    <a:bodyPr/>
                    <a:lstStyle/>
                    <a:p>
                      <a:pPr marL="0" marR="0" algn="ct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CATEGORY</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CDBG-DR24</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FUND 2012</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TOTAL</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Percent</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4526028"/>
                  </a:ext>
                </a:extLst>
              </a:tr>
              <a:tr h="175816">
                <a:tc>
                  <a:txBody>
                    <a:bodyPr/>
                    <a:lstStyle/>
                    <a:p>
                      <a:pPr marL="0" marR="0" algn="just">
                        <a:lnSpc>
                          <a:spcPct val="107000"/>
                        </a:lnSpc>
                        <a:buNone/>
                      </a:pPr>
                      <a:r>
                        <a:rPr lang="en-US" sz="1300">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Program </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a:ea typeface="Arial" panose="020B0604020202020204" pitchFamily="34" charset="0"/>
                          <a:cs typeface="Arial"/>
                        </a:rPr>
                        <a:t>$6,702,831.44</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a:ea typeface="Arial" panose="020B0604020202020204" pitchFamily="34" charset="0"/>
                          <a:cs typeface="Arial"/>
                        </a:rPr>
                        <a:t>$2,967,309.56</a:t>
                      </a:r>
                      <a:endParaRPr lang="en-US" sz="1300">
                        <a:solidFill>
                          <a:schemeClr val="tx2">
                            <a:lumMod val="75000"/>
                          </a:schemeClr>
                        </a:solidFill>
                        <a:effectLst/>
                        <a:latin typeface="Arial"/>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$9,670,141.00</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92.38%</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8391594"/>
                  </a:ext>
                </a:extLst>
              </a:tr>
              <a:tr h="175816">
                <a:tc>
                  <a:txBody>
                    <a:bodyPr/>
                    <a:lstStyle/>
                    <a:p>
                      <a:pPr marL="0" marR="0" algn="just">
                        <a:lnSpc>
                          <a:spcPct val="107000"/>
                        </a:lnSpc>
                        <a:buNone/>
                      </a:pPr>
                      <a:r>
                        <a:rPr lang="en-US" sz="1300">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Administration</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a:ea typeface="Arial" panose="020B0604020202020204" pitchFamily="34" charset="0"/>
                          <a:cs typeface="Arial"/>
                        </a:rPr>
                        <a:t>$797,196.00</a:t>
                      </a:r>
                      <a:endParaRPr lang="en-US" sz="1300">
                        <a:solidFill>
                          <a:schemeClr val="tx2">
                            <a:lumMod val="75000"/>
                          </a:schemeClr>
                        </a:solidFill>
                        <a:effectLst/>
                        <a:latin typeface="Arial"/>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a:ea typeface="Arial" panose="020B0604020202020204" pitchFamily="34" charset="0"/>
                          <a:cs typeface="Arial"/>
                        </a:rPr>
                        <a:t>$0.00</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$797,196.00</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7.62%</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4493756"/>
                  </a:ext>
                </a:extLst>
              </a:tr>
              <a:tr h="175816">
                <a:tc>
                  <a:txBody>
                    <a:bodyPr/>
                    <a:lstStyle/>
                    <a:p>
                      <a:pPr marL="0" marR="0" algn="just">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Total</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$7,500,027.44</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$2,967,309.56</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$10,467,337.00</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buNone/>
                      </a:pPr>
                      <a:r>
                        <a:rPr lang="en-US" sz="1300" b="1">
                          <a:solidFill>
                            <a:schemeClr val="tx2">
                              <a:lumMod val="75000"/>
                            </a:schemeClr>
                          </a:solidFill>
                          <a:effectLst/>
                          <a:latin typeface="Arial" panose="020B0604020202020204" pitchFamily="34" charset="0"/>
                          <a:ea typeface="Arial" panose="020B0604020202020204" pitchFamily="34" charset="0"/>
                          <a:cs typeface="Arial" panose="020B0604020202020204" pitchFamily="34" charset="0"/>
                        </a:rPr>
                        <a:t>100.00%</a:t>
                      </a:r>
                      <a:endParaRPr lang="en-US" sz="13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3294" marR="63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4638005"/>
                  </a:ext>
                </a:extLst>
              </a:tr>
            </a:tbl>
          </a:graphicData>
        </a:graphic>
      </p:graphicFrame>
    </p:spTree>
    <p:extLst>
      <p:ext uri="{BB962C8B-B14F-4D97-AF65-F5344CB8AC3E}">
        <p14:creationId xmlns:p14="http://schemas.microsoft.com/office/powerpoint/2010/main" val="119824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F2163-1D2F-A6D4-E528-04567173729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32BBE34-0CB9-0470-43B1-23BB91DE2657}"/>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D9B84CA7-AFDB-413D-6AFD-1F88E5EA5EA8}"/>
              </a:ext>
            </a:extLst>
          </p:cNvPr>
          <p:cNvSpPr>
            <a:spLocks noGrp="1"/>
          </p:cNvSpPr>
          <p:nvPr>
            <p:ph type="body" idx="18"/>
          </p:nvPr>
        </p:nvSpPr>
        <p:spPr>
          <a:xfrm>
            <a:off x="331855" y="1649401"/>
            <a:ext cx="6182271" cy="1261059"/>
          </a:xfrm>
        </p:spPr>
        <p:txBody>
          <a:bodyPr lIns="91440" tIns="45720" rIns="91440" bIns="45720" numCol="1" anchor="t">
            <a:noAutofit/>
          </a:bodyPr>
          <a:lstStyle/>
          <a:p>
            <a:pPr marL="192405" indent="-192405"/>
            <a:r>
              <a:rPr lang="en-US" sz="3200">
                <a:latin typeface="Arial Black"/>
              </a:rPr>
              <a:t>III. DIRECTOR’S COMMENTS</a:t>
            </a:r>
          </a:p>
        </p:txBody>
      </p:sp>
      <p:sp>
        <p:nvSpPr>
          <p:cNvPr id="4" name="Text Placeholder 4">
            <a:extLst>
              <a:ext uri="{FF2B5EF4-FFF2-40B4-BE49-F238E27FC236}">
                <a16:creationId xmlns:a16="http://schemas.microsoft.com/office/drawing/2014/main" id="{87AD8AD5-746C-9EA4-F2FC-8A3E39002AD4}"/>
              </a:ext>
            </a:extLst>
          </p:cNvPr>
          <p:cNvSpPr>
            <a:spLocks noGrp="1"/>
          </p:cNvSpPr>
          <p:nvPr>
            <p:ph type="body" idx="11"/>
          </p:nvPr>
        </p:nvSpPr>
        <p:spPr>
          <a:xfrm>
            <a:off x="350917" y="4552950"/>
            <a:ext cx="6342205" cy="457200"/>
          </a:xfrm>
        </p:spPr>
        <p:txBody>
          <a:bodyPr lIns="68580" tIns="34290" rIns="68580" bIns="34290" numCol="1" anchor="t">
            <a:normAutofit/>
          </a:bodyPr>
          <a:lstStyle/>
          <a:p>
            <a:pPr marL="192405" indent="-192405"/>
            <a:r>
              <a:rPr lang="en-US"/>
              <a:t>Michael Nichols, Director</a:t>
            </a:r>
          </a:p>
        </p:txBody>
      </p:sp>
    </p:spTree>
    <p:extLst>
      <p:ext uri="{BB962C8B-B14F-4D97-AF65-F5344CB8AC3E}">
        <p14:creationId xmlns:p14="http://schemas.microsoft.com/office/powerpoint/2010/main" val="2051260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37583B9-87F5-4AF9-8D7B-3D96400CD878}"/>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148315EF-4F11-C645-A6FD-E3E56D7DD527}"/>
              </a:ext>
            </a:extLst>
          </p:cNvPr>
          <p:cNvSpPr>
            <a:spLocks noGrp="1"/>
          </p:cNvSpPr>
          <p:nvPr>
            <p:ph type="body" idx="18"/>
          </p:nvPr>
        </p:nvSpPr>
        <p:spPr>
          <a:xfrm>
            <a:off x="331855" y="1649401"/>
            <a:ext cx="6182271" cy="1261059"/>
          </a:xfrm>
        </p:spPr>
        <p:txBody>
          <a:bodyPr lIns="91440" tIns="45720" rIns="91440" bIns="45720" numCol="1" anchor="t">
            <a:noAutofit/>
          </a:bodyPr>
          <a:lstStyle/>
          <a:p>
            <a:pPr marL="192405" indent="-192405"/>
            <a:r>
              <a:rPr lang="en-US" sz="3200">
                <a:latin typeface="Arial Black"/>
              </a:rPr>
              <a:t>IV. PUBLIC  COMMENTS</a:t>
            </a:r>
          </a:p>
        </p:txBody>
      </p:sp>
      <p:sp>
        <p:nvSpPr>
          <p:cNvPr id="5" name="TextBox 4">
            <a:extLst>
              <a:ext uri="{FF2B5EF4-FFF2-40B4-BE49-F238E27FC236}">
                <a16:creationId xmlns:a16="http://schemas.microsoft.com/office/drawing/2014/main" id="{C87314DD-F6BE-2AA3-B96E-1411EF1A2640}"/>
              </a:ext>
            </a:extLst>
          </p:cNvPr>
          <p:cNvSpPr txBox="1"/>
          <p:nvPr/>
        </p:nvSpPr>
        <p:spPr>
          <a:xfrm>
            <a:off x="0" y="4563976"/>
            <a:ext cx="6858000" cy="307777"/>
          </a:xfrm>
          <a:prstGeom prst="rect">
            <a:avLst/>
          </a:prstGeom>
          <a:noFill/>
        </p:spPr>
        <p:txBody>
          <a:bodyPr wrap="square">
            <a:spAutoFit/>
          </a:bodyPr>
          <a:lstStyle/>
          <a:p>
            <a:pPr marL="192405" indent="-192405" algn="ctr"/>
            <a:r>
              <a:rPr lang="en-US" sz="1400">
                <a:solidFill>
                  <a:schemeClr val="bg1"/>
                </a:solidFill>
                <a:latin typeface="+mj-lt"/>
              </a:rPr>
              <a:t>Council Member Julian Ramirez, Chair</a:t>
            </a:r>
          </a:p>
        </p:txBody>
      </p:sp>
    </p:spTree>
    <p:extLst>
      <p:ext uri="{BB962C8B-B14F-4D97-AF65-F5344CB8AC3E}">
        <p14:creationId xmlns:p14="http://schemas.microsoft.com/office/powerpoint/2010/main" val="197019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3733FC9-B8D4-4CEE-B74F-A250807A57E8}"/>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5" name="Title 14">
            <a:extLst>
              <a:ext uri="{FF2B5EF4-FFF2-40B4-BE49-F238E27FC236}">
                <a16:creationId xmlns:a16="http://schemas.microsoft.com/office/drawing/2014/main" id="{707CF17D-644F-CB48-937B-514DF7EB553E}"/>
              </a:ext>
            </a:extLst>
          </p:cNvPr>
          <p:cNvSpPr>
            <a:spLocks noGrp="1"/>
          </p:cNvSpPr>
          <p:nvPr>
            <p:ph type="title"/>
          </p:nvPr>
        </p:nvSpPr>
        <p:spPr>
          <a:xfrm>
            <a:off x="0" y="438593"/>
            <a:ext cx="6858000" cy="532306"/>
          </a:xfrm>
        </p:spPr>
        <p:txBody>
          <a:bodyPr lIns="68580" tIns="34290" rIns="68580" bIns="34290" anchor="t"/>
          <a:lstStyle/>
          <a:p>
            <a:pPr algn="ctr"/>
            <a:r>
              <a:rPr lang="en-US" sz="3200">
                <a:solidFill>
                  <a:schemeClr val="tx2">
                    <a:lumMod val="75000"/>
                  </a:schemeClr>
                </a:solidFill>
                <a:latin typeface="Arial"/>
                <a:cs typeface="Arial"/>
              </a:rPr>
              <a:t>Agenda</a:t>
            </a:r>
            <a:endParaRPr lang="en-US" sz="3200">
              <a:solidFill>
                <a:schemeClr val="tx2">
                  <a:lumMod val="75000"/>
                </a:schemeClr>
              </a:solidFill>
            </a:endParaRPr>
          </a:p>
        </p:txBody>
      </p:sp>
      <p:sp>
        <p:nvSpPr>
          <p:cNvPr id="2" name="TextBox 1">
            <a:extLst>
              <a:ext uri="{FF2B5EF4-FFF2-40B4-BE49-F238E27FC236}">
                <a16:creationId xmlns:a16="http://schemas.microsoft.com/office/drawing/2014/main" id="{49914CAE-6C35-40AA-9F97-196C6BF257FE}"/>
              </a:ext>
            </a:extLst>
          </p:cNvPr>
          <p:cNvSpPr txBox="1"/>
          <p:nvPr/>
        </p:nvSpPr>
        <p:spPr>
          <a:xfrm>
            <a:off x="748145" y="1470614"/>
            <a:ext cx="5521036" cy="253146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spcAft>
                <a:spcPts val="1200"/>
              </a:spcAft>
            </a:pPr>
            <a:r>
              <a:rPr lang="en-US" sz="2400">
                <a:solidFill>
                  <a:schemeClr val="tx2">
                    <a:lumMod val="75000"/>
                  </a:schemeClr>
                </a:solidFill>
                <a:latin typeface="+mj-lt"/>
                <a:cs typeface="Arial"/>
              </a:rPr>
              <a:t>I.      Welcome/Introductions</a:t>
            </a:r>
            <a:endParaRPr lang="en-US" sz="2400">
              <a:solidFill>
                <a:schemeClr val="tx2">
                  <a:lumMod val="75000"/>
                </a:schemeClr>
              </a:solidFill>
              <a:latin typeface="+mj-lt"/>
              <a:cs typeface="Times New Roman"/>
            </a:endParaRPr>
          </a:p>
          <a:p>
            <a:pPr>
              <a:spcAft>
                <a:spcPts val="1200"/>
              </a:spcAft>
            </a:pPr>
            <a:r>
              <a:rPr lang="en-US" sz="2400">
                <a:solidFill>
                  <a:schemeClr val="tx2">
                    <a:lumMod val="75000"/>
                  </a:schemeClr>
                </a:solidFill>
                <a:latin typeface="+mj-lt"/>
                <a:cs typeface="Arial"/>
              </a:rPr>
              <a:t>II.     Public Services</a:t>
            </a:r>
            <a:endParaRPr lang="en-US" sz="2400">
              <a:solidFill>
                <a:schemeClr val="tx2">
                  <a:lumMod val="75000"/>
                </a:schemeClr>
              </a:solidFill>
              <a:latin typeface="+mj-lt"/>
              <a:cs typeface="Times New Roman"/>
            </a:endParaRPr>
          </a:p>
          <a:p>
            <a:pPr>
              <a:spcAft>
                <a:spcPts val="1200"/>
              </a:spcAft>
            </a:pPr>
            <a:r>
              <a:rPr lang="en-US" sz="2400">
                <a:solidFill>
                  <a:schemeClr val="tx2">
                    <a:lumMod val="75000"/>
                  </a:schemeClr>
                </a:solidFill>
                <a:latin typeface="+mj-lt"/>
                <a:cs typeface="Arial"/>
              </a:rPr>
              <a:t>III.    Director's Comments</a:t>
            </a:r>
            <a:endParaRPr lang="en-US" sz="2400">
              <a:solidFill>
                <a:schemeClr val="tx2">
                  <a:lumMod val="75000"/>
                </a:schemeClr>
              </a:solidFill>
              <a:latin typeface="+mj-lt"/>
              <a:cs typeface="Times New Roman"/>
            </a:endParaRPr>
          </a:p>
          <a:p>
            <a:pPr>
              <a:spcAft>
                <a:spcPts val="1200"/>
              </a:spcAft>
            </a:pPr>
            <a:r>
              <a:rPr lang="en-US" sz="2400">
                <a:solidFill>
                  <a:schemeClr val="tx2">
                    <a:lumMod val="75000"/>
                  </a:schemeClr>
                </a:solidFill>
                <a:latin typeface="+mj-lt"/>
                <a:cs typeface="Arial"/>
              </a:rPr>
              <a:t>IV.  </a:t>
            </a:r>
            <a:r>
              <a:rPr lang="en-US" sz="2400">
                <a:solidFill>
                  <a:schemeClr val="tx2">
                    <a:lumMod val="75000"/>
                  </a:schemeClr>
                </a:solidFill>
                <a:latin typeface="+mj-lt"/>
                <a:ea typeface="+mn-lt"/>
                <a:cs typeface="Arial"/>
              </a:rPr>
              <a:t>  Public Comments</a:t>
            </a:r>
          </a:p>
          <a:p>
            <a:pPr>
              <a:spcAft>
                <a:spcPts val="1200"/>
              </a:spcAft>
            </a:pPr>
            <a:r>
              <a:rPr lang="en-US" sz="2400">
                <a:solidFill>
                  <a:schemeClr val="tx2">
                    <a:lumMod val="75000"/>
                  </a:schemeClr>
                </a:solidFill>
                <a:latin typeface="+mj-lt"/>
                <a:ea typeface="+mn-lt"/>
                <a:cs typeface="Arial"/>
              </a:rPr>
              <a:t>V.     Adjourn</a:t>
            </a:r>
          </a:p>
        </p:txBody>
      </p:sp>
      <p:sp>
        <p:nvSpPr>
          <p:cNvPr id="3" name="Rectangle 2">
            <a:extLst>
              <a:ext uri="{FF2B5EF4-FFF2-40B4-BE49-F238E27FC236}">
                <a16:creationId xmlns:a16="http://schemas.microsoft.com/office/drawing/2014/main" id="{783BA14F-4168-4EDD-9A80-F5145A09021F}"/>
              </a:ext>
            </a:extLst>
          </p:cNvPr>
          <p:cNvSpPr/>
          <p:nvPr/>
        </p:nvSpPr>
        <p:spPr>
          <a:xfrm>
            <a:off x="3338110" y="2433250"/>
            <a:ext cx="227948" cy="300082"/>
          </a:xfrm>
          <a:prstGeom prst="rect">
            <a:avLst/>
          </a:prstGeom>
        </p:spPr>
        <p:txBody>
          <a:bodyPr wrap="none">
            <a:spAutoFit/>
          </a:bodyPr>
          <a:lstStyle/>
          <a:p>
            <a:r>
              <a:rPr lang="en-US" sz="1350">
                <a:solidFill>
                  <a:srgbClr val="000000"/>
                </a:solidFill>
                <a:latin typeface="Times New Roman" panose="02020603050405020304" pitchFamily="18" charset="0"/>
              </a:rPr>
              <a:t> </a:t>
            </a:r>
            <a:endParaRPr lang="en-US" sz="1350"/>
          </a:p>
        </p:txBody>
      </p:sp>
      <p:sp>
        <p:nvSpPr>
          <p:cNvPr id="4" name="Rectangle 3">
            <a:extLst>
              <a:ext uri="{FF2B5EF4-FFF2-40B4-BE49-F238E27FC236}">
                <a16:creationId xmlns:a16="http://schemas.microsoft.com/office/drawing/2014/main" id="{EAB35A9B-CCE5-44F9-A0F5-2A60FDD6E8D7}"/>
              </a:ext>
            </a:extLst>
          </p:cNvPr>
          <p:cNvSpPr/>
          <p:nvPr/>
        </p:nvSpPr>
        <p:spPr>
          <a:xfrm>
            <a:off x="3338110" y="2433250"/>
            <a:ext cx="227948" cy="300082"/>
          </a:xfrm>
          <a:prstGeom prst="rect">
            <a:avLst/>
          </a:prstGeom>
        </p:spPr>
        <p:txBody>
          <a:bodyPr wrap="none">
            <a:spAutoFit/>
          </a:bodyPr>
          <a:lstStyle/>
          <a:p>
            <a:r>
              <a:rPr lang="en-US" sz="1350">
                <a:solidFill>
                  <a:srgbClr val="000000"/>
                </a:solidFill>
                <a:latin typeface="Times New Roman" panose="02020603050405020304" pitchFamily="18" charset="0"/>
              </a:rPr>
              <a:t> </a:t>
            </a:r>
            <a:endParaRPr lang="en-US" sz="1350"/>
          </a:p>
        </p:txBody>
      </p:sp>
      <p:sp>
        <p:nvSpPr>
          <p:cNvPr id="5" name="Rectangle 4">
            <a:extLst>
              <a:ext uri="{FF2B5EF4-FFF2-40B4-BE49-F238E27FC236}">
                <a16:creationId xmlns:a16="http://schemas.microsoft.com/office/drawing/2014/main" id="{1DAE1A2A-F326-4003-8720-A93C0F7C2CD5}"/>
              </a:ext>
            </a:extLst>
          </p:cNvPr>
          <p:cNvSpPr/>
          <p:nvPr/>
        </p:nvSpPr>
        <p:spPr>
          <a:xfrm>
            <a:off x="3338110" y="2433250"/>
            <a:ext cx="227948" cy="300082"/>
          </a:xfrm>
          <a:prstGeom prst="rect">
            <a:avLst/>
          </a:prstGeom>
        </p:spPr>
        <p:txBody>
          <a:bodyPr wrap="none">
            <a:spAutoFit/>
          </a:bodyPr>
          <a:lstStyle/>
          <a:p>
            <a:r>
              <a:rPr lang="en-US" sz="1350">
                <a:solidFill>
                  <a:srgbClr val="000000"/>
                </a:solidFill>
                <a:latin typeface="Times New Roman" panose="02020603050405020304" pitchFamily="18" charset="0"/>
              </a:rPr>
              <a:t> </a:t>
            </a:r>
            <a:endParaRPr lang="en-US" sz="1350"/>
          </a:p>
        </p:txBody>
      </p:sp>
    </p:spTree>
    <p:extLst>
      <p:ext uri="{BB962C8B-B14F-4D97-AF65-F5344CB8AC3E}">
        <p14:creationId xmlns:p14="http://schemas.microsoft.com/office/powerpoint/2010/main" val="2121344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7D74472-A985-4177-8301-B52AB99157E1}"/>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148315EF-4F11-C645-A6FD-E3E56D7DD527}"/>
              </a:ext>
            </a:extLst>
          </p:cNvPr>
          <p:cNvSpPr>
            <a:spLocks noGrp="1"/>
          </p:cNvSpPr>
          <p:nvPr>
            <p:ph type="body" idx="18"/>
          </p:nvPr>
        </p:nvSpPr>
        <p:spPr>
          <a:xfrm>
            <a:off x="76841" y="1845348"/>
            <a:ext cx="6692794" cy="1261059"/>
          </a:xfrm>
        </p:spPr>
        <p:txBody>
          <a:bodyPr lIns="91440" tIns="45720" rIns="91440" bIns="45720" numCol="1" anchor="t">
            <a:noAutofit/>
          </a:bodyPr>
          <a:lstStyle/>
          <a:p>
            <a:pPr marL="192405" indent="-192405"/>
            <a:r>
              <a:rPr lang="en-US" sz="3200">
                <a:latin typeface="Arial Black"/>
              </a:rPr>
              <a:t>II. Public Services</a:t>
            </a:r>
            <a:endParaRPr lang="en-US" sz="3200"/>
          </a:p>
        </p:txBody>
      </p:sp>
      <p:sp>
        <p:nvSpPr>
          <p:cNvPr id="5" name="Text Placeholder 4">
            <a:extLst>
              <a:ext uri="{FF2B5EF4-FFF2-40B4-BE49-F238E27FC236}">
                <a16:creationId xmlns:a16="http://schemas.microsoft.com/office/drawing/2014/main" id="{EE4801AC-DF1A-AD45-B569-9E1BEDE682CA}"/>
              </a:ext>
            </a:extLst>
          </p:cNvPr>
          <p:cNvSpPr>
            <a:spLocks noGrp="1"/>
          </p:cNvSpPr>
          <p:nvPr>
            <p:ph type="body" idx="11"/>
          </p:nvPr>
        </p:nvSpPr>
        <p:spPr>
          <a:xfrm>
            <a:off x="266393" y="4552950"/>
            <a:ext cx="6342205" cy="457200"/>
          </a:xfrm>
        </p:spPr>
        <p:txBody>
          <a:bodyPr lIns="68580" tIns="34290" rIns="68580" bIns="34290" numCol="1" anchor="t">
            <a:normAutofit/>
          </a:bodyPr>
          <a:lstStyle/>
          <a:p>
            <a:pPr marL="192405" indent="-192405"/>
            <a:r>
              <a:rPr lang="en-US">
                <a:cs typeface="Arial"/>
              </a:rPr>
              <a:t>Melody Barr, Assistant Director</a:t>
            </a:r>
            <a:endParaRPr lang="en-US"/>
          </a:p>
        </p:txBody>
      </p:sp>
    </p:spTree>
    <p:extLst>
      <p:ext uri="{BB962C8B-B14F-4D97-AF65-F5344CB8AC3E}">
        <p14:creationId xmlns:p14="http://schemas.microsoft.com/office/powerpoint/2010/main" val="3441962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B7FE5-157D-66B5-C881-C31E0FD31A1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0C2DB99-8258-F33D-B130-C12758E8559D}"/>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06BE1D8-28E9-901C-2FA8-07849F3181D0}"/>
              </a:ext>
            </a:extLst>
          </p:cNvPr>
          <p:cNvSpPr txBox="1"/>
          <p:nvPr/>
        </p:nvSpPr>
        <p:spPr>
          <a:xfrm>
            <a:off x="353291" y="255317"/>
            <a:ext cx="6504708"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I.a</a:t>
            </a:r>
            <a:r>
              <a:rPr lang="en-US" sz="2000" b="1" i="0" u="none" strike="noStrike">
                <a:solidFill>
                  <a:srgbClr val="004368"/>
                </a:solidFill>
                <a:effectLst/>
                <a:latin typeface="Arial"/>
                <a:cs typeface="Arial"/>
              </a:rPr>
              <a:t>. Authorization to accept TDHCA HHSP Funds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(All </a:t>
            </a:r>
            <a:r>
              <a:rPr lang="en-US" sz="2000" b="1">
                <a:solidFill>
                  <a:srgbClr val="004368"/>
                </a:solidFill>
                <a:latin typeface="Arial"/>
                <a:cs typeface="Arial"/>
              </a:rPr>
              <a:t>Districts</a:t>
            </a:r>
            <a:r>
              <a:rPr lang="en-US" sz="2000" b="1" i="0" u="none" strike="noStrike">
                <a:solidFill>
                  <a:srgbClr val="004368"/>
                </a:solidFill>
                <a:effectLst/>
                <a:latin typeface="Arial"/>
                <a:cs typeface="Arial"/>
              </a:rPr>
              <a:t>)</a:t>
            </a:r>
            <a:endParaRPr lang="en-US" sz="2000">
              <a:latin typeface="Arial"/>
              <a:cs typeface="Arial"/>
            </a:endParaRPr>
          </a:p>
        </p:txBody>
      </p:sp>
      <p:sp>
        <p:nvSpPr>
          <p:cNvPr id="5" name="TextBox 4">
            <a:extLst>
              <a:ext uri="{FF2B5EF4-FFF2-40B4-BE49-F238E27FC236}">
                <a16:creationId xmlns:a16="http://schemas.microsoft.com/office/drawing/2014/main" id="{05A5CE05-12DD-81FB-8792-A5C8F35EC48D}"/>
              </a:ext>
            </a:extLst>
          </p:cNvPr>
          <p:cNvSpPr txBox="1"/>
          <p:nvPr/>
        </p:nvSpPr>
        <p:spPr>
          <a:xfrm>
            <a:off x="477981" y="1038957"/>
            <a:ext cx="5853546" cy="2985433"/>
          </a:xfrm>
          <a:prstGeom prst="rect">
            <a:avLst/>
          </a:prstGeom>
          <a:noFill/>
        </p:spPr>
        <p:txBody>
          <a:bodyPr wrap="square">
            <a:spAutoFit/>
          </a:bodyPr>
          <a:lstStyle/>
          <a:p>
            <a:pPr algn="just"/>
            <a:r>
              <a:rPr lang="en-US">
                <a:solidFill>
                  <a:schemeClr val="tx2">
                    <a:lumMod val="75000"/>
                  </a:schemeClr>
                </a:solidFill>
                <a:latin typeface="+mj-lt"/>
              </a:rPr>
              <a:t>An Ordinance authorizing the City of Houston (City) to accept two grant awards from the </a:t>
            </a:r>
            <a:r>
              <a:rPr lang="en-US" b="1">
                <a:solidFill>
                  <a:schemeClr val="tx2">
                    <a:lumMod val="75000"/>
                  </a:schemeClr>
                </a:solidFill>
                <a:latin typeface="+mj-lt"/>
              </a:rPr>
              <a:t>Texas Department of Housing and Community Affairs</a:t>
            </a:r>
            <a:r>
              <a:rPr lang="en-US">
                <a:solidFill>
                  <a:schemeClr val="tx2">
                    <a:lumMod val="75000"/>
                  </a:schemeClr>
                </a:solidFill>
                <a:latin typeface="+mj-lt"/>
              </a:rPr>
              <a:t> (TDHCA) for a total of $1,689,313.00 in Fiscal Year (FY) </a:t>
            </a:r>
            <a:r>
              <a:rPr lang="en-US" b="1">
                <a:solidFill>
                  <a:schemeClr val="tx2">
                    <a:lumMod val="75000"/>
                  </a:schemeClr>
                </a:solidFill>
                <a:latin typeface="+mj-lt"/>
              </a:rPr>
              <a:t>2027 Homeless Housing Services Program </a:t>
            </a:r>
            <a:r>
              <a:rPr lang="en-US">
                <a:solidFill>
                  <a:schemeClr val="tx2">
                    <a:lumMod val="75000"/>
                  </a:schemeClr>
                </a:solidFill>
                <a:latin typeface="+mj-lt"/>
              </a:rPr>
              <a:t>(HHSP) funds.</a:t>
            </a:r>
          </a:p>
          <a:p>
            <a:pPr algn="just"/>
            <a:endParaRPr lang="en-US" sz="800">
              <a:solidFill>
                <a:schemeClr val="tx2">
                  <a:lumMod val="75000"/>
                </a:schemeClr>
              </a:solidFill>
              <a:latin typeface="+mj-lt"/>
            </a:endParaRPr>
          </a:p>
          <a:p>
            <a:pPr algn="just"/>
            <a:r>
              <a:rPr lang="en-US">
                <a:solidFill>
                  <a:schemeClr val="tx2">
                    <a:lumMod val="75000"/>
                  </a:schemeClr>
                </a:solidFill>
                <a:latin typeface="+mj-lt"/>
              </a:rPr>
              <a:t>This Ordinance further authorizes the Director of HCD to represent the City on behalf of the HHSP award and have signature authority to execute the contract and amendments between the City and TDHCA for FY2027 HHSP funds. </a:t>
            </a:r>
          </a:p>
        </p:txBody>
      </p:sp>
    </p:spTree>
    <p:extLst>
      <p:ext uri="{BB962C8B-B14F-4D97-AF65-F5344CB8AC3E}">
        <p14:creationId xmlns:p14="http://schemas.microsoft.com/office/powerpoint/2010/main" val="266227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697F4-BFEC-A986-D554-7152988005A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9FBD020-0B6A-FDA7-2F25-2CA30EA7CD31}"/>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33AF457-D166-E230-3A47-AA567E4ACD65}"/>
              </a:ext>
            </a:extLst>
          </p:cNvPr>
          <p:cNvSpPr txBox="1"/>
          <p:nvPr/>
        </p:nvSpPr>
        <p:spPr>
          <a:xfrm>
            <a:off x="477982" y="1122458"/>
            <a:ext cx="5881254" cy="2831544"/>
          </a:xfrm>
          <a:prstGeom prst="rect">
            <a:avLst/>
          </a:prstGeom>
          <a:noFill/>
        </p:spPr>
        <p:txBody>
          <a:bodyPr wrap="square">
            <a:spAutoFit/>
          </a:bodyPr>
          <a:lstStyle/>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Per the TDHCA, the proposed FY2027 HHSP award amount for the General Set-Aside allocation is </a:t>
            </a:r>
            <a:r>
              <a:rPr lang="en-US" sz="1800" b="1">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$1,280,055.00.  </a:t>
            </a:r>
          </a:p>
          <a:p>
            <a:pPr marL="0" marR="0" algn="just">
              <a:buNone/>
              <a:tabLst>
                <a:tab pos="182880" algn="l"/>
              </a:tabLst>
            </a:pPr>
            <a:endParaRPr lang="en-US" sz="80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An additional Youth Set-Aside amount of </a:t>
            </a:r>
            <a:r>
              <a:rPr lang="en-US" sz="1800" b="1">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$409,258.00 </a:t>
            </a: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to address youth homelessness. Each award will be presented as a separate contract. </a:t>
            </a:r>
            <a:endParaRPr lang="en-US" sz="18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gn="just">
              <a:buNone/>
              <a:tabLst>
                <a:tab pos="182880" algn="l"/>
              </a:tabLst>
            </a:pPr>
            <a:endParaRPr lang="en-US" sz="8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The General Set-Aside allocation must be used by the City on activities eliminating and/or preventing homelessness. </a:t>
            </a:r>
          </a:p>
        </p:txBody>
      </p:sp>
      <p:sp>
        <p:nvSpPr>
          <p:cNvPr id="5" name="TextBox 4">
            <a:extLst>
              <a:ext uri="{FF2B5EF4-FFF2-40B4-BE49-F238E27FC236}">
                <a16:creationId xmlns:a16="http://schemas.microsoft.com/office/drawing/2014/main" id="{B9580C00-3EEF-0CDF-93DF-73D466BF7055}"/>
              </a:ext>
            </a:extLst>
          </p:cNvPr>
          <p:cNvSpPr txBox="1"/>
          <p:nvPr/>
        </p:nvSpPr>
        <p:spPr>
          <a:xfrm>
            <a:off x="353291" y="255317"/>
            <a:ext cx="6504708"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a:t>
            </a:r>
            <a:r>
              <a:rPr lang="en-US" sz="2000" b="1" err="1">
                <a:solidFill>
                  <a:srgbClr val="004368"/>
                </a:solidFill>
                <a:latin typeface="Arial"/>
                <a:cs typeface="Arial"/>
              </a:rPr>
              <a:t>.a</a:t>
            </a:r>
            <a:r>
              <a:rPr lang="en-US" sz="2000" b="1">
                <a:solidFill>
                  <a:srgbClr val="004368"/>
                </a:solidFill>
                <a:latin typeface="Arial"/>
                <a:cs typeface="Arial"/>
              </a:rPr>
              <a:t>. </a:t>
            </a:r>
            <a:r>
              <a:rPr lang="en-US" sz="2000" b="1" i="0" u="none" strike="noStrike">
                <a:solidFill>
                  <a:srgbClr val="004368"/>
                </a:solidFill>
                <a:effectLst/>
                <a:latin typeface="Arial"/>
                <a:cs typeface="Arial"/>
              </a:rPr>
              <a:t>Authorization to accept TDHCA HHSP Funds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(All </a:t>
            </a:r>
            <a:r>
              <a:rPr lang="en-US" sz="2000" b="1">
                <a:solidFill>
                  <a:srgbClr val="004368"/>
                </a:solidFill>
                <a:latin typeface="Arial"/>
                <a:cs typeface="Arial"/>
              </a:rPr>
              <a:t>Districts</a:t>
            </a:r>
            <a:r>
              <a:rPr lang="en-US" sz="2000" b="1" i="0" u="none" strike="noStrike">
                <a:solidFill>
                  <a:srgbClr val="004368"/>
                </a:solidFill>
                <a:effectLst/>
                <a:latin typeface="Arial"/>
                <a:cs typeface="Arial"/>
              </a:rPr>
              <a:t>)</a:t>
            </a:r>
            <a:endParaRPr lang="en-US" sz="2000">
              <a:latin typeface="Arial"/>
              <a:cs typeface="Arial"/>
            </a:endParaRPr>
          </a:p>
        </p:txBody>
      </p:sp>
    </p:spTree>
    <p:extLst>
      <p:ext uri="{BB962C8B-B14F-4D97-AF65-F5344CB8AC3E}">
        <p14:creationId xmlns:p14="http://schemas.microsoft.com/office/powerpoint/2010/main" val="3957383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2386B-C679-62CA-2F10-98678175F76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87B6F2D-E2D0-37D9-3CBC-15672A827636}"/>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4751BED-CCF8-00CD-04AC-AEA526D14E6B}"/>
              </a:ext>
            </a:extLst>
          </p:cNvPr>
          <p:cNvSpPr txBox="1"/>
          <p:nvPr/>
        </p:nvSpPr>
        <p:spPr>
          <a:xfrm>
            <a:off x="559980" y="1135670"/>
            <a:ext cx="5806183" cy="2985433"/>
          </a:xfrm>
          <a:prstGeom prst="rect">
            <a:avLst/>
          </a:prstGeom>
          <a:noFill/>
        </p:spPr>
        <p:txBody>
          <a:bodyPr wrap="square">
            <a:spAutoFit/>
          </a:bodyPr>
          <a:lstStyle/>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Specifically, allowable activities include construction, development, or procurement of housing for homeless persons; rehabilitation of structures targeted to serving homeless persons or persons at-risk of homelessness; provision of direct services and case management to homeless persons or persons at-risk of homelessness; or other homelessness-related activities as approved by the TDHCA. </a:t>
            </a:r>
          </a:p>
          <a:p>
            <a:pPr marL="0" marR="0" algn="just">
              <a:buNone/>
              <a:tabLst>
                <a:tab pos="182880" algn="l"/>
              </a:tabLst>
            </a:pPr>
            <a:endParaRPr lang="en-US" sz="80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The Youth Set-Aside funding is restricted to serving individuals age 18-24 years old.  </a:t>
            </a:r>
            <a:endParaRPr lang="en-US" sz="18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660DF305-B3D8-62BA-7CA5-5BC1AE6AB39C}"/>
              </a:ext>
            </a:extLst>
          </p:cNvPr>
          <p:cNvSpPr txBox="1"/>
          <p:nvPr/>
        </p:nvSpPr>
        <p:spPr>
          <a:xfrm>
            <a:off x="353291" y="255317"/>
            <a:ext cx="6504708"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I.a</a:t>
            </a:r>
            <a:r>
              <a:rPr lang="en-US" sz="2000" b="1" i="0" u="none" strike="noStrike">
                <a:solidFill>
                  <a:srgbClr val="004368"/>
                </a:solidFill>
                <a:effectLst/>
                <a:latin typeface="Arial"/>
                <a:cs typeface="Arial"/>
              </a:rPr>
              <a:t>. Authorization to accept TDHCA HHSP Funds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(All </a:t>
            </a:r>
            <a:r>
              <a:rPr lang="en-US" sz="2000" b="1">
                <a:solidFill>
                  <a:srgbClr val="004368"/>
                </a:solidFill>
                <a:latin typeface="Arial"/>
                <a:cs typeface="Arial"/>
              </a:rPr>
              <a:t>Districts</a:t>
            </a:r>
            <a:r>
              <a:rPr lang="en-US" sz="2000" b="1" i="0" u="none" strike="noStrike">
                <a:solidFill>
                  <a:srgbClr val="004368"/>
                </a:solidFill>
                <a:effectLst/>
                <a:latin typeface="Arial"/>
                <a:cs typeface="Arial"/>
              </a:rPr>
              <a:t>)</a:t>
            </a:r>
            <a:endParaRPr lang="en-US" sz="2000">
              <a:latin typeface="Arial"/>
              <a:cs typeface="Arial"/>
            </a:endParaRPr>
          </a:p>
        </p:txBody>
      </p:sp>
    </p:spTree>
    <p:extLst>
      <p:ext uri="{BB962C8B-B14F-4D97-AF65-F5344CB8AC3E}">
        <p14:creationId xmlns:p14="http://schemas.microsoft.com/office/powerpoint/2010/main" val="177276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8C0D1-417C-C80C-56C7-2959E62B8A8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54CF6EEB-C853-646F-FE37-B83E307699A1}"/>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B04A7F5-D9C6-C96E-A380-F0C9A05400FA}"/>
              </a:ext>
            </a:extLst>
          </p:cNvPr>
          <p:cNvSpPr txBox="1"/>
          <p:nvPr/>
        </p:nvSpPr>
        <p:spPr>
          <a:xfrm>
            <a:off x="353291" y="255317"/>
            <a:ext cx="6504708"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I.a</a:t>
            </a:r>
            <a:r>
              <a:rPr lang="en-US" sz="2000" b="1" i="0" u="none" strike="noStrike">
                <a:solidFill>
                  <a:srgbClr val="004368"/>
                </a:solidFill>
                <a:effectLst/>
                <a:latin typeface="Arial"/>
                <a:cs typeface="Arial"/>
              </a:rPr>
              <a:t>. Authorization to accept TDHCA HHSP Funds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(All </a:t>
            </a:r>
            <a:r>
              <a:rPr lang="en-US" sz="2000" b="1">
                <a:solidFill>
                  <a:srgbClr val="004368"/>
                </a:solidFill>
                <a:latin typeface="Arial"/>
                <a:cs typeface="Arial"/>
              </a:rPr>
              <a:t>Districts</a:t>
            </a:r>
            <a:r>
              <a:rPr lang="en-US" sz="2000" b="1" i="0" u="none" strike="noStrike">
                <a:solidFill>
                  <a:srgbClr val="004368"/>
                </a:solidFill>
                <a:effectLst/>
                <a:latin typeface="Arial"/>
                <a:cs typeface="Arial"/>
              </a:rPr>
              <a:t>)</a:t>
            </a:r>
            <a:endParaRPr lang="en-US" sz="2000">
              <a:latin typeface="Arial"/>
              <a:cs typeface="Arial"/>
            </a:endParaRPr>
          </a:p>
        </p:txBody>
      </p:sp>
      <p:sp>
        <p:nvSpPr>
          <p:cNvPr id="5" name="TextBox 4">
            <a:extLst>
              <a:ext uri="{FF2B5EF4-FFF2-40B4-BE49-F238E27FC236}">
                <a16:creationId xmlns:a16="http://schemas.microsoft.com/office/drawing/2014/main" id="{09D2AE8F-B5C4-2A9B-03D9-2A54268C3543}"/>
              </a:ext>
            </a:extLst>
          </p:cNvPr>
          <p:cNvSpPr txBox="1"/>
          <p:nvPr/>
        </p:nvSpPr>
        <p:spPr>
          <a:xfrm>
            <a:off x="505691" y="1134841"/>
            <a:ext cx="5811982" cy="2954655"/>
          </a:xfrm>
          <a:prstGeom prst="rect">
            <a:avLst/>
          </a:prstGeom>
          <a:noFill/>
        </p:spPr>
        <p:txBody>
          <a:bodyPr wrap="square">
            <a:spAutoFit/>
          </a:bodyPr>
          <a:lstStyle/>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HHSP was established by the 81st Texas Legislature through an appropriations rider and codified during the 82nd Texas legislative session. </a:t>
            </a:r>
          </a:p>
          <a:p>
            <a:pPr marL="0" marR="0" algn="just">
              <a:buNone/>
              <a:tabLst>
                <a:tab pos="182880" algn="l"/>
              </a:tabLst>
            </a:pPr>
            <a:endParaRPr lang="en-US" sz="80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Through HHSP, the state provides funding to the nine largest cities in Texas in support of services to homeless individuals and families. </a:t>
            </a:r>
          </a:p>
          <a:p>
            <a:pPr marL="0" marR="0" algn="just">
              <a:buNone/>
              <a:tabLst>
                <a:tab pos="182880" algn="l"/>
              </a:tabLst>
            </a:pPr>
            <a:endParaRPr lang="en-US" sz="80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Cities currently served through HHSP include Arlington, Austin, Corpus Christi, Dallas, El Paso, Fort Worth, Houston, Plano and San Antonio.  </a:t>
            </a:r>
            <a:endParaRPr lang="en-US" sz="18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gn="just">
              <a:buNone/>
              <a:tabLst>
                <a:tab pos="182880" algn="l"/>
              </a:tabLst>
            </a:pPr>
            <a:endParaRPr lang="en-US" sz="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102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4ED58-2035-785B-A204-A6931D81BA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CE3CF14-9B16-0971-C31A-F58B773C3F95}"/>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9A566C8-ACF8-6D97-3C93-2154AD77B1CD}"/>
              </a:ext>
            </a:extLst>
          </p:cNvPr>
          <p:cNvSpPr txBox="1"/>
          <p:nvPr/>
        </p:nvSpPr>
        <p:spPr>
          <a:xfrm>
            <a:off x="353291" y="255317"/>
            <a:ext cx="6504708"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I.a</a:t>
            </a:r>
            <a:r>
              <a:rPr lang="en-US" sz="2000" b="1" i="0" u="none" strike="noStrike">
                <a:solidFill>
                  <a:srgbClr val="004368"/>
                </a:solidFill>
                <a:effectLst/>
                <a:latin typeface="Arial"/>
                <a:cs typeface="Arial"/>
              </a:rPr>
              <a:t>. Authorization to accept TDHCA HHSP Funds</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(All </a:t>
            </a:r>
            <a:r>
              <a:rPr lang="en-US" sz="2000" b="1">
                <a:solidFill>
                  <a:srgbClr val="004368"/>
                </a:solidFill>
                <a:latin typeface="Arial"/>
                <a:cs typeface="Arial"/>
              </a:rPr>
              <a:t>Districts</a:t>
            </a:r>
            <a:r>
              <a:rPr lang="en-US" sz="2000" b="1" i="0" u="none" strike="noStrike">
                <a:solidFill>
                  <a:srgbClr val="004368"/>
                </a:solidFill>
                <a:effectLst/>
                <a:latin typeface="Arial"/>
                <a:cs typeface="Arial"/>
              </a:rPr>
              <a:t>)</a:t>
            </a:r>
            <a:endParaRPr lang="en-US" sz="2000">
              <a:latin typeface="Arial"/>
              <a:cs typeface="Arial"/>
            </a:endParaRPr>
          </a:p>
        </p:txBody>
      </p:sp>
      <p:sp>
        <p:nvSpPr>
          <p:cNvPr id="5" name="TextBox 4">
            <a:extLst>
              <a:ext uri="{FF2B5EF4-FFF2-40B4-BE49-F238E27FC236}">
                <a16:creationId xmlns:a16="http://schemas.microsoft.com/office/drawing/2014/main" id="{776034B6-2265-3224-910F-2F4BA425DE6C}"/>
              </a:ext>
            </a:extLst>
          </p:cNvPr>
          <p:cNvSpPr txBox="1"/>
          <p:nvPr/>
        </p:nvSpPr>
        <p:spPr>
          <a:xfrm>
            <a:off x="519544" y="1142321"/>
            <a:ext cx="5708073" cy="1877437"/>
          </a:xfrm>
          <a:prstGeom prst="rect">
            <a:avLst/>
          </a:prstGeom>
          <a:noFill/>
        </p:spPr>
        <p:txBody>
          <a:bodyPr wrap="square">
            <a:spAutoFit/>
          </a:bodyPr>
          <a:lstStyle/>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This item is a procedural, administrative matter required by the State of Texas for the City to receive the contracts for the funds awarded. </a:t>
            </a:r>
          </a:p>
          <a:p>
            <a:pPr marL="0" marR="0" algn="just">
              <a:buNone/>
              <a:tabLst>
                <a:tab pos="182880" algn="l"/>
              </a:tabLst>
            </a:pPr>
            <a:endParaRPr lang="en-US" sz="800">
              <a:solidFill>
                <a:schemeClr val="tx2">
                  <a:lumMod val="75000"/>
                </a:schemeClr>
              </a:solidFill>
              <a:latin typeface="Arial" panose="020B0604020202020204" pitchFamily="34" charset="0"/>
              <a:ea typeface="Calibri" panose="020F0502020204030204" pitchFamily="34" charset="0"/>
              <a:cs typeface="Arial" panose="020B0604020202020204" pitchFamily="34" charset="0"/>
            </a:endParaRPr>
          </a:p>
          <a:p>
            <a:pPr marL="0" marR="0" algn="just">
              <a:buNone/>
              <a:tabLst>
                <a:tab pos="182880" algn="l"/>
              </a:tabLst>
            </a:pPr>
            <a:r>
              <a:rPr lang="en-US" sz="180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An Ordinance allocating the accepted HHSP funds for use by local nonprofit organizations will be presented to Council for consideration within the coming months.   </a:t>
            </a:r>
            <a:endParaRPr lang="en-US" sz="1800">
              <a:solidFill>
                <a:schemeClr val="tx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87889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1824F-F17F-1260-A77A-4EA6F80444D2}"/>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8F89D86-FD8D-307E-6185-7FEF5245B437}"/>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EC0F4F7-41BD-6B40-BC20-4B120D143BE2}"/>
              </a:ext>
            </a:extLst>
          </p:cNvPr>
          <p:cNvSpPr txBox="1"/>
          <p:nvPr/>
        </p:nvSpPr>
        <p:spPr>
          <a:xfrm>
            <a:off x="353291" y="227609"/>
            <a:ext cx="6203767" cy="707886"/>
          </a:xfrm>
          <a:prstGeom prst="rect">
            <a:avLst/>
          </a:prstGeom>
          <a:noFill/>
        </p:spPr>
        <p:txBody>
          <a:bodyPr wrap="square" lIns="91440" tIns="45720" rIns="91440" bIns="45720" anchor="t">
            <a:spAutoFit/>
          </a:bodyPr>
          <a:lstStyle/>
          <a:p>
            <a:r>
              <a:rPr lang="en-US" sz="2000" b="1" err="1">
                <a:solidFill>
                  <a:srgbClr val="004368"/>
                </a:solidFill>
                <a:latin typeface="Arial"/>
                <a:cs typeface="Arial"/>
              </a:rPr>
              <a:t>I</a:t>
            </a:r>
            <a:r>
              <a:rPr lang="en-US" sz="2000" b="1" i="0" u="none" strike="noStrike" err="1">
                <a:solidFill>
                  <a:srgbClr val="004368"/>
                </a:solidFill>
                <a:effectLst/>
                <a:latin typeface="Arial"/>
                <a:cs typeface="Arial"/>
              </a:rPr>
              <a:t>I.b</a:t>
            </a:r>
            <a:r>
              <a:rPr lang="en-US" sz="2000" b="1" i="0" u="none" strike="noStrike">
                <a:solidFill>
                  <a:srgbClr val="004368"/>
                </a:solidFill>
                <a:effectLst/>
                <a:latin typeface="Arial"/>
                <a:cs typeface="Arial"/>
              </a:rPr>
              <a:t>. Lease Agreement, Harmony House</a:t>
            </a:r>
            <a:endParaRPr lang="en-US" sz="2000">
              <a:solidFill>
                <a:srgbClr val="2F2F2F"/>
              </a:solidFill>
              <a:latin typeface="Arial"/>
              <a:cs typeface="Arial"/>
            </a:endParaRPr>
          </a:p>
          <a:p>
            <a:r>
              <a:rPr lang="en-US" sz="2000" b="1" i="0" u="none" strike="noStrike">
                <a:solidFill>
                  <a:srgbClr val="004368"/>
                </a:solidFill>
                <a:effectLst/>
                <a:latin typeface="Arial"/>
                <a:cs typeface="Arial"/>
              </a:rPr>
              <a:t>(</a:t>
            </a:r>
            <a:r>
              <a:rPr lang="en-US" sz="2000" b="1">
                <a:solidFill>
                  <a:srgbClr val="004368"/>
                </a:solidFill>
                <a:latin typeface="Arial"/>
                <a:cs typeface="Arial"/>
              </a:rPr>
              <a:t>District B</a:t>
            </a:r>
            <a:r>
              <a:rPr lang="en-US" sz="2000" b="1" i="0" u="none" strike="noStrike">
                <a:solidFill>
                  <a:srgbClr val="004368"/>
                </a:solidFill>
                <a:effectLst/>
                <a:latin typeface="Arial"/>
                <a:cs typeface="Arial"/>
              </a:rPr>
              <a:t>)</a:t>
            </a:r>
            <a:endParaRPr lang="en-US" sz="2000">
              <a:latin typeface="Arial"/>
              <a:cs typeface="Arial"/>
            </a:endParaRPr>
          </a:p>
        </p:txBody>
      </p:sp>
      <p:sp>
        <p:nvSpPr>
          <p:cNvPr id="5" name="TextBox 4">
            <a:extLst>
              <a:ext uri="{FF2B5EF4-FFF2-40B4-BE49-F238E27FC236}">
                <a16:creationId xmlns:a16="http://schemas.microsoft.com/office/drawing/2014/main" id="{E38FFEC5-31A9-DCDA-50A2-A37F37D148FC}"/>
              </a:ext>
            </a:extLst>
          </p:cNvPr>
          <p:cNvSpPr txBox="1"/>
          <p:nvPr/>
        </p:nvSpPr>
        <p:spPr>
          <a:xfrm>
            <a:off x="443345" y="1005381"/>
            <a:ext cx="5908964" cy="3108543"/>
          </a:xfrm>
          <a:prstGeom prst="rect">
            <a:avLst/>
          </a:prstGeom>
          <a:noFill/>
        </p:spPr>
        <p:txBody>
          <a:bodyPr wrap="square" lIns="91440" tIns="45720" rIns="91440" bIns="45720" anchor="t">
            <a:spAutoFit/>
          </a:bodyPr>
          <a:lstStyle/>
          <a:p>
            <a:pPr algn="just"/>
            <a:r>
              <a:rPr lang="en-US">
                <a:solidFill>
                  <a:schemeClr val="tx2">
                    <a:lumMod val="75000"/>
                  </a:schemeClr>
                </a:solidFill>
                <a:latin typeface="+mj-lt"/>
              </a:rPr>
              <a:t>HCD recommends Council approval of an Ordinance authorizing a Lease Agreement (Lease) between the City of Houston (City) and </a:t>
            </a:r>
            <a:r>
              <a:rPr lang="en-US" b="1">
                <a:solidFill>
                  <a:schemeClr val="tx2">
                    <a:lumMod val="75000"/>
                  </a:schemeClr>
                </a:solidFill>
                <a:latin typeface="+mj-lt"/>
              </a:rPr>
              <a:t>Harmony House, Inc. </a:t>
            </a:r>
            <a:r>
              <a:rPr lang="en-US">
                <a:solidFill>
                  <a:schemeClr val="tx2">
                    <a:lumMod val="75000"/>
                  </a:schemeClr>
                </a:solidFill>
                <a:latin typeface="+mj-lt"/>
              </a:rPr>
              <a:t>(Harmony House), </a:t>
            </a:r>
          </a:p>
          <a:p>
            <a:pPr algn="just"/>
            <a:endParaRPr lang="en-US" sz="800">
              <a:solidFill>
                <a:schemeClr val="tx2">
                  <a:lumMod val="75000"/>
                </a:schemeClr>
              </a:solidFill>
              <a:latin typeface="+mj-lt"/>
            </a:endParaRPr>
          </a:p>
          <a:p>
            <a:pPr algn="just"/>
            <a:r>
              <a:rPr lang="en-US">
                <a:solidFill>
                  <a:schemeClr val="tx2">
                    <a:lumMod val="75000"/>
                  </a:schemeClr>
                </a:solidFill>
                <a:latin typeface="+mj-lt"/>
              </a:rPr>
              <a:t>To occupy and lease the </a:t>
            </a:r>
            <a:r>
              <a:rPr lang="en-US" b="1">
                <a:solidFill>
                  <a:schemeClr val="tx2">
                    <a:lumMod val="75000"/>
                  </a:schemeClr>
                </a:solidFill>
                <a:latin typeface="+mj-lt"/>
              </a:rPr>
              <a:t>Housing Navigation Center </a:t>
            </a:r>
            <a:r>
              <a:rPr lang="en-US">
                <a:solidFill>
                  <a:schemeClr val="tx2">
                    <a:lumMod val="75000"/>
                  </a:schemeClr>
                </a:solidFill>
                <a:latin typeface="+mj-lt"/>
              </a:rPr>
              <a:t>located at 2903 Jensen Dr., Houston, TX 77026, </a:t>
            </a:r>
          </a:p>
          <a:p>
            <a:pPr algn="just"/>
            <a:endParaRPr lang="en-US" sz="800">
              <a:solidFill>
                <a:schemeClr val="tx2">
                  <a:lumMod val="75000"/>
                </a:schemeClr>
              </a:solidFill>
              <a:latin typeface="+mj-lt"/>
            </a:endParaRPr>
          </a:p>
          <a:p>
            <a:pPr algn="just"/>
            <a:r>
              <a:rPr lang="en-US">
                <a:solidFill>
                  <a:schemeClr val="tx2">
                    <a:lumMod val="75000"/>
                  </a:schemeClr>
                </a:solidFill>
                <a:latin typeface="Arial" panose="020B0604020202020204" pitchFamily="34" charset="0"/>
                <a:ea typeface="Arial" panose="020B0604020202020204" pitchFamily="34" charset="0"/>
              </a:rPr>
              <a:t>Harmony House will lease the facility to operate a 24/7 shelter for individuals experiencing homelessness to assist individuals on their journey from unsheltered homelessness to housing stability. </a:t>
            </a:r>
          </a:p>
        </p:txBody>
      </p:sp>
    </p:spTree>
    <p:extLst>
      <p:ext uri="{BB962C8B-B14F-4D97-AF65-F5344CB8AC3E}">
        <p14:creationId xmlns:p14="http://schemas.microsoft.com/office/powerpoint/2010/main" val="194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722948"/>
  <p:tag name="CUSTOMCELLBACKCOLOR3" val="-268652"/>
  <p:tag name="DISPLAYDEVICENUMBER" val="True"/>
  <p:tag name="AUTOSIZEGRID" val="True"/>
  <p:tag name="POLLINGCYCLE" val="2"/>
  <p:tag name="INCLUDENONRESPONDERS" val="False"/>
  <p:tag name="CORRECTPOINTVALUE" val="1"/>
  <p:tag name="ZEROBASED" val="False"/>
  <p:tag name="FIBDISPLAYRESULTS" val="True"/>
  <p:tag name="PRRESPONSE1" val="5"/>
  <p:tag name="PRRESPONSE5" val="0"/>
  <p:tag name="PRRESPONSE9" val="0"/>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RESETCHARTS" val="True"/>
  <p:tag name="INCORRECTPOINTVALUE" val="0"/>
  <p:tag name="CHARTSCALE" val="False"/>
  <p:tag name="FIBDISPLAYKEYWORDS" val="True"/>
  <p:tag name="PRRESPONSE6" val="0"/>
  <p:tag name="SHOWFLASHWARNING" val="True"/>
  <p:tag name="RESPCOUNTERSTYLE" val="-1"/>
  <p:tag name="ALLOWDUPLICATES" val="False"/>
  <p:tag name="AUTOUPDATEALIASES" val="True"/>
  <p:tag name="MAXRESPONDERS" val="5"/>
  <p:tag name="CUSTOMCELLFORECOLOR" val="-16777216"/>
  <p:tag name="DISPLAYNAME" val="True"/>
  <p:tag name="GRIDFONTSIZE" val="12"/>
  <p:tag name="INCLUDEPPT" val="True"/>
  <p:tag name="AUTOADJUSTPARTRANGE" val="True"/>
  <p:tag name="PRRESPONSE2" val="3"/>
  <p:tag name="PRRESPONSE8" val="0"/>
  <p:tag name="POWERPOINTVERSION" val="14.0"/>
  <p:tag name="RESPCOUNTERFORMAT" val="0"/>
  <p:tag name="AUTOADVANCE" val="False"/>
  <p:tag name="SKIPREMAININGRACESLIDES" val="True"/>
  <p:tag name="CUSTOMCELLBACKCOLOR1" val="-657956"/>
  <p:tag name="GRIDROTATIONINTERVAL" val="2"/>
  <p:tag name="MULTIRESPDIVISOR" val="1"/>
  <p:tag name="ADVANCEDSETTINGSVIEW" val="True"/>
  <p:tag name="PRRESPONSE4" val="0"/>
  <p:tag name="TPVERSION" val="2008"/>
  <p:tag name="RESPTABLESTYLE" val="-1"/>
  <p:tag name="RACERSMAXDISPLAYED" val="5"/>
  <p:tag name="DEFAULTNUMTEAMS" val="5"/>
  <p:tag name="GRIDSIZE" val="{Width=800, Height=600}"/>
  <p:tag name="REALTIMEBACKUP" val="False"/>
  <p:tag name="PRRESPONSE3" val="1"/>
  <p:tag name="SAVECSVWITHSESSION" val="True"/>
  <p:tag name="BACKUPMAINTENANCE" val="7"/>
  <p:tag name="BUBBLEVALUEFORMAT" val="0.0"/>
  <p:tag name="CHARTCOLORS" val="1"/>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0"/>
  <p:tag name="CHARTLABELS" val="1"/>
  <p:tag name="RACEANIMATIONSPEED" val="3"/>
  <p:tag name="NUMRESPONSES" val="1"/>
  <p:tag name="CUSTOMCELLBACKCOLOR4" val="-8355712"/>
  <p:tag name="PRRESPONSE7" val="0"/>
  <p:tag name="FIBINCLUDEOTHER" val="True"/>
  <p:tag name="DELIMITERS" val="3.1"/>
  <p:tag name="LUIDIAENABLED" val="False"/>
  <p:tag name="EXPANDSHOWBAR" val="True"/>
  <p:tag name="TASKPANEKEY" val="d2eeb6d1-4dd4-4b96-8fd9-16b3658ebb18"/>
  <p:tag name="TPFULLVERSION" val="4.3.2.1178"/>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Cover-HCDD">
  <a:themeElements>
    <a:clrScheme name="HCDD 2">
      <a:dk1>
        <a:srgbClr val="2F2F2F"/>
      </a:dk1>
      <a:lt1>
        <a:srgbClr val="FFFFFF"/>
      </a:lt1>
      <a:dk2>
        <a:srgbClr val="005A8B"/>
      </a:dk2>
      <a:lt2>
        <a:srgbClr val="FFFFFF"/>
      </a:lt2>
      <a:accent1>
        <a:srgbClr val="009FDA"/>
      </a:accent1>
      <a:accent2>
        <a:srgbClr val="69BE28"/>
      </a:accent2>
      <a:accent3>
        <a:srgbClr val="D52B1E"/>
      </a:accent3>
      <a:accent4>
        <a:srgbClr val="EE8D09"/>
      </a:accent4>
      <a:accent5>
        <a:srgbClr val="8F23B3"/>
      </a:accent5>
      <a:accent6>
        <a:srgbClr val="A5D867"/>
      </a:accent6>
      <a:hlink>
        <a:srgbClr val="0000FF"/>
      </a:hlink>
      <a:folHlink>
        <a:srgbClr val="800080"/>
      </a:folHlink>
    </a:clrScheme>
    <a:fontScheme name="Arial-Times New Roman">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HCDD-Blue-Wide-Template" id="{561D8FC1-9132-7647-9D10-B8FE8ECADEBB}" vid="{EE468601-C6C2-BB4D-B11B-68EE4B324DDE}"/>
    </a:ext>
  </a:extLst>
</a:theme>
</file>

<file path=ppt/theme/theme2.xml><?xml version="1.0" encoding="utf-8"?>
<a:theme xmlns:a="http://schemas.openxmlformats.org/drawingml/2006/main" name="Standard-Slide-HCDD">
  <a:themeElements>
    <a:clrScheme name="HCDD 2">
      <a:dk1>
        <a:srgbClr val="2F2F2F"/>
      </a:dk1>
      <a:lt1>
        <a:srgbClr val="FFFFFF"/>
      </a:lt1>
      <a:dk2>
        <a:srgbClr val="005A8B"/>
      </a:dk2>
      <a:lt2>
        <a:srgbClr val="FFFFFF"/>
      </a:lt2>
      <a:accent1>
        <a:srgbClr val="009FDA"/>
      </a:accent1>
      <a:accent2>
        <a:srgbClr val="69BE28"/>
      </a:accent2>
      <a:accent3>
        <a:srgbClr val="D52B1E"/>
      </a:accent3>
      <a:accent4>
        <a:srgbClr val="EE8D09"/>
      </a:accent4>
      <a:accent5>
        <a:srgbClr val="8F23B3"/>
      </a:accent5>
      <a:accent6>
        <a:srgbClr val="A5D867"/>
      </a:accent6>
      <a:hlink>
        <a:srgbClr val="0000FF"/>
      </a:hlink>
      <a:folHlink>
        <a:srgbClr val="800080"/>
      </a:folHlink>
    </a:clrScheme>
    <a:fontScheme name="Arial-Times New Roman">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HCDD-Blue-Wide-Template" id="{561D8FC1-9132-7647-9D10-B8FE8ECADEBB}" vid="{2717092F-3486-4342-9134-0148495FB93D}"/>
    </a:ext>
  </a:extLst>
</a:theme>
</file>

<file path=ppt/theme/theme3.xml><?xml version="1.0" encoding="utf-8"?>
<a:theme xmlns:a="http://schemas.openxmlformats.org/drawingml/2006/main" name="Divider-HCDD">
  <a:themeElements>
    <a:clrScheme name="HCDD 2">
      <a:dk1>
        <a:srgbClr val="2F2F2F"/>
      </a:dk1>
      <a:lt1>
        <a:srgbClr val="FFFFFF"/>
      </a:lt1>
      <a:dk2>
        <a:srgbClr val="005A8B"/>
      </a:dk2>
      <a:lt2>
        <a:srgbClr val="FFFFFF"/>
      </a:lt2>
      <a:accent1>
        <a:srgbClr val="009FDA"/>
      </a:accent1>
      <a:accent2>
        <a:srgbClr val="69BE28"/>
      </a:accent2>
      <a:accent3>
        <a:srgbClr val="D52B1E"/>
      </a:accent3>
      <a:accent4>
        <a:srgbClr val="EE8D09"/>
      </a:accent4>
      <a:accent5>
        <a:srgbClr val="8F23B3"/>
      </a:accent5>
      <a:accent6>
        <a:srgbClr val="A5D867"/>
      </a:accent6>
      <a:hlink>
        <a:srgbClr val="0000FF"/>
      </a:hlink>
      <a:folHlink>
        <a:srgbClr val="800080"/>
      </a:folHlink>
    </a:clrScheme>
    <a:fontScheme name="Arial-Times New Roman">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HCDD-Blue-Wide-Template" id="{561D8FC1-9132-7647-9D10-B8FE8ECADEBB}" vid="{F5463391-8BDF-BE41-A652-065DE9E94EC9}"/>
    </a:ext>
  </a:extLst>
</a:theme>
</file>

<file path=ppt/theme/theme4.xml><?xml version="1.0" encoding="utf-8"?>
<a:theme xmlns:a="http://schemas.openxmlformats.org/drawingml/2006/main" name="1_Closing HCDD">
  <a:themeElements>
    <a:clrScheme name="HCDD 2">
      <a:dk1>
        <a:srgbClr val="2F2F2F"/>
      </a:dk1>
      <a:lt1>
        <a:srgbClr val="FFFFFF"/>
      </a:lt1>
      <a:dk2>
        <a:srgbClr val="005A8B"/>
      </a:dk2>
      <a:lt2>
        <a:srgbClr val="FFFFFF"/>
      </a:lt2>
      <a:accent1>
        <a:srgbClr val="009FDA"/>
      </a:accent1>
      <a:accent2>
        <a:srgbClr val="69BE28"/>
      </a:accent2>
      <a:accent3>
        <a:srgbClr val="D52B1E"/>
      </a:accent3>
      <a:accent4>
        <a:srgbClr val="EE8D09"/>
      </a:accent4>
      <a:accent5>
        <a:srgbClr val="8F23B3"/>
      </a:accent5>
      <a:accent6>
        <a:srgbClr val="A5D867"/>
      </a:accent6>
      <a:hlink>
        <a:srgbClr val="0000FF"/>
      </a:hlink>
      <a:folHlink>
        <a:srgbClr val="800080"/>
      </a:folHlink>
    </a:clrScheme>
    <a:fontScheme name="Arial-Times New Roman">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HCDD-Blue-Wide-Template" id="{561D8FC1-9132-7647-9D10-B8FE8ECADEBB}" vid="{2E8523C2-7B3B-AA4F-A9A2-C1281012FDB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38A4BCA2D51E448B7135B00746F89A" ma:contentTypeVersion="18" ma:contentTypeDescription="Create a new document." ma:contentTypeScope="" ma:versionID="05998bdb005eb00cc8949efb74b6a832">
  <xsd:schema xmlns:xsd="http://www.w3.org/2001/XMLSchema" xmlns:xs="http://www.w3.org/2001/XMLSchema" xmlns:p="http://schemas.microsoft.com/office/2006/metadata/properties" xmlns:ns2="a13deaee-fab8-46fc-b958-1d0653a42bec" xmlns:ns3="404fbda3-7c86-46a7-9a9a-962dc390072d" targetNamespace="http://schemas.microsoft.com/office/2006/metadata/properties" ma:root="true" ma:fieldsID="798ef2ebe692cbed37adb3434a36f240" ns2:_="" ns3:_="">
    <xsd:import namespace="a13deaee-fab8-46fc-b958-1d0653a42bec"/>
    <xsd:import namespace="404fbda3-7c86-46a7-9a9a-962dc39007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3deaee-fab8-46fc-b958-1d0653a42b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ad4032c-a330-4847-9ce1-ec5da46de3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4fbda3-7c86-46a7-9a9a-962dc390072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7a2a129-96a5-43cb-92b0-d64972ffb84b}" ma:internalName="TaxCatchAll" ma:showField="CatchAllData" ma:web="404fbda3-7c86-46a7-9a9a-962dc39007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3deaee-fab8-46fc-b958-1d0653a42bec">
      <Terms xmlns="http://schemas.microsoft.com/office/infopath/2007/PartnerControls"/>
    </lcf76f155ced4ddcb4097134ff3c332f>
    <TaxCatchAll xmlns="404fbda3-7c86-46a7-9a9a-962dc390072d" xsi:nil="true"/>
    <SharedWithUsers xmlns="404fbda3-7c86-46a7-9a9a-962dc390072d">
      <UserInfo>
        <DisplayName>Whiteing, Lester - HCD</DisplayName>
        <AccountId>16</AccountId>
        <AccountType/>
      </UserInfo>
      <UserInfo>
        <DisplayName>Lawson, Roxanne - HCD</DisplayName>
        <AccountId>31</AccountId>
        <AccountType/>
      </UserInfo>
      <UserInfo>
        <DisplayName>Byrd, Dion - IT</DisplayName>
        <AccountId>470</AccountId>
        <AccountType/>
      </UserInfo>
      <UserInfo>
        <DisplayName>Yamaguchi, Albert - IT</DisplayName>
        <AccountId>471</AccountId>
        <AccountType/>
      </UserInfo>
      <UserInfo>
        <DisplayName>Bibbs, Ryan - HCD</DisplayName>
        <AccountId>18</AccountId>
        <AccountType/>
      </UserInfo>
      <UserInfo>
        <DisplayName>Bynam, Keith - HCD</DisplayName>
        <AccountId>85</AccountId>
        <AccountType/>
      </UserInfo>
      <UserInfo>
        <DisplayName>Sellers, Derek - HCD</DisplayName>
        <AccountId>64</AccountId>
        <AccountType/>
      </UserInfo>
      <UserInfo>
        <DisplayName>London, Kennisha L. - HCD</DisplayName>
        <AccountId>66</AccountId>
        <AccountType/>
      </UserInfo>
      <UserInfo>
        <DisplayName>Barr, Melody - HCD</DisplayName>
        <AccountId>27</AccountId>
        <AccountType/>
      </UserInfo>
      <UserInfo>
        <DisplayName>Simon, Angela - HCD</DisplayName>
        <AccountId>79</AccountId>
        <AccountType/>
      </UserInfo>
      <UserInfo>
        <DisplayName>LaSane, Cedrick - HCD</DisplayName>
        <AccountId>188</AccountId>
        <AccountType/>
      </UserInfo>
      <UserInfo>
        <DisplayName>Jones, Temika - HCD</DisplayName>
        <AccountId>99</AccountId>
        <AccountType/>
      </UserInfo>
      <UserInfo>
        <DisplayName>Guillory, Beverly - HCD</DisplayName>
        <AccountId>38</AccountId>
        <AccountType/>
      </UserInfo>
      <UserInfo>
        <DisplayName>Ladell, Sheronda - HCD</DisplayName>
        <AccountId>53</AccountId>
        <AccountType/>
      </UserInfo>
      <UserInfo>
        <DisplayName>Anassi, Daniel - HCD</DisplayName>
        <AccountId>35</AccountId>
        <AccountType/>
      </UserInfo>
      <UserInfo>
        <DisplayName>Mathew, Abraham - HCD</DisplayName>
        <AccountId>12</AccountId>
        <AccountType/>
      </UserInfo>
      <UserInfo>
        <DisplayName>Maxwell, LaStephen - HCD</DisplayName>
        <AccountId>599</AccountId>
        <AccountType/>
      </UserInfo>
      <UserInfo>
        <DisplayName>Nichols, Michael - HCD</DisplayName>
        <AccountId>594</AccountId>
        <AccountType/>
      </UserInfo>
      <UserInfo>
        <DisplayName>Pinto, Daniel - HCD</DisplayName>
        <AccountId>52</AccountId>
        <AccountType/>
      </UserInfo>
      <UserInfo>
        <DisplayName>Yindeemark, Paul - HCD</DisplayName>
        <AccountId>51</AccountId>
        <AccountType/>
      </UserInfo>
      <UserInfo>
        <DisplayName>Moore, Juanita - HCD</DisplayName>
        <AccountId>37</AccountId>
        <AccountType/>
      </UserInfo>
      <UserInfo>
        <DisplayName>Isa, Nagisa Alan - HCD</DisplayName>
        <AccountId>485</AccountId>
        <AccountType/>
      </UserInfo>
      <UserInfo>
        <DisplayName>Johnson, Javelle - HCD</DisplayName>
        <AccountId>606</AccountId>
        <AccountType/>
      </UserInfo>
    </SharedWithUsers>
  </documentManagement>
</p:properties>
</file>

<file path=customXml/itemProps1.xml><?xml version="1.0" encoding="utf-8"?>
<ds:datastoreItem xmlns:ds="http://schemas.openxmlformats.org/officeDocument/2006/customXml" ds:itemID="{65FDB82F-4CF2-4249-8B5A-0121B56E16FC}">
  <ds:schemaRefs>
    <ds:schemaRef ds:uri="http://schemas.microsoft.com/sharepoint/v3/contenttype/forms"/>
  </ds:schemaRefs>
</ds:datastoreItem>
</file>

<file path=customXml/itemProps2.xml><?xml version="1.0" encoding="utf-8"?>
<ds:datastoreItem xmlns:ds="http://schemas.openxmlformats.org/officeDocument/2006/customXml" ds:itemID="{2ED586BC-B03D-4DCA-9B02-8F456C80B4AD}">
  <ds:schemaRefs>
    <ds:schemaRef ds:uri="404fbda3-7c86-46a7-9a9a-962dc390072d"/>
    <ds:schemaRef ds:uri="a13deaee-fab8-46fc-b958-1d0653a42b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F4329D3-8703-43B2-A17C-F73FBC5FF652}">
  <ds:schemaRefs>
    <ds:schemaRef ds:uri="http://purl.org/dc/elements/1.1/"/>
    <ds:schemaRef ds:uri="http://purl.org/dc/terms/"/>
    <ds:schemaRef ds:uri="http://schemas.microsoft.com/office/2006/metadata/properties"/>
    <ds:schemaRef ds:uri="http://www.w3.org/XML/1998/namespace"/>
    <ds:schemaRef ds:uri="http://schemas.microsoft.com/office/2006/documentManagement/types"/>
    <ds:schemaRef ds:uri="404fbda3-7c86-46a7-9a9a-962dc390072d"/>
    <ds:schemaRef ds:uri="a13deaee-fab8-46fc-b958-1d0653a42bec"/>
    <ds:schemaRef ds:uri="http://schemas.microsoft.com/office/infopath/2007/PartnerControls"/>
    <ds:schemaRef ds:uri="http://schemas.openxmlformats.org/package/2006/metadata/core-properties"/>
    <ds:schemaRef ds:uri="http://purl.org/dc/dcmitype/"/>
  </ds:schemaRefs>
</ds:datastoreItem>
</file>

<file path=docMetadata/LabelInfo.xml><?xml version="1.0" encoding="utf-8"?>
<clbl:labelList xmlns:clbl="http://schemas.microsoft.com/office/2020/mipLabelMetadata">
  <clbl:label id="{847cdbdc-ca5a-4ba7-bed1-5095689f79d6}" enabled="1" method="Standard" siteId="{57a85a10-258b-45b4-a519-c96c7721094c}" removed="0"/>
</clbl:labelList>
</file>

<file path=docProps/app.xml><?xml version="1.0" encoding="utf-8"?>
<Properties xmlns="http://schemas.openxmlformats.org/officeDocument/2006/extended-properties" xmlns:vt="http://schemas.openxmlformats.org/officeDocument/2006/docPropsVTypes">
  <Template>Standard-Slide-HCD</Template>
  <TotalTime>77</TotalTime>
  <Words>1246</Words>
  <Application>Microsoft Office PowerPoint</Application>
  <PresentationFormat>Custom</PresentationFormat>
  <Paragraphs>134</Paragraphs>
  <Slides>18</Slides>
  <Notes>18</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18</vt:i4>
      </vt:variant>
    </vt:vector>
  </HeadingPairs>
  <TitlesOfParts>
    <vt:vector size="27" baseType="lpstr">
      <vt:lpstr>Arial</vt:lpstr>
      <vt:lpstr>Arial Black</vt:lpstr>
      <vt:lpstr>Calibri</vt:lpstr>
      <vt:lpstr>Century Gothic</vt:lpstr>
      <vt:lpstr>Times New Roman</vt:lpstr>
      <vt:lpstr>Cover-HCDD</vt:lpstr>
      <vt:lpstr>Standard-Slide-HCDD</vt:lpstr>
      <vt:lpstr>Divider-HCDD</vt:lpstr>
      <vt:lpstr>1_Closing HCDD</vt:lpstr>
      <vt:lpstr> Quality of Life Committee   July 6, 2026</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sample one</dc:title>
  <dc:creator>Salazar, Ana - HCD</dc:creator>
  <cp:lastModifiedBy>Arce, Eliezer - HCD</cp:lastModifiedBy>
  <cp:revision>1</cp:revision>
  <cp:lastPrinted>2026-06-29T18:40:18Z</cp:lastPrinted>
  <dcterms:created xsi:type="dcterms:W3CDTF">2019-06-12T14:20:47Z</dcterms:created>
  <dcterms:modified xsi:type="dcterms:W3CDTF">2026-07-01T21:35:17Z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0x010100E138A4BCA2D51E448B7135B00746F89A</vt:lpwstr>
  </property>
  <property fmtid="{D5CDD505-2E9C-101B-9397-08002B2CF9AE}" pid="3" name="MediaServiceImageTags">
    <vt:lpwstr/>
  </property>
</Properties>
</file>