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256" r:id="rId2"/>
    <p:sldId id="279" r:id="rId3"/>
    <p:sldId id="285" r:id="rId4"/>
    <p:sldId id="280" r:id="rId5"/>
    <p:sldId id="281" r:id="rId6"/>
    <p:sldId id="282" r:id="rId7"/>
    <p:sldId id="283" r:id="rId8"/>
    <p:sldId id="284" r:id="rId9"/>
    <p:sldId id="286" r:id="rId10"/>
    <p:sldId id="28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904" autoAdjust="0"/>
    <p:restoredTop sz="94660"/>
  </p:normalViewPr>
  <p:slideViewPr>
    <p:cSldViewPr>
      <p:cViewPr>
        <p:scale>
          <a:sx n="150" d="100"/>
          <a:sy n="150" d="100"/>
        </p:scale>
        <p:origin x="-1032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CDD037-AC32-4EED-8AC1-FB8DFADAD9D7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224E90-B2C8-4400-B7FF-E1E00B9257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973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E18F-29E9-49CE-B0B5-15434A696DCD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EB25F-B830-4AD7-9F9E-5DCA4672467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E18F-29E9-49CE-B0B5-15434A696DCD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EB25F-B830-4AD7-9F9E-5DCA4672467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E18F-29E9-49CE-B0B5-15434A696DCD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EB25F-B830-4AD7-9F9E-5DCA4672467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E18F-29E9-49CE-B0B5-15434A696DCD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EB25F-B830-4AD7-9F9E-5DCA4672467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E18F-29E9-49CE-B0B5-15434A696DCD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E9EB25F-B830-4AD7-9F9E-5DCA4672467F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E18F-29E9-49CE-B0B5-15434A696DCD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EB25F-B830-4AD7-9F9E-5DCA4672467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E18F-29E9-49CE-B0B5-15434A696DCD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EB25F-B830-4AD7-9F9E-5DCA4672467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E18F-29E9-49CE-B0B5-15434A696DCD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EB25F-B830-4AD7-9F9E-5DCA4672467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E18F-29E9-49CE-B0B5-15434A696DCD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EB25F-B830-4AD7-9F9E-5DCA4672467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E18F-29E9-49CE-B0B5-15434A696DCD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EB25F-B830-4AD7-9F9E-5DCA4672467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E18F-29E9-49CE-B0B5-15434A696DCD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EB25F-B830-4AD7-9F9E-5DCA4672467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3F4E18F-29E9-49CE-B0B5-15434A696DCD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E9EB25F-B830-4AD7-9F9E-5DCA4672467F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2977" y="1828800"/>
            <a:ext cx="7010400" cy="990600"/>
          </a:xfrm>
        </p:spPr>
        <p:txBody>
          <a:bodyPr>
            <a:normAutofit fontScale="90000"/>
          </a:bodyPr>
          <a:lstStyle/>
          <a:p>
            <a:r>
              <a:rPr lang="en-US" sz="4800" dirty="0" smtClean="0"/>
              <a:t>Houston Fire Department 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62000"/>
            <a:ext cx="6620401" cy="9144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Public Safety Committee Meeting</a:t>
            </a:r>
            <a:endParaRPr 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087290"/>
            <a:ext cx="1262410" cy="147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048000"/>
            <a:ext cx="1532064" cy="1550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114964" y="3356517"/>
            <a:ext cx="2795957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Rodney West</a:t>
            </a:r>
          </a:p>
          <a:p>
            <a:pPr algn="ctr"/>
            <a:r>
              <a:rPr lang="en-US" sz="2800" dirty="0" smtClean="0"/>
              <a:t>Interim Fire Chief</a:t>
            </a:r>
          </a:p>
          <a:p>
            <a:pPr algn="ctr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20981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Forward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Improve the Efficiency of HFD Inspection Processes</a:t>
            </a:r>
            <a:endParaRPr lang="en-US" b="1" dirty="0" smtClean="0"/>
          </a:p>
          <a:p>
            <a:pPr lvl="0"/>
            <a:r>
              <a:rPr lang="en-US" b="1" dirty="0" smtClean="0"/>
              <a:t>Better </a:t>
            </a:r>
            <a:r>
              <a:rPr lang="en-US" b="1" dirty="0"/>
              <a:t>Identify High Risk Properties and Improve Prioritization of Inspections</a:t>
            </a:r>
            <a:endParaRPr lang="en-US" dirty="0"/>
          </a:p>
          <a:p>
            <a:pPr lvl="0"/>
            <a:r>
              <a:rPr lang="en-US" b="1" dirty="0"/>
              <a:t>Improve HFD Information Management and Sharing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389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All Hazards Mean?</a:t>
            </a:r>
          </a:p>
          <a:p>
            <a:r>
              <a:rPr lang="en-US" dirty="0" smtClean="0"/>
              <a:t>Overview </a:t>
            </a:r>
            <a:r>
              <a:rPr lang="en-US" dirty="0" smtClean="0"/>
              <a:t>of A-1 Custom Packing Citation </a:t>
            </a:r>
          </a:p>
          <a:p>
            <a:r>
              <a:rPr lang="en-US" dirty="0" smtClean="0"/>
              <a:t>Update on Inspection of H-Permit and H-Occupancy Facilities</a:t>
            </a:r>
          </a:p>
          <a:p>
            <a:r>
              <a:rPr lang="en-US" dirty="0" smtClean="0"/>
              <a:t>Update on Emergency Response Site Visits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98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Hazard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types of calls does HFD respond to</a:t>
            </a:r>
          </a:p>
          <a:p>
            <a:r>
              <a:rPr lang="en-US" dirty="0" smtClean="0"/>
              <a:t>What is the communities expectation of responses by HFD</a:t>
            </a:r>
          </a:p>
          <a:p>
            <a:r>
              <a:rPr lang="en-US" dirty="0" smtClean="0"/>
              <a:t>How have we been able to keep up with the growing demand for service</a:t>
            </a:r>
          </a:p>
          <a:p>
            <a:r>
              <a:rPr lang="en-US" dirty="0" smtClean="0"/>
              <a:t>What will we need to render services going forward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645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A-1 Custom Packing Violations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Exceeded 10,000 LBS of non-Extremely Hazardous Substance (ESH) 25 TAC 295.182(B)(4)(A)</a:t>
            </a:r>
          </a:p>
          <a:p>
            <a:r>
              <a:rPr lang="en-US" dirty="0" smtClean="0"/>
              <a:t>Failure to submit a Tier II form/report that includes all hazardous chemicals stored above the reportable threshold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43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H-Permit Inspections and Site Visits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Life Safety Bureau (LSB) identified 777 potential H-Occupancy facilities per the Hazardous Enterprise Ordinance</a:t>
            </a:r>
          </a:p>
          <a:p>
            <a:r>
              <a:rPr lang="en-US" dirty="0" smtClean="0"/>
              <a:t>LSB identified 2782 facilities with permits to store hazardous materials of various quantities</a:t>
            </a:r>
          </a:p>
          <a:p>
            <a:r>
              <a:rPr lang="en-US" dirty="0" smtClean="0"/>
              <a:t>5322 Businesses identified by PWE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300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Sources Used to Identify Hazardous Material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Historical and current inspection records</a:t>
            </a:r>
          </a:p>
          <a:p>
            <a:r>
              <a:rPr lang="en-US" dirty="0" smtClean="0"/>
              <a:t>H-Occupancy - certificate of occupancies issued by the Building Department</a:t>
            </a:r>
          </a:p>
          <a:p>
            <a:r>
              <a:rPr lang="en-US" dirty="0" smtClean="0"/>
              <a:t>List of Hazardous Enterprise permits and registrants from the Planning and Development</a:t>
            </a:r>
          </a:p>
          <a:p>
            <a:r>
              <a:rPr lang="en-US" dirty="0" smtClean="0"/>
              <a:t>Greater Houston Tier II analysis study from Texas A&amp;M University’s Mary Kay O’Connor Process Safety Center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599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Progress of HAZMAT Inspections and Site Visits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9266071"/>
              </p:ext>
            </p:extLst>
          </p:nvPr>
        </p:nvGraphicFramePr>
        <p:xfrm>
          <a:off x="924242" y="3619182"/>
          <a:ext cx="7295515" cy="67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2600"/>
                <a:gridCol w="1845945"/>
                <a:gridCol w="1847850"/>
                <a:gridCol w="1849120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Emergency Operations Site Visits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H-Permit inspections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H-Occupancy Inspections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Completed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3722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1809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**671 completed or referred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Total inventory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5223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2782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777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420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and publicize HAZMAT Inspection Schedule</a:t>
            </a:r>
          </a:p>
          <a:p>
            <a:r>
              <a:rPr lang="en-US" dirty="0" smtClean="0"/>
              <a:t>Moving to Phase II of Digital Sandbox reimplementation</a:t>
            </a:r>
          </a:p>
          <a:p>
            <a:r>
              <a:rPr lang="en-US" dirty="0" smtClean="0"/>
              <a:t>Established POC for each District Chief in Fire Prevention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831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1995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50542"/>
            <a:ext cx="4038600" cy="3025278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In 1995 the average cell phone user sent 0.4 texts per day</a:t>
            </a:r>
          </a:p>
          <a:p>
            <a:r>
              <a:rPr lang="en-US" dirty="0" smtClean="0"/>
              <a:t>In 2015 the average millennial sent 67 texts messages per 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724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15112</TotalTime>
  <Words>311</Words>
  <Application>Microsoft Office PowerPoint</Application>
  <PresentationFormat>On-screen Show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Apex</vt:lpstr>
      <vt:lpstr>Houston Fire Department </vt:lpstr>
      <vt:lpstr>Objectives</vt:lpstr>
      <vt:lpstr>All Hazard</vt:lpstr>
      <vt:lpstr>A-1 Custom Packing Violations</vt:lpstr>
      <vt:lpstr>H-Permit Inspections and Site Visits</vt:lpstr>
      <vt:lpstr>Sources Used to Identify Hazardous Material Storage</vt:lpstr>
      <vt:lpstr>Progress of HAZMAT Inspections and Site Visits</vt:lpstr>
      <vt:lpstr>Next Steps</vt:lpstr>
      <vt:lpstr>1995</vt:lpstr>
      <vt:lpstr>Moving Forward</vt:lpstr>
    </vt:vector>
  </TitlesOfParts>
  <Company>Houston Fire Department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51</cp:revision>
  <dcterms:created xsi:type="dcterms:W3CDTF">2016-07-07T20:41:06Z</dcterms:created>
  <dcterms:modified xsi:type="dcterms:W3CDTF">2016-11-14T14:53:41Z</dcterms:modified>
</cp:coreProperties>
</file>