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theme/theme4.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6" r:id="rId4"/>
    <p:sldMasterId id="2147483648" r:id="rId5"/>
    <p:sldMasterId id="2147483654" r:id="rId6"/>
    <p:sldMasterId id="2147483667" r:id="rId7"/>
    <p:sldMasterId id="2147483748" r:id="rId8"/>
  </p:sldMasterIdLst>
  <p:notesMasterIdLst>
    <p:notesMasterId r:id="rId118"/>
  </p:notesMasterIdLst>
  <p:handoutMasterIdLst>
    <p:handoutMasterId r:id="rId119"/>
  </p:handoutMasterIdLst>
  <p:sldIdLst>
    <p:sldId id="613" r:id="rId9"/>
    <p:sldId id="644" r:id="rId10"/>
    <p:sldId id="1669" r:id="rId11"/>
    <p:sldId id="1863" r:id="rId12"/>
    <p:sldId id="1871" r:id="rId13"/>
    <p:sldId id="1872" r:id="rId14"/>
    <p:sldId id="1873" r:id="rId15"/>
    <p:sldId id="1874" r:id="rId16"/>
    <p:sldId id="1886" r:id="rId17"/>
    <p:sldId id="1887" r:id="rId18"/>
    <p:sldId id="1895" r:id="rId19"/>
    <p:sldId id="1888" r:id="rId20"/>
    <p:sldId id="1896" r:id="rId21"/>
    <p:sldId id="1938" r:id="rId22"/>
    <p:sldId id="1939" r:id="rId23"/>
    <p:sldId id="1940" r:id="rId24"/>
    <p:sldId id="1942" r:id="rId25"/>
    <p:sldId id="1941" r:id="rId26"/>
    <p:sldId id="1897" r:id="rId27"/>
    <p:sldId id="1889" r:id="rId28"/>
    <p:sldId id="1891" r:id="rId29"/>
    <p:sldId id="1898" r:id="rId30"/>
    <p:sldId id="1892" r:id="rId31"/>
    <p:sldId id="1899" r:id="rId32"/>
    <p:sldId id="1881" r:id="rId33"/>
    <p:sldId id="1882" r:id="rId34"/>
    <p:sldId id="1900" r:id="rId35"/>
    <p:sldId id="1875" r:id="rId36"/>
    <p:sldId id="1858" r:id="rId37"/>
    <p:sldId id="1859" r:id="rId38"/>
    <p:sldId id="1860" r:id="rId39"/>
    <p:sldId id="1861" r:id="rId40"/>
    <p:sldId id="1563" r:id="rId41"/>
    <p:sldId id="1733" r:id="rId42"/>
    <p:sldId id="1908" r:id="rId43"/>
    <p:sldId id="1906" r:id="rId44"/>
    <p:sldId id="1909" r:id="rId45"/>
    <p:sldId id="1907" r:id="rId46"/>
    <p:sldId id="1910" r:id="rId47"/>
    <p:sldId id="1913" r:id="rId48"/>
    <p:sldId id="1912" r:id="rId49"/>
    <p:sldId id="1911" r:id="rId50"/>
    <p:sldId id="1902" r:id="rId51"/>
    <p:sldId id="1903" r:id="rId52"/>
    <p:sldId id="1914" r:id="rId53"/>
    <p:sldId id="1915" r:id="rId54"/>
    <p:sldId id="1918" r:id="rId55"/>
    <p:sldId id="1919" r:id="rId56"/>
    <p:sldId id="1920" r:id="rId57"/>
    <p:sldId id="1921" r:id="rId58"/>
    <p:sldId id="1922" r:id="rId59"/>
    <p:sldId id="1924" r:id="rId60"/>
    <p:sldId id="1925" r:id="rId61"/>
    <p:sldId id="1926" r:id="rId62"/>
    <p:sldId id="1905" r:id="rId63"/>
    <p:sldId id="1917" r:id="rId64"/>
    <p:sldId id="1923" r:id="rId65"/>
    <p:sldId id="1927" r:id="rId66"/>
    <p:sldId id="1901" r:id="rId67"/>
    <p:sldId id="1936" r:id="rId68"/>
    <p:sldId id="1932" r:id="rId69"/>
    <p:sldId id="1933" r:id="rId70"/>
    <p:sldId id="1930" r:id="rId71"/>
    <p:sldId id="1935" r:id="rId72"/>
    <p:sldId id="1931" r:id="rId73"/>
    <p:sldId id="1928" r:id="rId74"/>
    <p:sldId id="1929" r:id="rId75"/>
    <p:sldId id="1176" r:id="rId76"/>
    <p:sldId id="1569" r:id="rId77"/>
    <p:sldId id="1425" r:id="rId78"/>
    <p:sldId id="1343" r:id="rId79"/>
    <p:sldId id="1378" r:id="rId80"/>
    <p:sldId id="1165" r:id="rId81"/>
    <p:sldId id="1166" r:id="rId82"/>
    <p:sldId id="1167" r:id="rId83"/>
    <p:sldId id="1168" r:id="rId84"/>
    <p:sldId id="1169" r:id="rId85"/>
    <p:sldId id="1171" r:id="rId86"/>
    <p:sldId id="1519" r:id="rId87"/>
    <p:sldId id="1504" r:id="rId88"/>
    <p:sldId id="1821" r:id="rId89"/>
    <p:sldId id="1823" r:id="rId90"/>
    <p:sldId id="1781" r:id="rId91"/>
    <p:sldId id="1820" r:id="rId92"/>
    <p:sldId id="1817" r:id="rId93"/>
    <p:sldId id="1848" r:id="rId94"/>
    <p:sldId id="1844" r:id="rId95"/>
    <p:sldId id="1842" r:id="rId96"/>
    <p:sldId id="1811" r:id="rId97"/>
    <p:sldId id="1849" r:id="rId98"/>
    <p:sldId id="1815" r:id="rId99"/>
    <p:sldId id="1835" r:id="rId100"/>
    <p:sldId id="1826" r:id="rId101"/>
    <p:sldId id="1825" r:id="rId102"/>
    <p:sldId id="1831" r:id="rId103"/>
    <p:sldId id="1866" r:id="rId104"/>
    <p:sldId id="1868" r:id="rId105"/>
    <p:sldId id="1867" r:id="rId106"/>
    <p:sldId id="1770" r:id="rId107"/>
    <p:sldId id="1833" r:id="rId108"/>
    <p:sldId id="1841" r:id="rId109"/>
    <p:sldId id="1850" r:id="rId110"/>
    <p:sldId id="1856" r:id="rId111"/>
    <p:sldId id="1854" r:id="rId112"/>
    <p:sldId id="1783" r:id="rId113"/>
    <p:sldId id="1838" r:id="rId114"/>
    <p:sldId id="1839" r:id="rId115"/>
    <p:sldId id="620" r:id="rId116"/>
    <p:sldId id="1937" r:id="rId117"/>
  </p:sldIdLst>
  <p:sldSz cx="6858000" cy="5143500"/>
  <p:notesSz cx="7010400" cy="9296400"/>
  <p:custDataLst>
    <p:tags r:id="rId120"/>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userDrawn="1">
          <p15:clr>
            <a:srgbClr val="A4A3A4"/>
          </p15:clr>
        </p15:guide>
        <p15:guide id="2" pos="216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Collins, Kimberley - HCD" initials="CH" lastIdx="1" clrIdx="6">
    <p:extLst>
      <p:ext uri="{19B8F6BF-5375-455C-9EA6-DF929625EA0E}">
        <p15:presenceInfo xmlns:p15="http://schemas.microsoft.com/office/powerpoint/2012/main" userId="S::kimberley.collins@houstontx.gov::fa2c39f8-54e7-4fe6-911f-fa0581275cb8" providerId="AD"/>
      </p:ext>
    </p:extLst>
  </p:cmAuthor>
  <p:cmAuthor id="1" name="Makuch, Ellary - HCD" initials="ME-H" lastIdx="16" clrIdx="0">
    <p:extLst>
      <p:ext uri="{19B8F6BF-5375-455C-9EA6-DF929625EA0E}">
        <p15:presenceInfo xmlns:p15="http://schemas.microsoft.com/office/powerpoint/2012/main" userId="S::Ellary.Makuch@houstontx.gov::729c8c1d-8dd7-405b-b3f7-feabc0c037d0" providerId="AD"/>
      </p:ext>
    </p:extLst>
  </p:cmAuthor>
  <p:cmAuthor id="2" name="Gould, Jean - HCD" initials="GJ-H" lastIdx="2" clrIdx="1">
    <p:extLst>
      <p:ext uri="{19B8F6BF-5375-455C-9EA6-DF929625EA0E}">
        <p15:presenceInfo xmlns:p15="http://schemas.microsoft.com/office/powerpoint/2012/main" userId="S::jean.gould@houstontx.gov::c4358c2e-4578-4e8f-bcad-5bd955267550" providerId="AD"/>
      </p:ext>
    </p:extLst>
  </p:cmAuthor>
  <p:cmAuthor id="3" name="Arce, Eliezer - HCD" initials="AH" lastIdx="3" clrIdx="2">
    <p:extLst>
      <p:ext uri="{19B8F6BF-5375-455C-9EA6-DF929625EA0E}">
        <p15:presenceInfo xmlns:p15="http://schemas.microsoft.com/office/powerpoint/2012/main" userId="S::eliezer.arce@houstontx.gov::86e2a09b-373b-4628-98eb-6eec5ccf8f5a" providerId="AD"/>
      </p:ext>
    </p:extLst>
  </p:cmAuthor>
  <p:cmAuthor id="4" name="Briggs, Jared - HCD" initials="BH" lastIdx="1" clrIdx="3">
    <p:extLst>
      <p:ext uri="{19B8F6BF-5375-455C-9EA6-DF929625EA0E}">
        <p15:presenceInfo xmlns:p15="http://schemas.microsoft.com/office/powerpoint/2012/main" userId="S::jared.briggs@houstontx.gov::8a3fb60a-868f-4146-9a3f-e09cf6a8d0b6" providerId="AD"/>
      </p:ext>
    </p:extLst>
  </p:cmAuthor>
  <p:cmAuthor id="5" name="Subramaniam, Madhuram - HCD" initials="SH" lastIdx="1" clrIdx="4">
    <p:extLst>
      <p:ext uri="{19B8F6BF-5375-455C-9EA6-DF929625EA0E}">
        <p15:presenceInfo xmlns:p15="http://schemas.microsoft.com/office/powerpoint/2012/main" userId="S::madhuram.subramaniam@houstontx.gov::58e3e48c-0e98-46ce-807c-9b45fadb223e" providerId="AD"/>
      </p:ext>
    </p:extLst>
  </p:cmAuthor>
  <p:cmAuthor id="6" name="Crowl, David - HCD" initials="CH" lastIdx="7" clrIdx="5">
    <p:extLst>
      <p:ext uri="{19B8F6BF-5375-455C-9EA6-DF929625EA0E}">
        <p15:presenceInfo xmlns:p15="http://schemas.microsoft.com/office/powerpoint/2012/main" userId="S::david.crowl@houstontx.gov::9c40c9ff-b0bd-4dce-83d8-4bed77c818f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F7B00"/>
    <a:srgbClr val="0068AC"/>
    <a:srgbClr val="009EDC"/>
    <a:srgbClr val="D3EEFF"/>
    <a:srgbClr val="FECE1F"/>
    <a:srgbClr val="58C9EC"/>
    <a:srgbClr val="79C634"/>
    <a:srgbClr val="A0C65C"/>
    <a:srgbClr val="A4CE6B"/>
    <a:srgbClr val="009FD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124E8DF-D4E8-4F94-928F-4359CD77612E}" v="6" dt="2022-06-16T23:29:51.555"/>
    <p1510:client id="{88A13986-EADA-4587-AC6E-4A059EF0F932}" v="24" dt="2022-06-16T21:34:14.030"/>
    <p1510:client id="{9A70EACF-AE38-459D-8A09-AA1B7E61B0B2}" v="147" dt="2022-06-17T14:02:33.980"/>
    <p1510:client id="{9E696389-CF2A-4033-995C-7177EA03C4BF}" v="1022" dt="2022-06-17T19:19:56.295"/>
    <p1510:client id="{C37E6637-B79A-4C96-9FDF-D884675DA5FF}" v="1" dt="2022-06-16T20:22:27.374"/>
    <p1510:client id="{F2CE7F2B-CB4B-4C5D-A8F7-FECB568501CF}" v="40" dt="2022-06-17T18:18:27.471"/>
  </p1510:revLst>
</p1510:revInfo>
</file>

<file path=ppt/tableStyles.xml><?xml version="1.0" encoding="utf-8"?>
<a:tblStyleLst xmlns:a="http://schemas.openxmlformats.org/drawingml/2006/main" def="{5C22544A-7EE6-4342-B048-85BDC9FD1C3A}">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989" autoAdjust="0"/>
    <p:restoredTop sz="94660"/>
  </p:normalViewPr>
  <p:slideViewPr>
    <p:cSldViewPr snapToGrid="0">
      <p:cViewPr varScale="1">
        <p:scale>
          <a:sx n="162" d="100"/>
          <a:sy n="162" d="100"/>
        </p:scale>
        <p:origin x="1152" y="168"/>
      </p:cViewPr>
      <p:guideLst>
        <p:guide orient="horz" pos="1620"/>
        <p:guide pos="216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117" Type="http://schemas.openxmlformats.org/officeDocument/2006/relationships/slide" Target="slides/slide109.xml"/><Relationship Id="rId21" Type="http://schemas.openxmlformats.org/officeDocument/2006/relationships/slide" Target="slides/slide13.xml"/><Relationship Id="rId42" Type="http://schemas.openxmlformats.org/officeDocument/2006/relationships/slide" Target="slides/slide34.xml"/><Relationship Id="rId47" Type="http://schemas.openxmlformats.org/officeDocument/2006/relationships/slide" Target="slides/slide39.xml"/><Relationship Id="rId63" Type="http://schemas.openxmlformats.org/officeDocument/2006/relationships/slide" Target="slides/slide55.xml"/><Relationship Id="rId68" Type="http://schemas.openxmlformats.org/officeDocument/2006/relationships/slide" Target="slides/slide60.xml"/><Relationship Id="rId84" Type="http://schemas.openxmlformats.org/officeDocument/2006/relationships/slide" Target="slides/slide76.xml"/><Relationship Id="rId89" Type="http://schemas.openxmlformats.org/officeDocument/2006/relationships/slide" Target="slides/slide81.xml"/><Relationship Id="rId112" Type="http://schemas.openxmlformats.org/officeDocument/2006/relationships/slide" Target="slides/slide104.xml"/><Relationship Id="rId16" Type="http://schemas.openxmlformats.org/officeDocument/2006/relationships/slide" Target="slides/slide8.xml"/><Relationship Id="rId107" Type="http://schemas.openxmlformats.org/officeDocument/2006/relationships/slide" Target="slides/slide99.xml"/><Relationship Id="rId11" Type="http://schemas.openxmlformats.org/officeDocument/2006/relationships/slide" Target="slides/slide3.xml"/><Relationship Id="rId32" Type="http://schemas.openxmlformats.org/officeDocument/2006/relationships/slide" Target="slides/slide24.xml"/><Relationship Id="rId37" Type="http://schemas.openxmlformats.org/officeDocument/2006/relationships/slide" Target="slides/slide29.xml"/><Relationship Id="rId53" Type="http://schemas.openxmlformats.org/officeDocument/2006/relationships/slide" Target="slides/slide45.xml"/><Relationship Id="rId58" Type="http://schemas.openxmlformats.org/officeDocument/2006/relationships/slide" Target="slides/slide50.xml"/><Relationship Id="rId74" Type="http://schemas.openxmlformats.org/officeDocument/2006/relationships/slide" Target="slides/slide66.xml"/><Relationship Id="rId79" Type="http://schemas.openxmlformats.org/officeDocument/2006/relationships/slide" Target="slides/slide71.xml"/><Relationship Id="rId102" Type="http://schemas.openxmlformats.org/officeDocument/2006/relationships/slide" Target="slides/slide94.xml"/><Relationship Id="rId123" Type="http://schemas.openxmlformats.org/officeDocument/2006/relationships/viewProps" Target="viewProps.xml"/><Relationship Id="rId5" Type="http://schemas.openxmlformats.org/officeDocument/2006/relationships/slideMaster" Target="slideMasters/slideMaster2.xml"/><Relationship Id="rId90" Type="http://schemas.openxmlformats.org/officeDocument/2006/relationships/slide" Target="slides/slide82.xml"/><Relationship Id="rId95" Type="http://schemas.openxmlformats.org/officeDocument/2006/relationships/slide" Target="slides/slide87.xml"/><Relationship Id="rId22" Type="http://schemas.openxmlformats.org/officeDocument/2006/relationships/slide" Target="slides/slide14.xml"/><Relationship Id="rId27" Type="http://schemas.openxmlformats.org/officeDocument/2006/relationships/slide" Target="slides/slide19.xml"/><Relationship Id="rId43" Type="http://schemas.openxmlformats.org/officeDocument/2006/relationships/slide" Target="slides/slide35.xml"/><Relationship Id="rId48" Type="http://schemas.openxmlformats.org/officeDocument/2006/relationships/slide" Target="slides/slide40.xml"/><Relationship Id="rId64" Type="http://schemas.openxmlformats.org/officeDocument/2006/relationships/slide" Target="slides/slide56.xml"/><Relationship Id="rId69" Type="http://schemas.openxmlformats.org/officeDocument/2006/relationships/slide" Target="slides/slide61.xml"/><Relationship Id="rId113" Type="http://schemas.openxmlformats.org/officeDocument/2006/relationships/slide" Target="slides/slide105.xml"/><Relationship Id="rId118" Type="http://schemas.openxmlformats.org/officeDocument/2006/relationships/notesMaster" Target="notesMasters/notesMaster1.xml"/><Relationship Id="rId80" Type="http://schemas.openxmlformats.org/officeDocument/2006/relationships/slide" Target="slides/slide72.xml"/><Relationship Id="rId85" Type="http://schemas.openxmlformats.org/officeDocument/2006/relationships/slide" Target="slides/slide77.xml"/><Relationship Id="rId12" Type="http://schemas.openxmlformats.org/officeDocument/2006/relationships/slide" Target="slides/slide4.xml"/><Relationship Id="rId17" Type="http://schemas.openxmlformats.org/officeDocument/2006/relationships/slide" Target="slides/slide9.xml"/><Relationship Id="rId33" Type="http://schemas.openxmlformats.org/officeDocument/2006/relationships/slide" Target="slides/slide25.xml"/><Relationship Id="rId38" Type="http://schemas.openxmlformats.org/officeDocument/2006/relationships/slide" Target="slides/slide30.xml"/><Relationship Id="rId59" Type="http://schemas.openxmlformats.org/officeDocument/2006/relationships/slide" Target="slides/slide51.xml"/><Relationship Id="rId103" Type="http://schemas.openxmlformats.org/officeDocument/2006/relationships/slide" Target="slides/slide95.xml"/><Relationship Id="rId108" Type="http://schemas.openxmlformats.org/officeDocument/2006/relationships/slide" Target="slides/slide100.xml"/><Relationship Id="rId124" Type="http://schemas.openxmlformats.org/officeDocument/2006/relationships/theme" Target="theme/theme1.xml"/><Relationship Id="rId54" Type="http://schemas.openxmlformats.org/officeDocument/2006/relationships/slide" Target="slides/slide46.xml"/><Relationship Id="rId70" Type="http://schemas.openxmlformats.org/officeDocument/2006/relationships/slide" Target="slides/slide62.xml"/><Relationship Id="rId75" Type="http://schemas.openxmlformats.org/officeDocument/2006/relationships/slide" Target="slides/slide67.xml"/><Relationship Id="rId91" Type="http://schemas.openxmlformats.org/officeDocument/2006/relationships/slide" Target="slides/slide83.xml"/><Relationship Id="rId96" Type="http://schemas.openxmlformats.org/officeDocument/2006/relationships/slide" Target="slides/slide88.xml"/><Relationship Id="rId1" Type="http://schemas.openxmlformats.org/officeDocument/2006/relationships/customXml" Target="../customXml/item1.xml"/><Relationship Id="rId6" Type="http://schemas.openxmlformats.org/officeDocument/2006/relationships/slideMaster" Target="slideMasters/slideMaster3.xml"/><Relationship Id="rId23" Type="http://schemas.openxmlformats.org/officeDocument/2006/relationships/slide" Target="slides/slide15.xml"/><Relationship Id="rId28" Type="http://schemas.openxmlformats.org/officeDocument/2006/relationships/slide" Target="slides/slide20.xml"/><Relationship Id="rId49" Type="http://schemas.openxmlformats.org/officeDocument/2006/relationships/slide" Target="slides/slide41.xml"/><Relationship Id="rId114" Type="http://schemas.openxmlformats.org/officeDocument/2006/relationships/slide" Target="slides/slide106.xml"/><Relationship Id="rId119" Type="http://schemas.openxmlformats.org/officeDocument/2006/relationships/handoutMaster" Target="handoutMasters/handoutMaster1.xml"/><Relationship Id="rId44" Type="http://schemas.openxmlformats.org/officeDocument/2006/relationships/slide" Target="slides/slide36.xml"/><Relationship Id="rId60" Type="http://schemas.openxmlformats.org/officeDocument/2006/relationships/slide" Target="slides/slide52.xml"/><Relationship Id="rId65" Type="http://schemas.openxmlformats.org/officeDocument/2006/relationships/slide" Target="slides/slide57.xml"/><Relationship Id="rId81" Type="http://schemas.openxmlformats.org/officeDocument/2006/relationships/slide" Target="slides/slide73.xml"/><Relationship Id="rId86" Type="http://schemas.openxmlformats.org/officeDocument/2006/relationships/slide" Target="slides/slide78.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 Id="rId109" Type="http://schemas.openxmlformats.org/officeDocument/2006/relationships/slide" Target="slides/slide101.xml"/><Relationship Id="rId34" Type="http://schemas.openxmlformats.org/officeDocument/2006/relationships/slide" Target="slides/slide26.xml"/><Relationship Id="rId50" Type="http://schemas.openxmlformats.org/officeDocument/2006/relationships/slide" Target="slides/slide42.xml"/><Relationship Id="rId55" Type="http://schemas.openxmlformats.org/officeDocument/2006/relationships/slide" Target="slides/slide47.xml"/><Relationship Id="rId76" Type="http://schemas.openxmlformats.org/officeDocument/2006/relationships/slide" Target="slides/slide68.xml"/><Relationship Id="rId97" Type="http://schemas.openxmlformats.org/officeDocument/2006/relationships/slide" Target="slides/slide89.xml"/><Relationship Id="rId104" Type="http://schemas.openxmlformats.org/officeDocument/2006/relationships/slide" Target="slides/slide96.xml"/><Relationship Id="rId120" Type="http://schemas.openxmlformats.org/officeDocument/2006/relationships/tags" Target="tags/tag1.xml"/><Relationship Id="rId125" Type="http://schemas.openxmlformats.org/officeDocument/2006/relationships/tableStyles" Target="tableStyles.xml"/><Relationship Id="rId7" Type="http://schemas.openxmlformats.org/officeDocument/2006/relationships/slideMaster" Target="slideMasters/slideMaster4.xml"/><Relationship Id="rId71" Type="http://schemas.openxmlformats.org/officeDocument/2006/relationships/slide" Target="slides/slide63.xml"/><Relationship Id="rId92" Type="http://schemas.openxmlformats.org/officeDocument/2006/relationships/slide" Target="slides/slide84.xml"/><Relationship Id="rId2" Type="http://schemas.openxmlformats.org/officeDocument/2006/relationships/customXml" Target="../customXml/item2.xml"/><Relationship Id="rId29" Type="http://schemas.openxmlformats.org/officeDocument/2006/relationships/slide" Target="slides/slide21.xml"/><Relationship Id="rId24" Type="http://schemas.openxmlformats.org/officeDocument/2006/relationships/slide" Target="slides/slide16.xml"/><Relationship Id="rId40" Type="http://schemas.openxmlformats.org/officeDocument/2006/relationships/slide" Target="slides/slide32.xml"/><Relationship Id="rId45" Type="http://schemas.openxmlformats.org/officeDocument/2006/relationships/slide" Target="slides/slide37.xml"/><Relationship Id="rId66" Type="http://schemas.openxmlformats.org/officeDocument/2006/relationships/slide" Target="slides/slide58.xml"/><Relationship Id="rId87" Type="http://schemas.openxmlformats.org/officeDocument/2006/relationships/slide" Target="slides/slide79.xml"/><Relationship Id="rId110" Type="http://schemas.openxmlformats.org/officeDocument/2006/relationships/slide" Target="slides/slide102.xml"/><Relationship Id="rId115" Type="http://schemas.openxmlformats.org/officeDocument/2006/relationships/slide" Target="slides/slide107.xml"/><Relationship Id="rId61" Type="http://schemas.openxmlformats.org/officeDocument/2006/relationships/slide" Target="slides/slide53.xml"/><Relationship Id="rId82" Type="http://schemas.openxmlformats.org/officeDocument/2006/relationships/slide" Target="slides/slide74.xml"/><Relationship Id="rId19" Type="http://schemas.openxmlformats.org/officeDocument/2006/relationships/slide" Target="slides/slide11.xml"/><Relationship Id="rId14" Type="http://schemas.openxmlformats.org/officeDocument/2006/relationships/slide" Target="slides/slide6.xml"/><Relationship Id="rId30" Type="http://schemas.openxmlformats.org/officeDocument/2006/relationships/slide" Target="slides/slide22.xml"/><Relationship Id="rId35" Type="http://schemas.openxmlformats.org/officeDocument/2006/relationships/slide" Target="slides/slide27.xml"/><Relationship Id="rId56" Type="http://schemas.openxmlformats.org/officeDocument/2006/relationships/slide" Target="slides/slide48.xml"/><Relationship Id="rId77" Type="http://schemas.openxmlformats.org/officeDocument/2006/relationships/slide" Target="slides/slide69.xml"/><Relationship Id="rId100" Type="http://schemas.openxmlformats.org/officeDocument/2006/relationships/slide" Target="slides/slide92.xml"/><Relationship Id="rId105" Type="http://schemas.openxmlformats.org/officeDocument/2006/relationships/slide" Target="slides/slide97.xml"/><Relationship Id="rId126" Type="http://schemas.microsoft.com/office/2016/11/relationships/changesInfo" Target="changesInfos/changesInfo1.xml"/><Relationship Id="rId8" Type="http://schemas.openxmlformats.org/officeDocument/2006/relationships/slideMaster" Target="slideMasters/slideMaster5.xml"/><Relationship Id="rId51" Type="http://schemas.openxmlformats.org/officeDocument/2006/relationships/slide" Target="slides/slide43.xml"/><Relationship Id="rId72" Type="http://schemas.openxmlformats.org/officeDocument/2006/relationships/slide" Target="slides/slide64.xml"/><Relationship Id="rId93" Type="http://schemas.openxmlformats.org/officeDocument/2006/relationships/slide" Target="slides/slide85.xml"/><Relationship Id="rId98" Type="http://schemas.openxmlformats.org/officeDocument/2006/relationships/slide" Target="slides/slide90.xml"/><Relationship Id="rId121" Type="http://schemas.openxmlformats.org/officeDocument/2006/relationships/commentAuthors" Target="commentAuthors.xml"/><Relationship Id="rId3" Type="http://schemas.openxmlformats.org/officeDocument/2006/relationships/customXml" Target="../customXml/item3.xml"/><Relationship Id="rId25" Type="http://schemas.openxmlformats.org/officeDocument/2006/relationships/slide" Target="slides/slide17.xml"/><Relationship Id="rId46" Type="http://schemas.openxmlformats.org/officeDocument/2006/relationships/slide" Target="slides/slide38.xml"/><Relationship Id="rId67" Type="http://schemas.openxmlformats.org/officeDocument/2006/relationships/slide" Target="slides/slide59.xml"/><Relationship Id="rId116" Type="http://schemas.openxmlformats.org/officeDocument/2006/relationships/slide" Target="slides/slide108.xml"/><Relationship Id="rId20" Type="http://schemas.openxmlformats.org/officeDocument/2006/relationships/slide" Target="slides/slide12.xml"/><Relationship Id="rId41" Type="http://schemas.openxmlformats.org/officeDocument/2006/relationships/slide" Target="slides/slide33.xml"/><Relationship Id="rId62" Type="http://schemas.openxmlformats.org/officeDocument/2006/relationships/slide" Target="slides/slide54.xml"/><Relationship Id="rId83" Type="http://schemas.openxmlformats.org/officeDocument/2006/relationships/slide" Target="slides/slide75.xml"/><Relationship Id="rId88" Type="http://schemas.openxmlformats.org/officeDocument/2006/relationships/slide" Target="slides/slide80.xml"/><Relationship Id="rId111" Type="http://schemas.openxmlformats.org/officeDocument/2006/relationships/slide" Target="slides/slide103.xml"/><Relationship Id="rId15" Type="http://schemas.openxmlformats.org/officeDocument/2006/relationships/slide" Target="slides/slide7.xml"/><Relationship Id="rId36" Type="http://schemas.openxmlformats.org/officeDocument/2006/relationships/slide" Target="slides/slide28.xml"/><Relationship Id="rId57" Type="http://schemas.openxmlformats.org/officeDocument/2006/relationships/slide" Target="slides/slide49.xml"/><Relationship Id="rId106" Type="http://schemas.openxmlformats.org/officeDocument/2006/relationships/slide" Target="slides/slide98.xml"/><Relationship Id="rId127" Type="http://schemas.microsoft.com/office/2015/10/relationships/revisionInfo" Target="revisionInfo.xml"/><Relationship Id="rId10" Type="http://schemas.openxmlformats.org/officeDocument/2006/relationships/slide" Target="slides/slide2.xml"/><Relationship Id="rId31" Type="http://schemas.openxmlformats.org/officeDocument/2006/relationships/slide" Target="slides/slide23.xml"/><Relationship Id="rId52" Type="http://schemas.openxmlformats.org/officeDocument/2006/relationships/slide" Target="slides/slide44.xml"/><Relationship Id="rId73" Type="http://schemas.openxmlformats.org/officeDocument/2006/relationships/slide" Target="slides/slide65.xml"/><Relationship Id="rId78" Type="http://schemas.openxmlformats.org/officeDocument/2006/relationships/slide" Target="slides/slide70.xml"/><Relationship Id="rId94" Type="http://schemas.openxmlformats.org/officeDocument/2006/relationships/slide" Target="slides/slide86.xml"/><Relationship Id="rId99" Type="http://schemas.openxmlformats.org/officeDocument/2006/relationships/slide" Target="slides/slide91.xml"/><Relationship Id="rId101" Type="http://schemas.openxmlformats.org/officeDocument/2006/relationships/slide" Target="slides/slide93.xml"/><Relationship Id="rId122"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obinson, Kristin - HCD" userId="187d7bfe-0ccd-46b1-85bc-0d3e61d61ba7" providerId="ADAL" clId="{86051E7B-C388-4584-8B89-83475EB0B552}"/>
    <pc:docChg chg="undo custSel delSld modSld">
      <pc:chgData name="Robinson, Kristin - HCD" userId="187d7bfe-0ccd-46b1-85bc-0d3e61d61ba7" providerId="ADAL" clId="{86051E7B-C388-4584-8B89-83475EB0B552}" dt="2021-11-10T21:48:56.433" v="320" actId="1076"/>
      <pc:docMkLst>
        <pc:docMk/>
      </pc:docMkLst>
      <pc:sldChg chg="addSp delSp modSp mod">
        <pc:chgData name="Robinson, Kristin - HCD" userId="187d7bfe-0ccd-46b1-85bc-0d3e61d61ba7" providerId="ADAL" clId="{86051E7B-C388-4584-8B89-83475EB0B552}" dt="2021-11-10T21:48:41.059" v="318"/>
        <pc:sldMkLst>
          <pc:docMk/>
          <pc:sldMk cId="3709315369" sldId="651"/>
        </pc:sldMkLst>
        <pc:spChg chg="add del mod">
          <ac:chgData name="Robinson, Kristin - HCD" userId="187d7bfe-0ccd-46b1-85bc-0d3e61d61ba7" providerId="ADAL" clId="{86051E7B-C388-4584-8B89-83475EB0B552}" dt="2021-11-10T21:48:28.905" v="314" actId="478"/>
          <ac:spMkLst>
            <pc:docMk/>
            <pc:sldMk cId="3709315369" sldId="651"/>
            <ac:spMk id="3" creationId="{45FA9CBE-C265-401B-B1B6-E0E9686389F2}"/>
          </ac:spMkLst>
        </pc:spChg>
        <pc:spChg chg="add del mod">
          <ac:chgData name="Robinson, Kristin - HCD" userId="187d7bfe-0ccd-46b1-85bc-0d3e61d61ba7" providerId="ADAL" clId="{86051E7B-C388-4584-8B89-83475EB0B552}" dt="2021-11-10T21:48:27.697" v="313" actId="478"/>
          <ac:spMkLst>
            <pc:docMk/>
            <pc:sldMk cId="3709315369" sldId="651"/>
            <ac:spMk id="5" creationId="{7F0894EF-6D6C-49EE-B145-F65896E0D0B8}"/>
          </ac:spMkLst>
        </pc:spChg>
        <pc:spChg chg="add mod">
          <ac:chgData name="Robinson, Kristin - HCD" userId="187d7bfe-0ccd-46b1-85bc-0d3e61d61ba7" providerId="ADAL" clId="{86051E7B-C388-4584-8B89-83475EB0B552}" dt="2021-11-10T21:48:41.059" v="318"/>
          <ac:spMkLst>
            <pc:docMk/>
            <pc:sldMk cId="3709315369" sldId="651"/>
            <ac:spMk id="9" creationId="{00D724CF-6318-4E53-8552-0A1C5796C332}"/>
          </ac:spMkLst>
        </pc:spChg>
        <pc:spChg chg="del mod">
          <ac:chgData name="Robinson, Kristin - HCD" userId="187d7bfe-0ccd-46b1-85bc-0d3e61d61ba7" providerId="ADAL" clId="{86051E7B-C388-4584-8B89-83475EB0B552}" dt="2021-11-10T21:48:26.217" v="312" actId="478"/>
          <ac:spMkLst>
            <pc:docMk/>
            <pc:sldMk cId="3709315369" sldId="651"/>
            <ac:spMk id="10" creationId="{7DCA7863-B27D-D549-AE83-BDE1E5385AE4}"/>
          </ac:spMkLst>
        </pc:spChg>
        <pc:spChg chg="del mod">
          <ac:chgData name="Robinson, Kristin - HCD" userId="187d7bfe-0ccd-46b1-85bc-0d3e61d61ba7" providerId="ADAL" clId="{86051E7B-C388-4584-8B89-83475EB0B552}" dt="2021-11-10T21:48:24.762" v="311" actId="478"/>
          <ac:spMkLst>
            <pc:docMk/>
            <pc:sldMk cId="3709315369" sldId="651"/>
            <ac:spMk id="11" creationId="{9772B570-F608-D44B-B662-D5216719DDED}"/>
          </ac:spMkLst>
        </pc:spChg>
        <pc:spChg chg="add mod">
          <ac:chgData name="Robinson, Kristin - HCD" userId="187d7bfe-0ccd-46b1-85bc-0d3e61d61ba7" providerId="ADAL" clId="{86051E7B-C388-4584-8B89-83475EB0B552}" dt="2021-11-10T21:48:41.059" v="318"/>
          <ac:spMkLst>
            <pc:docMk/>
            <pc:sldMk cId="3709315369" sldId="651"/>
            <ac:spMk id="12" creationId="{BC854D97-B435-4BE7-AE06-C70AEABEF1B8}"/>
          </ac:spMkLst>
        </pc:spChg>
      </pc:sldChg>
      <pc:sldChg chg="del">
        <pc:chgData name="Robinson, Kristin - HCD" userId="187d7bfe-0ccd-46b1-85bc-0d3e61d61ba7" providerId="ADAL" clId="{86051E7B-C388-4584-8B89-83475EB0B552}" dt="2021-11-10T21:47:29.052" v="303" actId="47"/>
        <pc:sldMkLst>
          <pc:docMk/>
          <pc:sldMk cId="2016428238" sldId="658"/>
        </pc:sldMkLst>
      </pc:sldChg>
      <pc:sldChg chg="modSp mod modNotesTx">
        <pc:chgData name="Robinson, Kristin - HCD" userId="187d7bfe-0ccd-46b1-85bc-0d3e61d61ba7" providerId="ADAL" clId="{86051E7B-C388-4584-8B89-83475EB0B552}" dt="2021-11-10T21:48:56.433" v="320" actId="1076"/>
        <pc:sldMkLst>
          <pc:docMk/>
          <pc:sldMk cId="1040776378" sldId="659"/>
        </pc:sldMkLst>
        <pc:spChg chg="mod">
          <ac:chgData name="Robinson, Kristin - HCD" userId="187d7bfe-0ccd-46b1-85bc-0d3e61d61ba7" providerId="ADAL" clId="{86051E7B-C388-4584-8B89-83475EB0B552}" dt="2021-11-10T21:48:56.433" v="320" actId="1076"/>
          <ac:spMkLst>
            <pc:docMk/>
            <pc:sldMk cId="1040776378" sldId="659"/>
            <ac:spMk id="2" creationId="{E154156F-C604-C144-A7D1-46EE145A5130}"/>
          </ac:spMkLst>
        </pc:spChg>
        <pc:spChg chg="mod">
          <ac:chgData name="Robinson, Kristin - HCD" userId="187d7bfe-0ccd-46b1-85bc-0d3e61d61ba7" providerId="ADAL" clId="{86051E7B-C388-4584-8B89-83475EB0B552}" dt="2021-11-10T21:46:46.873" v="299" actId="27636"/>
          <ac:spMkLst>
            <pc:docMk/>
            <pc:sldMk cId="1040776378" sldId="659"/>
            <ac:spMk id="3" creationId="{6DEF8A0D-49EE-314E-AC62-267F81A5C765}"/>
          </ac:spMkLst>
        </pc:spChg>
        <pc:picChg chg="mod">
          <ac:chgData name="Robinson, Kristin - HCD" userId="187d7bfe-0ccd-46b1-85bc-0d3e61d61ba7" providerId="ADAL" clId="{86051E7B-C388-4584-8B89-83475EB0B552}" dt="2021-11-10T21:47:10.025" v="300" actId="1076"/>
          <ac:picMkLst>
            <pc:docMk/>
            <pc:sldMk cId="1040776378" sldId="659"/>
            <ac:picMk id="5" creationId="{5E42B5D8-A6BF-47CB-8F7C-A210F882A448}"/>
          </ac:picMkLst>
        </pc:picChg>
        <pc:picChg chg="mod">
          <ac:chgData name="Robinson, Kristin - HCD" userId="187d7bfe-0ccd-46b1-85bc-0d3e61d61ba7" providerId="ADAL" clId="{86051E7B-C388-4584-8B89-83475EB0B552}" dt="2021-11-10T21:47:21.378" v="302" actId="1076"/>
          <ac:picMkLst>
            <pc:docMk/>
            <pc:sldMk cId="1040776378" sldId="659"/>
            <ac:picMk id="6" creationId="{58BB0AED-3376-4624-8F18-0B54587F6EFA}"/>
          </ac:picMkLst>
        </pc:picChg>
        <pc:picChg chg="mod">
          <ac:chgData name="Robinson, Kristin - HCD" userId="187d7bfe-0ccd-46b1-85bc-0d3e61d61ba7" providerId="ADAL" clId="{86051E7B-C388-4584-8B89-83475EB0B552}" dt="2021-11-10T21:47:10.025" v="300" actId="1076"/>
          <ac:picMkLst>
            <pc:docMk/>
            <pc:sldMk cId="1040776378" sldId="659"/>
            <ac:picMk id="7" creationId="{2B9BB15A-6D45-4373-828A-4310DDA01B05}"/>
          </ac:picMkLst>
        </pc:picChg>
        <pc:picChg chg="mod">
          <ac:chgData name="Robinson, Kristin - HCD" userId="187d7bfe-0ccd-46b1-85bc-0d3e61d61ba7" providerId="ADAL" clId="{86051E7B-C388-4584-8B89-83475EB0B552}" dt="2021-11-10T21:47:17.426" v="301" actId="1076"/>
          <ac:picMkLst>
            <pc:docMk/>
            <pc:sldMk cId="1040776378" sldId="659"/>
            <ac:picMk id="8" creationId="{0913ABEC-E81D-4829-9D99-2D509AC74207}"/>
          </ac:picMkLst>
        </pc:picChg>
      </pc:sldChg>
      <pc:sldChg chg="addSp delSp modSp mod">
        <pc:chgData name="Robinson, Kristin - HCD" userId="187d7bfe-0ccd-46b1-85bc-0d3e61d61ba7" providerId="ADAL" clId="{86051E7B-C388-4584-8B89-83475EB0B552}" dt="2021-11-10T21:48:42.568" v="319"/>
        <pc:sldMkLst>
          <pc:docMk/>
          <pc:sldMk cId="1823149273" sldId="661"/>
        </pc:sldMkLst>
        <pc:spChg chg="del">
          <ac:chgData name="Robinson, Kristin - HCD" userId="187d7bfe-0ccd-46b1-85bc-0d3e61d61ba7" providerId="ADAL" clId="{86051E7B-C388-4584-8B89-83475EB0B552}" dt="2021-11-10T21:48:34.133" v="316" actId="478"/>
          <ac:spMkLst>
            <pc:docMk/>
            <pc:sldMk cId="1823149273" sldId="661"/>
            <ac:spMk id="2" creationId="{5E850C87-4EDF-4B06-A901-5269D041E28E}"/>
          </ac:spMkLst>
        </pc:spChg>
        <pc:spChg chg="add del mod">
          <ac:chgData name="Robinson, Kristin - HCD" userId="187d7bfe-0ccd-46b1-85bc-0d3e61d61ba7" providerId="ADAL" clId="{86051E7B-C388-4584-8B89-83475EB0B552}" dt="2021-11-10T21:48:36.313" v="317" actId="478"/>
          <ac:spMkLst>
            <pc:docMk/>
            <pc:sldMk cId="1823149273" sldId="661"/>
            <ac:spMk id="5" creationId="{6463F688-5403-4D2E-8E75-25A8D7520673}"/>
          </ac:spMkLst>
        </pc:spChg>
        <pc:spChg chg="add mod">
          <ac:chgData name="Robinson, Kristin - HCD" userId="187d7bfe-0ccd-46b1-85bc-0d3e61d61ba7" providerId="ADAL" clId="{86051E7B-C388-4584-8B89-83475EB0B552}" dt="2021-11-10T21:48:42.568" v="319"/>
          <ac:spMkLst>
            <pc:docMk/>
            <pc:sldMk cId="1823149273" sldId="661"/>
            <ac:spMk id="7" creationId="{7F468901-00E2-4875-8981-AECA6D1886E7}"/>
          </ac:spMkLst>
        </pc:spChg>
        <pc:spChg chg="del">
          <ac:chgData name="Robinson, Kristin - HCD" userId="187d7bfe-0ccd-46b1-85bc-0d3e61d61ba7" providerId="ADAL" clId="{86051E7B-C388-4584-8B89-83475EB0B552}" dt="2021-11-10T21:48:32.122" v="315" actId="478"/>
          <ac:spMkLst>
            <pc:docMk/>
            <pc:sldMk cId="1823149273" sldId="661"/>
            <ac:spMk id="8" creationId="{6202CE40-4FB9-44EC-ABA6-0E6CA2C629F7}"/>
          </ac:spMkLst>
        </pc:spChg>
        <pc:spChg chg="add mod">
          <ac:chgData name="Robinson, Kristin - HCD" userId="187d7bfe-0ccd-46b1-85bc-0d3e61d61ba7" providerId="ADAL" clId="{86051E7B-C388-4584-8B89-83475EB0B552}" dt="2021-11-10T21:48:42.568" v="319"/>
          <ac:spMkLst>
            <pc:docMk/>
            <pc:sldMk cId="1823149273" sldId="661"/>
            <ac:spMk id="9" creationId="{D310FF7E-3416-4640-930E-02663F66AF4B}"/>
          </ac:spMkLst>
        </pc:spChg>
      </pc:sldChg>
      <pc:sldChg chg="modSp mod">
        <pc:chgData name="Robinson, Kristin - HCD" userId="187d7bfe-0ccd-46b1-85bc-0d3e61d61ba7" providerId="ADAL" clId="{86051E7B-C388-4584-8B89-83475EB0B552}" dt="2021-11-10T21:48:03.345" v="307" actId="1076"/>
        <pc:sldMkLst>
          <pc:docMk/>
          <pc:sldMk cId="972986357" sldId="662"/>
        </pc:sldMkLst>
        <pc:spChg chg="mod">
          <ac:chgData name="Robinson, Kristin - HCD" userId="187d7bfe-0ccd-46b1-85bc-0d3e61d61ba7" providerId="ADAL" clId="{86051E7B-C388-4584-8B89-83475EB0B552}" dt="2021-11-10T21:48:03.345" v="307" actId="1076"/>
          <ac:spMkLst>
            <pc:docMk/>
            <pc:sldMk cId="972986357" sldId="662"/>
            <ac:spMk id="4" creationId="{E6E28C78-8824-4F3E-B0B6-09C462ACBE2B}"/>
          </ac:spMkLst>
        </pc:spChg>
        <pc:spChg chg="mod">
          <ac:chgData name="Robinson, Kristin - HCD" userId="187d7bfe-0ccd-46b1-85bc-0d3e61d61ba7" providerId="ADAL" clId="{86051E7B-C388-4584-8B89-83475EB0B552}" dt="2021-11-10T21:48:03.345" v="307" actId="1076"/>
          <ac:spMkLst>
            <pc:docMk/>
            <pc:sldMk cId="972986357" sldId="662"/>
            <ac:spMk id="5" creationId="{D552B4D9-6642-4E3A-91DC-D59E6BC8172F}"/>
          </ac:spMkLst>
        </pc:spChg>
      </pc:sldChg>
    </pc:docChg>
  </pc:docChgLst>
  <pc:docChgLst>
    <pc:chgData name="Arce, Eliezer - HCD" userId="S::eliezer.arce@houstontx.gov::86e2a09b-373b-4628-98eb-6eec5ccf8f5a" providerId="AD" clId="Web-{AE012C6C-A4E3-448D-B707-F4A8C8E4A167}"/>
    <pc:docChg chg="addSld delSld modSld">
      <pc:chgData name="Arce, Eliezer - HCD" userId="S::eliezer.arce@houstontx.gov::86e2a09b-373b-4628-98eb-6eec5ccf8f5a" providerId="AD" clId="Web-{AE012C6C-A4E3-448D-B707-F4A8C8E4A167}" dt="2022-02-22T15:36:33.160" v="30"/>
      <pc:docMkLst>
        <pc:docMk/>
      </pc:docMkLst>
      <pc:sldChg chg="delSp">
        <pc:chgData name="Arce, Eliezer - HCD" userId="S::eliezer.arce@houstontx.gov::86e2a09b-373b-4628-98eb-6eec5ccf8f5a" providerId="AD" clId="Web-{AE012C6C-A4E3-448D-B707-F4A8C8E4A167}" dt="2022-02-22T15:32:49.470" v="0"/>
        <pc:sldMkLst>
          <pc:docMk/>
          <pc:sldMk cId="793979582" sldId="1289"/>
        </pc:sldMkLst>
        <pc:spChg chg="del">
          <ac:chgData name="Arce, Eliezer - HCD" userId="S::eliezer.arce@houstontx.gov::86e2a09b-373b-4628-98eb-6eec5ccf8f5a" providerId="AD" clId="Web-{AE012C6C-A4E3-448D-B707-F4A8C8E4A167}" dt="2022-02-22T15:32:49.470" v="0"/>
          <ac:spMkLst>
            <pc:docMk/>
            <pc:sldMk cId="793979582" sldId="1289"/>
            <ac:spMk id="6" creationId="{C46E788F-1487-43EC-8601-49743D690AB8}"/>
          </ac:spMkLst>
        </pc:spChg>
      </pc:sldChg>
      <pc:sldChg chg="delSp modSp">
        <pc:chgData name="Arce, Eliezer - HCD" userId="S::eliezer.arce@houstontx.gov::86e2a09b-373b-4628-98eb-6eec5ccf8f5a" providerId="AD" clId="Web-{AE012C6C-A4E3-448D-B707-F4A8C8E4A167}" dt="2022-02-22T15:33:42.299" v="6"/>
        <pc:sldMkLst>
          <pc:docMk/>
          <pc:sldMk cId="1014422217" sldId="1582"/>
        </pc:sldMkLst>
        <pc:spChg chg="del mod">
          <ac:chgData name="Arce, Eliezer - HCD" userId="S::eliezer.arce@houstontx.gov::86e2a09b-373b-4628-98eb-6eec5ccf8f5a" providerId="AD" clId="Web-{AE012C6C-A4E3-448D-B707-F4A8C8E4A167}" dt="2022-02-22T15:33:42.299" v="6"/>
          <ac:spMkLst>
            <pc:docMk/>
            <pc:sldMk cId="1014422217" sldId="1582"/>
            <ac:spMk id="4" creationId="{80748CAE-4443-4371-869B-E7BC241BCEC6}"/>
          </ac:spMkLst>
        </pc:spChg>
      </pc:sldChg>
      <pc:sldChg chg="delSp">
        <pc:chgData name="Arce, Eliezer - HCD" userId="S::eliezer.arce@houstontx.gov::86e2a09b-373b-4628-98eb-6eec5ccf8f5a" providerId="AD" clId="Web-{AE012C6C-A4E3-448D-B707-F4A8C8E4A167}" dt="2022-02-22T15:33:55.752" v="7"/>
        <pc:sldMkLst>
          <pc:docMk/>
          <pc:sldMk cId="491490215" sldId="1585"/>
        </pc:sldMkLst>
        <pc:spChg chg="del">
          <ac:chgData name="Arce, Eliezer - HCD" userId="S::eliezer.arce@houstontx.gov::86e2a09b-373b-4628-98eb-6eec5ccf8f5a" providerId="AD" clId="Web-{AE012C6C-A4E3-448D-B707-F4A8C8E4A167}" dt="2022-02-22T15:33:55.752" v="7"/>
          <ac:spMkLst>
            <pc:docMk/>
            <pc:sldMk cId="491490215" sldId="1585"/>
            <ac:spMk id="4" creationId="{3EA6338B-62E3-44A5-8D9C-235870D28656}"/>
          </ac:spMkLst>
        </pc:spChg>
      </pc:sldChg>
      <pc:sldChg chg="delSp">
        <pc:chgData name="Arce, Eliezer - HCD" userId="S::eliezer.arce@houstontx.gov::86e2a09b-373b-4628-98eb-6eec5ccf8f5a" providerId="AD" clId="Web-{AE012C6C-A4E3-448D-B707-F4A8C8E4A167}" dt="2022-02-22T15:34:17.643" v="10"/>
        <pc:sldMkLst>
          <pc:docMk/>
          <pc:sldMk cId="1015614285" sldId="1586"/>
        </pc:sldMkLst>
        <pc:spChg chg="del">
          <ac:chgData name="Arce, Eliezer - HCD" userId="S::eliezer.arce@houstontx.gov::86e2a09b-373b-4628-98eb-6eec5ccf8f5a" providerId="AD" clId="Web-{AE012C6C-A4E3-448D-B707-F4A8C8E4A167}" dt="2022-02-22T15:34:17.643" v="10"/>
          <ac:spMkLst>
            <pc:docMk/>
            <pc:sldMk cId="1015614285" sldId="1586"/>
            <ac:spMk id="4" creationId="{73886710-DD2B-443A-8A40-4E23F8043AA9}"/>
          </ac:spMkLst>
        </pc:spChg>
      </pc:sldChg>
      <pc:sldChg chg="delSp">
        <pc:chgData name="Arce, Eliezer - HCD" userId="S::eliezer.arce@houstontx.gov::86e2a09b-373b-4628-98eb-6eec5ccf8f5a" providerId="AD" clId="Web-{AE012C6C-A4E3-448D-B707-F4A8C8E4A167}" dt="2022-02-22T15:33:23.330" v="3"/>
        <pc:sldMkLst>
          <pc:docMk/>
          <pc:sldMk cId="1244732284" sldId="1588"/>
        </pc:sldMkLst>
        <pc:spChg chg="del">
          <ac:chgData name="Arce, Eliezer - HCD" userId="S::eliezer.arce@houstontx.gov::86e2a09b-373b-4628-98eb-6eec5ccf8f5a" providerId="AD" clId="Web-{AE012C6C-A4E3-448D-B707-F4A8C8E4A167}" dt="2022-02-22T15:33:23.330" v="3"/>
          <ac:spMkLst>
            <pc:docMk/>
            <pc:sldMk cId="1244732284" sldId="1588"/>
            <ac:spMk id="4" creationId="{1BEA1249-4ED4-4636-83BF-46F7DC17A656}"/>
          </ac:spMkLst>
        </pc:spChg>
      </pc:sldChg>
      <pc:sldChg chg="delSp">
        <pc:chgData name="Arce, Eliezer - HCD" userId="S::eliezer.arce@houstontx.gov::86e2a09b-373b-4628-98eb-6eec5ccf8f5a" providerId="AD" clId="Web-{AE012C6C-A4E3-448D-B707-F4A8C8E4A167}" dt="2022-02-22T15:33:30.377" v="4"/>
        <pc:sldMkLst>
          <pc:docMk/>
          <pc:sldMk cId="679514471" sldId="1589"/>
        </pc:sldMkLst>
        <pc:spChg chg="del">
          <ac:chgData name="Arce, Eliezer - HCD" userId="S::eliezer.arce@houstontx.gov::86e2a09b-373b-4628-98eb-6eec5ccf8f5a" providerId="AD" clId="Web-{AE012C6C-A4E3-448D-B707-F4A8C8E4A167}" dt="2022-02-22T15:33:30.377" v="4"/>
          <ac:spMkLst>
            <pc:docMk/>
            <pc:sldMk cId="679514471" sldId="1589"/>
            <ac:spMk id="4" creationId="{65F74512-589C-4C25-82D4-EA77E5B8A79D}"/>
          </ac:spMkLst>
        </pc:spChg>
      </pc:sldChg>
      <pc:sldChg chg="delSp">
        <pc:chgData name="Arce, Eliezer - HCD" userId="S::eliezer.arce@houstontx.gov::86e2a09b-373b-4628-98eb-6eec5ccf8f5a" providerId="AD" clId="Web-{AE012C6C-A4E3-448D-B707-F4A8C8E4A167}" dt="2022-02-22T15:36:04.957" v="25"/>
        <pc:sldMkLst>
          <pc:docMk/>
          <pc:sldMk cId="3661737300" sldId="1590"/>
        </pc:sldMkLst>
        <pc:spChg chg="del">
          <ac:chgData name="Arce, Eliezer - HCD" userId="S::eliezer.arce@houstontx.gov::86e2a09b-373b-4628-98eb-6eec5ccf8f5a" providerId="AD" clId="Web-{AE012C6C-A4E3-448D-B707-F4A8C8E4A167}" dt="2022-02-22T15:36:04.957" v="25"/>
          <ac:spMkLst>
            <pc:docMk/>
            <pc:sldMk cId="3661737300" sldId="1590"/>
            <ac:spMk id="4" creationId="{73C87A26-A1D0-4367-BEAE-90C91DFBC767}"/>
          </ac:spMkLst>
        </pc:spChg>
      </pc:sldChg>
      <pc:sldChg chg="delSp modSp">
        <pc:chgData name="Arce, Eliezer - HCD" userId="S::eliezer.arce@houstontx.gov::86e2a09b-373b-4628-98eb-6eec5ccf8f5a" providerId="AD" clId="Web-{AE012C6C-A4E3-448D-B707-F4A8C8E4A167}" dt="2022-02-22T15:33:03.720" v="2"/>
        <pc:sldMkLst>
          <pc:docMk/>
          <pc:sldMk cId="3139223727" sldId="1594"/>
        </pc:sldMkLst>
        <pc:spChg chg="del mod">
          <ac:chgData name="Arce, Eliezer - HCD" userId="S::eliezer.arce@houstontx.gov::86e2a09b-373b-4628-98eb-6eec5ccf8f5a" providerId="AD" clId="Web-{AE012C6C-A4E3-448D-B707-F4A8C8E4A167}" dt="2022-02-22T15:33:03.720" v="2"/>
          <ac:spMkLst>
            <pc:docMk/>
            <pc:sldMk cId="3139223727" sldId="1594"/>
            <ac:spMk id="6" creationId="{C46E788F-1487-43EC-8601-49743D690AB8}"/>
          </ac:spMkLst>
        </pc:spChg>
      </pc:sldChg>
      <pc:sldChg chg="delSp">
        <pc:chgData name="Arce, Eliezer - HCD" userId="S::eliezer.arce@houstontx.gov::86e2a09b-373b-4628-98eb-6eec5ccf8f5a" providerId="AD" clId="Web-{AE012C6C-A4E3-448D-B707-F4A8C8E4A167}" dt="2022-02-22T15:34:01.393" v="8"/>
        <pc:sldMkLst>
          <pc:docMk/>
          <pc:sldMk cId="875475578" sldId="1596"/>
        </pc:sldMkLst>
        <pc:spChg chg="del">
          <ac:chgData name="Arce, Eliezer - HCD" userId="S::eliezer.arce@houstontx.gov::86e2a09b-373b-4628-98eb-6eec5ccf8f5a" providerId="AD" clId="Web-{AE012C6C-A4E3-448D-B707-F4A8C8E4A167}" dt="2022-02-22T15:34:01.393" v="8"/>
          <ac:spMkLst>
            <pc:docMk/>
            <pc:sldMk cId="875475578" sldId="1596"/>
            <ac:spMk id="5" creationId="{5A9FEC9E-C20E-447D-B138-DD4A1ED50096}"/>
          </ac:spMkLst>
        </pc:spChg>
      </pc:sldChg>
      <pc:sldChg chg="delSp">
        <pc:chgData name="Arce, Eliezer - HCD" userId="S::eliezer.arce@houstontx.gov::86e2a09b-373b-4628-98eb-6eec5ccf8f5a" providerId="AD" clId="Web-{AE012C6C-A4E3-448D-B707-F4A8C8E4A167}" dt="2022-02-22T15:34:24.299" v="11"/>
        <pc:sldMkLst>
          <pc:docMk/>
          <pc:sldMk cId="704435372" sldId="1599"/>
        </pc:sldMkLst>
        <pc:spChg chg="del">
          <ac:chgData name="Arce, Eliezer - HCD" userId="S::eliezer.arce@houstontx.gov::86e2a09b-373b-4628-98eb-6eec5ccf8f5a" providerId="AD" clId="Web-{AE012C6C-A4E3-448D-B707-F4A8C8E4A167}" dt="2022-02-22T15:34:24.299" v="11"/>
          <ac:spMkLst>
            <pc:docMk/>
            <pc:sldMk cId="704435372" sldId="1599"/>
            <ac:spMk id="4" creationId="{73886710-DD2B-443A-8A40-4E23F8043AA9}"/>
          </ac:spMkLst>
        </pc:spChg>
      </pc:sldChg>
      <pc:sldChg chg="delSp">
        <pc:chgData name="Arce, Eliezer - HCD" userId="S::eliezer.arce@houstontx.gov::86e2a09b-373b-4628-98eb-6eec5ccf8f5a" providerId="AD" clId="Web-{AE012C6C-A4E3-448D-B707-F4A8C8E4A167}" dt="2022-02-22T15:34:29.768" v="12"/>
        <pc:sldMkLst>
          <pc:docMk/>
          <pc:sldMk cId="782522937" sldId="1600"/>
        </pc:sldMkLst>
        <pc:spChg chg="del">
          <ac:chgData name="Arce, Eliezer - HCD" userId="S::eliezer.arce@houstontx.gov::86e2a09b-373b-4628-98eb-6eec5ccf8f5a" providerId="AD" clId="Web-{AE012C6C-A4E3-448D-B707-F4A8C8E4A167}" dt="2022-02-22T15:34:29.768" v="12"/>
          <ac:spMkLst>
            <pc:docMk/>
            <pc:sldMk cId="782522937" sldId="1600"/>
            <ac:spMk id="5" creationId="{E74FD11D-3EF1-4F87-960A-F825E3F6A9C0}"/>
          </ac:spMkLst>
        </pc:spChg>
      </pc:sldChg>
      <pc:sldChg chg="delSp">
        <pc:chgData name="Arce, Eliezer - HCD" userId="S::eliezer.arce@houstontx.gov::86e2a09b-373b-4628-98eb-6eec5ccf8f5a" providerId="AD" clId="Web-{AE012C6C-A4E3-448D-B707-F4A8C8E4A167}" dt="2022-02-22T15:34:38.909" v="13"/>
        <pc:sldMkLst>
          <pc:docMk/>
          <pc:sldMk cId="3602695525" sldId="1604"/>
        </pc:sldMkLst>
        <pc:spChg chg="del">
          <ac:chgData name="Arce, Eliezer - HCD" userId="S::eliezer.arce@houstontx.gov::86e2a09b-373b-4628-98eb-6eec5ccf8f5a" providerId="AD" clId="Web-{AE012C6C-A4E3-448D-B707-F4A8C8E4A167}" dt="2022-02-22T15:34:38.909" v="13"/>
          <ac:spMkLst>
            <pc:docMk/>
            <pc:sldMk cId="3602695525" sldId="1604"/>
            <ac:spMk id="5" creationId="{CB7D4DBA-C9F4-48F2-85BB-CBF1063C1C2E}"/>
          </ac:spMkLst>
        </pc:spChg>
      </pc:sldChg>
      <pc:sldChg chg="delSp">
        <pc:chgData name="Arce, Eliezer - HCD" userId="S::eliezer.arce@houstontx.gov::86e2a09b-373b-4628-98eb-6eec5ccf8f5a" providerId="AD" clId="Web-{AE012C6C-A4E3-448D-B707-F4A8C8E4A167}" dt="2022-02-22T15:34:44.190" v="14"/>
        <pc:sldMkLst>
          <pc:docMk/>
          <pc:sldMk cId="996148177" sldId="1605"/>
        </pc:sldMkLst>
        <pc:spChg chg="del">
          <ac:chgData name="Arce, Eliezer - HCD" userId="S::eliezer.arce@houstontx.gov::86e2a09b-373b-4628-98eb-6eec5ccf8f5a" providerId="AD" clId="Web-{AE012C6C-A4E3-448D-B707-F4A8C8E4A167}" dt="2022-02-22T15:34:44.190" v="14"/>
          <ac:spMkLst>
            <pc:docMk/>
            <pc:sldMk cId="996148177" sldId="1605"/>
            <ac:spMk id="5" creationId="{CB7D4DBA-C9F4-48F2-85BB-CBF1063C1C2E}"/>
          </ac:spMkLst>
        </pc:spChg>
      </pc:sldChg>
      <pc:sldChg chg="delSp">
        <pc:chgData name="Arce, Eliezer - HCD" userId="S::eliezer.arce@houstontx.gov::86e2a09b-373b-4628-98eb-6eec5ccf8f5a" providerId="AD" clId="Web-{AE012C6C-A4E3-448D-B707-F4A8C8E4A167}" dt="2022-02-22T15:34:51.456" v="15"/>
        <pc:sldMkLst>
          <pc:docMk/>
          <pc:sldMk cId="1316812425" sldId="1606"/>
        </pc:sldMkLst>
        <pc:spChg chg="del">
          <ac:chgData name="Arce, Eliezer - HCD" userId="S::eliezer.arce@houstontx.gov::86e2a09b-373b-4628-98eb-6eec5ccf8f5a" providerId="AD" clId="Web-{AE012C6C-A4E3-448D-B707-F4A8C8E4A167}" dt="2022-02-22T15:34:51.456" v="15"/>
          <ac:spMkLst>
            <pc:docMk/>
            <pc:sldMk cId="1316812425" sldId="1606"/>
            <ac:spMk id="6" creationId="{50BE52F0-CF2E-4464-B2AF-4E701BE2194C}"/>
          </ac:spMkLst>
        </pc:spChg>
      </pc:sldChg>
      <pc:sldChg chg="delSp">
        <pc:chgData name="Arce, Eliezer - HCD" userId="S::eliezer.arce@houstontx.gov::86e2a09b-373b-4628-98eb-6eec5ccf8f5a" providerId="AD" clId="Web-{AE012C6C-A4E3-448D-B707-F4A8C8E4A167}" dt="2022-02-22T15:35:02.268" v="16"/>
        <pc:sldMkLst>
          <pc:docMk/>
          <pc:sldMk cId="2175073520" sldId="1607"/>
        </pc:sldMkLst>
        <pc:spChg chg="del">
          <ac:chgData name="Arce, Eliezer - HCD" userId="S::eliezer.arce@houstontx.gov::86e2a09b-373b-4628-98eb-6eec5ccf8f5a" providerId="AD" clId="Web-{AE012C6C-A4E3-448D-B707-F4A8C8E4A167}" dt="2022-02-22T15:35:02.268" v="16"/>
          <ac:spMkLst>
            <pc:docMk/>
            <pc:sldMk cId="2175073520" sldId="1607"/>
            <ac:spMk id="6" creationId="{50BE52F0-CF2E-4464-B2AF-4E701BE2194C}"/>
          </ac:spMkLst>
        </pc:spChg>
      </pc:sldChg>
      <pc:sldChg chg="delSp">
        <pc:chgData name="Arce, Eliezer - HCD" userId="S::eliezer.arce@houstontx.gov::86e2a09b-373b-4628-98eb-6eec5ccf8f5a" providerId="AD" clId="Web-{AE012C6C-A4E3-448D-B707-F4A8C8E4A167}" dt="2022-02-22T15:35:10.612" v="17"/>
        <pc:sldMkLst>
          <pc:docMk/>
          <pc:sldMk cId="2313140510" sldId="1610"/>
        </pc:sldMkLst>
        <pc:spChg chg="del">
          <ac:chgData name="Arce, Eliezer - HCD" userId="S::eliezer.arce@houstontx.gov::86e2a09b-373b-4628-98eb-6eec5ccf8f5a" providerId="AD" clId="Web-{AE012C6C-A4E3-448D-B707-F4A8C8E4A167}" dt="2022-02-22T15:35:10.612" v="17"/>
          <ac:spMkLst>
            <pc:docMk/>
            <pc:sldMk cId="2313140510" sldId="1610"/>
            <ac:spMk id="5" creationId="{2DC0B881-7D70-4733-9904-CA83C7B36DE1}"/>
          </ac:spMkLst>
        </pc:spChg>
      </pc:sldChg>
      <pc:sldChg chg="delSp">
        <pc:chgData name="Arce, Eliezer - HCD" userId="S::eliezer.arce@houstontx.gov::86e2a09b-373b-4628-98eb-6eec5ccf8f5a" providerId="AD" clId="Web-{AE012C6C-A4E3-448D-B707-F4A8C8E4A167}" dt="2022-02-22T15:35:15.925" v="18"/>
        <pc:sldMkLst>
          <pc:docMk/>
          <pc:sldMk cId="3510363656" sldId="1611"/>
        </pc:sldMkLst>
        <pc:spChg chg="del">
          <ac:chgData name="Arce, Eliezer - HCD" userId="S::eliezer.arce@houstontx.gov::86e2a09b-373b-4628-98eb-6eec5ccf8f5a" providerId="AD" clId="Web-{AE012C6C-A4E3-448D-B707-F4A8C8E4A167}" dt="2022-02-22T15:35:15.925" v="18"/>
          <ac:spMkLst>
            <pc:docMk/>
            <pc:sldMk cId="3510363656" sldId="1611"/>
            <ac:spMk id="6" creationId="{93646D8B-BEBA-491B-852E-D8397AE8B392}"/>
          </ac:spMkLst>
        </pc:spChg>
      </pc:sldChg>
      <pc:sldChg chg="delSp">
        <pc:chgData name="Arce, Eliezer - HCD" userId="S::eliezer.arce@houstontx.gov::86e2a09b-373b-4628-98eb-6eec5ccf8f5a" providerId="AD" clId="Web-{AE012C6C-A4E3-448D-B707-F4A8C8E4A167}" dt="2022-02-22T15:35:23.519" v="19"/>
        <pc:sldMkLst>
          <pc:docMk/>
          <pc:sldMk cId="993912581" sldId="1612"/>
        </pc:sldMkLst>
        <pc:spChg chg="del">
          <ac:chgData name="Arce, Eliezer - HCD" userId="S::eliezer.arce@houstontx.gov::86e2a09b-373b-4628-98eb-6eec5ccf8f5a" providerId="AD" clId="Web-{AE012C6C-A4E3-448D-B707-F4A8C8E4A167}" dt="2022-02-22T15:35:23.519" v="19"/>
          <ac:spMkLst>
            <pc:docMk/>
            <pc:sldMk cId="993912581" sldId="1612"/>
            <ac:spMk id="6" creationId="{93646D8B-BEBA-491B-852E-D8397AE8B392}"/>
          </ac:spMkLst>
        </pc:spChg>
      </pc:sldChg>
      <pc:sldChg chg="delSp">
        <pc:chgData name="Arce, Eliezer - HCD" userId="S::eliezer.arce@houstontx.gov::86e2a09b-373b-4628-98eb-6eec5ccf8f5a" providerId="AD" clId="Web-{AE012C6C-A4E3-448D-B707-F4A8C8E4A167}" dt="2022-02-22T15:35:28.769" v="20"/>
        <pc:sldMkLst>
          <pc:docMk/>
          <pc:sldMk cId="913063857" sldId="1613"/>
        </pc:sldMkLst>
        <pc:spChg chg="del">
          <ac:chgData name="Arce, Eliezer - HCD" userId="S::eliezer.arce@houstontx.gov::86e2a09b-373b-4628-98eb-6eec5ccf8f5a" providerId="AD" clId="Web-{AE012C6C-A4E3-448D-B707-F4A8C8E4A167}" dt="2022-02-22T15:35:28.769" v="20"/>
          <ac:spMkLst>
            <pc:docMk/>
            <pc:sldMk cId="913063857" sldId="1613"/>
            <ac:spMk id="5" creationId="{14699AF9-C732-4DEF-AF86-CB3E21DD9B22}"/>
          </ac:spMkLst>
        </pc:spChg>
      </pc:sldChg>
      <pc:sldChg chg="delSp">
        <pc:chgData name="Arce, Eliezer - HCD" userId="S::eliezer.arce@houstontx.gov::86e2a09b-373b-4628-98eb-6eec5ccf8f5a" providerId="AD" clId="Web-{AE012C6C-A4E3-448D-B707-F4A8C8E4A167}" dt="2022-02-22T15:35:34.081" v="21"/>
        <pc:sldMkLst>
          <pc:docMk/>
          <pc:sldMk cId="2524555275" sldId="1614"/>
        </pc:sldMkLst>
        <pc:spChg chg="del">
          <ac:chgData name="Arce, Eliezer - HCD" userId="S::eliezer.arce@houstontx.gov::86e2a09b-373b-4628-98eb-6eec5ccf8f5a" providerId="AD" clId="Web-{AE012C6C-A4E3-448D-B707-F4A8C8E4A167}" dt="2022-02-22T15:35:34.081" v="21"/>
          <ac:spMkLst>
            <pc:docMk/>
            <pc:sldMk cId="2524555275" sldId="1614"/>
            <ac:spMk id="6" creationId="{C0CE989D-94BC-4665-B0A9-AEDC338A56AE}"/>
          </ac:spMkLst>
        </pc:spChg>
      </pc:sldChg>
      <pc:sldChg chg="delSp">
        <pc:chgData name="Arce, Eliezer - HCD" userId="S::eliezer.arce@houstontx.gov::86e2a09b-373b-4628-98eb-6eec5ccf8f5a" providerId="AD" clId="Web-{AE012C6C-A4E3-448D-B707-F4A8C8E4A167}" dt="2022-02-22T15:35:39.831" v="22"/>
        <pc:sldMkLst>
          <pc:docMk/>
          <pc:sldMk cId="3875579633" sldId="1616"/>
        </pc:sldMkLst>
        <pc:spChg chg="del">
          <ac:chgData name="Arce, Eliezer - HCD" userId="S::eliezer.arce@houstontx.gov::86e2a09b-373b-4628-98eb-6eec5ccf8f5a" providerId="AD" clId="Web-{AE012C6C-A4E3-448D-B707-F4A8C8E4A167}" dt="2022-02-22T15:35:39.831" v="22"/>
          <ac:spMkLst>
            <pc:docMk/>
            <pc:sldMk cId="3875579633" sldId="1616"/>
            <ac:spMk id="6" creationId="{C0CE989D-94BC-4665-B0A9-AEDC338A56AE}"/>
          </ac:spMkLst>
        </pc:spChg>
      </pc:sldChg>
      <pc:sldChg chg="delSp">
        <pc:chgData name="Arce, Eliezer - HCD" userId="S::eliezer.arce@houstontx.gov::86e2a09b-373b-4628-98eb-6eec5ccf8f5a" providerId="AD" clId="Web-{AE012C6C-A4E3-448D-B707-F4A8C8E4A167}" dt="2022-02-22T15:35:48.144" v="23"/>
        <pc:sldMkLst>
          <pc:docMk/>
          <pc:sldMk cId="2974232707" sldId="1617"/>
        </pc:sldMkLst>
        <pc:spChg chg="del">
          <ac:chgData name="Arce, Eliezer - HCD" userId="S::eliezer.arce@houstontx.gov::86e2a09b-373b-4628-98eb-6eec5ccf8f5a" providerId="AD" clId="Web-{AE012C6C-A4E3-448D-B707-F4A8C8E4A167}" dt="2022-02-22T15:35:48.144" v="23"/>
          <ac:spMkLst>
            <pc:docMk/>
            <pc:sldMk cId="2974232707" sldId="1617"/>
            <ac:spMk id="6" creationId="{C0CE989D-94BC-4665-B0A9-AEDC338A56AE}"/>
          </ac:spMkLst>
        </pc:spChg>
      </pc:sldChg>
      <pc:sldChg chg="delSp">
        <pc:chgData name="Arce, Eliezer - HCD" userId="S::eliezer.arce@houstontx.gov::86e2a09b-373b-4628-98eb-6eec5ccf8f5a" providerId="AD" clId="Web-{AE012C6C-A4E3-448D-B707-F4A8C8E4A167}" dt="2022-02-22T15:35:53.878" v="24"/>
        <pc:sldMkLst>
          <pc:docMk/>
          <pc:sldMk cId="4198747370" sldId="1618"/>
        </pc:sldMkLst>
        <pc:spChg chg="del">
          <ac:chgData name="Arce, Eliezer - HCD" userId="S::eliezer.arce@houstontx.gov::86e2a09b-373b-4628-98eb-6eec5ccf8f5a" providerId="AD" clId="Web-{AE012C6C-A4E3-448D-B707-F4A8C8E4A167}" dt="2022-02-22T15:35:53.878" v="24"/>
          <ac:spMkLst>
            <pc:docMk/>
            <pc:sldMk cId="4198747370" sldId="1618"/>
            <ac:spMk id="5" creationId="{C9414DD1-7C86-45E7-8F00-4D383CE1E1AD}"/>
          </ac:spMkLst>
        </pc:spChg>
      </pc:sldChg>
      <pc:sldChg chg="delSp add del">
        <pc:chgData name="Arce, Eliezer - HCD" userId="S::eliezer.arce@houstontx.gov::86e2a09b-373b-4628-98eb-6eec5ccf8f5a" providerId="AD" clId="Web-{AE012C6C-A4E3-448D-B707-F4A8C8E4A167}" dt="2022-02-22T15:36:18.379" v="28"/>
        <pc:sldMkLst>
          <pc:docMk/>
          <pc:sldMk cId="1473881799" sldId="1620"/>
        </pc:sldMkLst>
        <pc:spChg chg="del">
          <ac:chgData name="Arce, Eliezer - HCD" userId="S::eliezer.arce@houstontx.gov::86e2a09b-373b-4628-98eb-6eec5ccf8f5a" providerId="AD" clId="Web-{AE012C6C-A4E3-448D-B707-F4A8C8E4A167}" dt="2022-02-22T15:36:18.379" v="28"/>
          <ac:spMkLst>
            <pc:docMk/>
            <pc:sldMk cId="1473881799" sldId="1620"/>
            <ac:spMk id="7" creationId="{2FE59468-1A2B-419A-9407-98FB37940FD6}"/>
          </ac:spMkLst>
        </pc:spChg>
      </pc:sldChg>
      <pc:sldChg chg="delSp">
        <pc:chgData name="Arce, Eliezer - HCD" userId="S::eliezer.arce@houstontx.gov::86e2a09b-373b-4628-98eb-6eec5ccf8f5a" providerId="AD" clId="Web-{AE012C6C-A4E3-448D-B707-F4A8C8E4A167}" dt="2022-02-22T15:36:24.097" v="29"/>
        <pc:sldMkLst>
          <pc:docMk/>
          <pc:sldMk cId="3422897607" sldId="1621"/>
        </pc:sldMkLst>
        <pc:spChg chg="del">
          <ac:chgData name="Arce, Eliezer - HCD" userId="S::eliezer.arce@houstontx.gov::86e2a09b-373b-4628-98eb-6eec5ccf8f5a" providerId="AD" clId="Web-{AE012C6C-A4E3-448D-B707-F4A8C8E4A167}" dt="2022-02-22T15:36:24.097" v="29"/>
          <ac:spMkLst>
            <pc:docMk/>
            <pc:sldMk cId="3422897607" sldId="1621"/>
            <ac:spMk id="6" creationId="{B0E86C6E-9BE8-4C16-AAE5-878FC05CEEEE}"/>
          </ac:spMkLst>
        </pc:spChg>
      </pc:sldChg>
      <pc:sldChg chg="delSp">
        <pc:chgData name="Arce, Eliezer - HCD" userId="S::eliezer.arce@houstontx.gov::86e2a09b-373b-4628-98eb-6eec5ccf8f5a" providerId="AD" clId="Web-{AE012C6C-A4E3-448D-B707-F4A8C8E4A167}" dt="2022-02-22T15:36:33.160" v="30"/>
        <pc:sldMkLst>
          <pc:docMk/>
          <pc:sldMk cId="2850544541" sldId="1624"/>
        </pc:sldMkLst>
        <pc:spChg chg="del">
          <ac:chgData name="Arce, Eliezer - HCD" userId="S::eliezer.arce@houstontx.gov::86e2a09b-373b-4628-98eb-6eec5ccf8f5a" providerId="AD" clId="Web-{AE012C6C-A4E3-448D-B707-F4A8C8E4A167}" dt="2022-02-22T15:36:33.160" v="30"/>
          <ac:spMkLst>
            <pc:docMk/>
            <pc:sldMk cId="2850544541" sldId="1624"/>
            <ac:spMk id="5" creationId="{D329013D-86F5-451A-A8FE-B41B3E70EC32}"/>
          </ac:spMkLst>
        </pc:spChg>
      </pc:sldChg>
      <pc:sldChg chg="addSp delSp modSp">
        <pc:chgData name="Arce, Eliezer - HCD" userId="S::eliezer.arce@houstontx.gov::86e2a09b-373b-4628-98eb-6eec5ccf8f5a" providerId="AD" clId="Web-{AE012C6C-A4E3-448D-B707-F4A8C8E4A167}" dt="2022-02-22T15:34:06.909" v="9"/>
        <pc:sldMkLst>
          <pc:docMk/>
          <pc:sldMk cId="2124723781" sldId="1628"/>
        </pc:sldMkLst>
        <pc:spChg chg="del">
          <ac:chgData name="Arce, Eliezer - HCD" userId="S::eliezer.arce@houstontx.gov::86e2a09b-373b-4628-98eb-6eec5ccf8f5a" providerId="AD" clId="Web-{AE012C6C-A4E3-448D-B707-F4A8C8E4A167}" dt="2022-02-22T15:34:06.909" v="9"/>
          <ac:spMkLst>
            <pc:docMk/>
            <pc:sldMk cId="2124723781" sldId="1628"/>
            <ac:spMk id="3" creationId="{4CDF1C30-616A-4805-882F-41CBEE77CE94}"/>
          </ac:spMkLst>
        </pc:spChg>
        <pc:spChg chg="add mod">
          <ac:chgData name="Arce, Eliezer - HCD" userId="S::eliezer.arce@houstontx.gov::86e2a09b-373b-4628-98eb-6eec5ccf8f5a" providerId="AD" clId="Web-{AE012C6C-A4E3-448D-B707-F4A8C8E4A167}" dt="2022-02-22T15:34:06.909" v="9"/>
          <ac:spMkLst>
            <pc:docMk/>
            <pc:sldMk cId="2124723781" sldId="1628"/>
            <ac:spMk id="6" creationId="{6A8FF07D-A9CB-451A-8219-43C5368A0169}"/>
          </ac:spMkLst>
        </pc:spChg>
      </pc:sldChg>
    </pc:docChg>
  </pc:docChgLst>
  <pc:docChgLst>
    <pc:chgData name="Arce, Eliezer - HCD" userId="S::eliezer.arce@houstontx.gov::86e2a09b-373b-4628-98eb-6eec5ccf8f5a" providerId="AD" clId="Web-{16D3233D-5C9D-4737-9ADE-7759B1688540}"/>
    <pc:docChg chg="addSld modSld sldOrd">
      <pc:chgData name="Arce, Eliezer - HCD" userId="S::eliezer.arce@houstontx.gov::86e2a09b-373b-4628-98eb-6eec5ccf8f5a" providerId="AD" clId="Web-{16D3233D-5C9D-4737-9ADE-7759B1688540}" dt="2022-01-10T20:57:07.969" v="74"/>
      <pc:docMkLst>
        <pc:docMk/>
      </pc:docMkLst>
      <pc:sldChg chg="modSp">
        <pc:chgData name="Arce, Eliezer - HCD" userId="S::eliezer.arce@houstontx.gov::86e2a09b-373b-4628-98eb-6eec5ccf8f5a" providerId="AD" clId="Web-{16D3233D-5C9D-4737-9ADE-7759B1688540}" dt="2022-01-10T20:55:13.858" v="25" actId="20577"/>
        <pc:sldMkLst>
          <pc:docMk/>
          <pc:sldMk cId="793979582" sldId="1289"/>
        </pc:sldMkLst>
        <pc:spChg chg="mod">
          <ac:chgData name="Arce, Eliezer - HCD" userId="S::eliezer.arce@houstontx.gov::86e2a09b-373b-4628-98eb-6eec5ccf8f5a" providerId="AD" clId="Web-{16D3233D-5C9D-4737-9ADE-7759B1688540}" dt="2022-01-10T20:55:13.858" v="25" actId="20577"/>
          <ac:spMkLst>
            <pc:docMk/>
            <pc:sldMk cId="793979582" sldId="1289"/>
            <ac:spMk id="4" creationId="{52ED81AA-F090-4727-AF8B-162623D9FEA2}"/>
          </ac:spMkLst>
        </pc:spChg>
      </pc:sldChg>
      <pc:sldChg chg="modSp">
        <pc:chgData name="Arce, Eliezer - HCD" userId="S::eliezer.arce@houstontx.gov::86e2a09b-373b-4628-98eb-6eec5ccf8f5a" providerId="AD" clId="Web-{16D3233D-5C9D-4737-9ADE-7759B1688540}" dt="2022-01-10T20:56:27.468" v="60" actId="20577"/>
        <pc:sldMkLst>
          <pc:docMk/>
          <pc:sldMk cId="2354774844" sldId="1377"/>
        </pc:sldMkLst>
        <pc:spChg chg="mod">
          <ac:chgData name="Arce, Eliezer - HCD" userId="S::eliezer.arce@houstontx.gov::86e2a09b-373b-4628-98eb-6eec5ccf8f5a" providerId="AD" clId="Web-{16D3233D-5C9D-4737-9ADE-7759B1688540}" dt="2022-01-10T20:56:14.671" v="53" actId="20577"/>
          <ac:spMkLst>
            <pc:docMk/>
            <pc:sldMk cId="2354774844" sldId="1377"/>
            <ac:spMk id="3" creationId="{148315EF-4F11-C645-A6FD-E3E56D7DD527}"/>
          </ac:spMkLst>
        </pc:spChg>
        <pc:spChg chg="mod">
          <ac:chgData name="Arce, Eliezer - HCD" userId="S::eliezer.arce@houstontx.gov::86e2a09b-373b-4628-98eb-6eec5ccf8f5a" providerId="AD" clId="Web-{16D3233D-5C9D-4737-9ADE-7759B1688540}" dt="2022-01-10T20:56:27.468" v="60" actId="20577"/>
          <ac:spMkLst>
            <pc:docMk/>
            <pc:sldMk cId="2354774844" sldId="1377"/>
            <ac:spMk id="4" creationId="{4A0BB309-E6E7-4AEC-B7C4-4F72C2232B8C}"/>
          </ac:spMkLst>
        </pc:spChg>
      </pc:sldChg>
      <pc:sldChg chg="add replId">
        <pc:chgData name="Arce, Eliezer - HCD" userId="S::eliezer.arce@houstontx.gov::86e2a09b-373b-4628-98eb-6eec5ccf8f5a" providerId="AD" clId="Web-{16D3233D-5C9D-4737-9ADE-7759B1688540}" dt="2022-01-10T20:55:18.467" v="26"/>
        <pc:sldMkLst>
          <pc:docMk/>
          <pc:sldMk cId="3773322975" sldId="1519"/>
        </pc:sldMkLst>
      </pc:sldChg>
      <pc:sldChg chg="delSp modSp add ord replId">
        <pc:chgData name="Arce, Eliezer - HCD" userId="S::eliezer.arce@houstontx.gov::86e2a09b-373b-4628-98eb-6eec5ccf8f5a" providerId="AD" clId="Web-{16D3233D-5C9D-4737-9ADE-7759B1688540}" dt="2022-01-10T20:56:53.937" v="71" actId="20577"/>
        <pc:sldMkLst>
          <pc:docMk/>
          <pc:sldMk cId="155450801" sldId="1520"/>
        </pc:sldMkLst>
        <pc:spChg chg="mod">
          <ac:chgData name="Arce, Eliezer - HCD" userId="S::eliezer.arce@houstontx.gov::86e2a09b-373b-4628-98eb-6eec5ccf8f5a" providerId="AD" clId="Web-{16D3233D-5C9D-4737-9ADE-7759B1688540}" dt="2022-01-10T20:56:53.937" v="71" actId="20577"/>
          <ac:spMkLst>
            <pc:docMk/>
            <pc:sldMk cId="155450801" sldId="1520"/>
            <ac:spMk id="7" creationId="{F2921517-0CFA-9B44-AC5A-C443393917AC}"/>
          </ac:spMkLst>
        </pc:spChg>
        <pc:picChg chg="del">
          <ac:chgData name="Arce, Eliezer - HCD" userId="S::eliezer.arce@houstontx.gov::86e2a09b-373b-4628-98eb-6eec5ccf8f5a" providerId="AD" clId="Web-{16D3233D-5C9D-4737-9ADE-7759B1688540}" dt="2022-01-10T20:55:42.186" v="29"/>
          <ac:picMkLst>
            <pc:docMk/>
            <pc:sldMk cId="155450801" sldId="1520"/>
            <ac:picMk id="3" creationId="{BB82797E-C3B2-40AD-8E87-192E65A0BC1E}"/>
          </ac:picMkLst>
        </pc:picChg>
      </pc:sldChg>
      <pc:sldChg chg="add replId">
        <pc:chgData name="Arce, Eliezer - HCD" userId="S::eliezer.arce@houstontx.gov::86e2a09b-373b-4628-98eb-6eec5ccf8f5a" providerId="AD" clId="Web-{16D3233D-5C9D-4737-9ADE-7759B1688540}" dt="2022-01-10T20:57:00.828" v="72"/>
        <pc:sldMkLst>
          <pc:docMk/>
          <pc:sldMk cId="4188759465" sldId="1521"/>
        </pc:sldMkLst>
      </pc:sldChg>
      <pc:sldChg chg="add replId">
        <pc:chgData name="Arce, Eliezer - HCD" userId="S::eliezer.arce@houstontx.gov::86e2a09b-373b-4628-98eb-6eec5ccf8f5a" providerId="AD" clId="Web-{16D3233D-5C9D-4737-9ADE-7759B1688540}" dt="2022-01-10T20:57:04.390" v="73"/>
        <pc:sldMkLst>
          <pc:docMk/>
          <pc:sldMk cId="3356968837" sldId="1522"/>
        </pc:sldMkLst>
      </pc:sldChg>
      <pc:sldChg chg="add replId">
        <pc:chgData name="Arce, Eliezer - HCD" userId="S::eliezer.arce@houstontx.gov::86e2a09b-373b-4628-98eb-6eec5ccf8f5a" providerId="AD" clId="Web-{16D3233D-5C9D-4737-9ADE-7759B1688540}" dt="2022-01-10T20:57:07.969" v="74"/>
        <pc:sldMkLst>
          <pc:docMk/>
          <pc:sldMk cId="3692902259" sldId="1523"/>
        </pc:sldMkLst>
      </pc:sldChg>
    </pc:docChg>
  </pc:docChgLst>
  <pc:docChgLst>
    <pc:chgData name="Arce, Eliezer - HCD" userId="S::eliezer.arce@houstontx.gov::86e2a09b-373b-4628-98eb-6eec5ccf8f5a" providerId="AD" clId="Web-{9EDC7036-B1D6-4388-A7AB-9F8A021FBEDF}"/>
    <pc:docChg chg="modSld">
      <pc:chgData name="Arce, Eliezer - HCD" userId="S::eliezer.arce@houstontx.gov::86e2a09b-373b-4628-98eb-6eec5ccf8f5a" providerId="AD" clId="Web-{9EDC7036-B1D6-4388-A7AB-9F8A021FBEDF}" dt="2021-11-02T15:19:09.928" v="16" actId="20577"/>
      <pc:docMkLst>
        <pc:docMk/>
      </pc:docMkLst>
      <pc:sldChg chg="modSp">
        <pc:chgData name="Arce, Eliezer - HCD" userId="S::eliezer.arce@houstontx.gov::86e2a09b-373b-4628-98eb-6eec5ccf8f5a" providerId="AD" clId="Web-{9EDC7036-B1D6-4388-A7AB-9F8A021FBEDF}" dt="2021-11-02T15:19:09.928" v="16" actId="20577"/>
        <pc:sldMkLst>
          <pc:docMk/>
          <pc:sldMk cId="2354774844" sldId="1377"/>
        </pc:sldMkLst>
        <pc:spChg chg="mod">
          <ac:chgData name="Arce, Eliezer - HCD" userId="S::eliezer.arce@houstontx.gov::86e2a09b-373b-4628-98eb-6eec5ccf8f5a" providerId="AD" clId="Web-{9EDC7036-B1D6-4388-A7AB-9F8A021FBEDF}" dt="2021-11-02T15:19:09.928" v="16" actId="20577"/>
          <ac:spMkLst>
            <pc:docMk/>
            <pc:sldMk cId="2354774844" sldId="1377"/>
            <ac:spMk id="4" creationId="{4A0BB309-E6E7-4AEC-B7C4-4F72C2232B8C}"/>
          </ac:spMkLst>
        </pc:spChg>
      </pc:sldChg>
    </pc:docChg>
  </pc:docChgLst>
  <pc:docChgLst>
    <pc:chgData name="Arce, Eliezer - HCD" userId="S::eliezer.arce@houstontx.gov::86e2a09b-373b-4628-98eb-6eec5ccf8f5a" providerId="AD" clId="Web-{2A2FB619-54F0-4488-B0CF-F087E7EFA913}"/>
    <pc:docChg chg="addSld delSld modSld sldOrd">
      <pc:chgData name="Arce, Eliezer - HCD" userId="S::eliezer.arce@houstontx.gov::86e2a09b-373b-4628-98eb-6eec5ccf8f5a" providerId="AD" clId="Web-{2A2FB619-54F0-4488-B0CF-F087E7EFA913}" dt="2022-02-09T22:31:50.150" v="24"/>
      <pc:docMkLst>
        <pc:docMk/>
      </pc:docMkLst>
      <pc:sldChg chg="addSp delSp modSp">
        <pc:chgData name="Arce, Eliezer - HCD" userId="S::eliezer.arce@houstontx.gov::86e2a09b-373b-4628-98eb-6eec5ccf8f5a" providerId="AD" clId="Web-{2A2FB619-54F0-4488-B0CF-F087E7EFA913}" dt="2022-02-09T22:27:59.865" v="1"/>
        <pc:sldMkLst>
          <pc:docMk/>
          <pc:sldMk cId="793979582" sldId="1289"/>
        </pc:sldMkLst>
        <pc:spChg chg="add mod">
          <ac:chgData name="Arce, Eliezer - HCD" userId="S::eliezer.arce@houstontx.gov::86e2a09b-373b-4628-98eb-6eec5ccf8f5a" providerId="AD" clId="Web-{2A2FB619-54F0-4488-B0CF-F087E7EFA913}" dt="2022-02-09T22:27:59.865" v="1"/>
          <ac:spMkLst>
            <pc:docMk/>
            <pc:sldMk cId="793979582" sldId="1289"/>
            <ac:spMk id="3" creationId="{83A932DF-CAFD-44F1-ADC9-17A615FCEF2C}"/>
          </ac:spMkLst>
        </pc:spChg>
        <pc:spChg chg="del">
          <ac:chgData name="Arce, Eliezer - HCD" userId="S::eliezer.arce@houstontx.gov::86e2a09b-373b-4628-98eb-6eec5ccf8f5a" providerId="AD" clId="Web-{2A2FB619-54F0-4488-B0CF-F087E7EFA913}" dt="2022-02-09T22:27:53.271" v="0"/>
          <ac:spMkLst>
            <pc:docMk/>
            <pc:sldMk cId="793979582" sldId="1289"/>
            <ac:spMk id="4" creationId="{52ED81AA-F090-4727-AF8B-162623D9FEA2}"/>
          </ac:spMkLst>
        </pc:spChg>
        <pc:spChg chg="del">
          <ac:chgData name="Arce, Eliezer - HCD" userId="S::eliezer.arce@houstontx.gov::86e2a09b-373b-4628-98eb-6eec5ccf8f5a" providerId="AD" clId="Web-{2A2FB619-54F0-4488-B0CF-F087E7EFA913}" dt="2022-02-09T22:27:59.865" v="1"/>
          <ac:spMkLst>
            <pc:docMk/>
            <pc:sldMk cId="793979582" sldId="1289"/>
            <ac:spMk id="7" creationId="{F2921517-0CFA-9B44-AC5A-C443393917AC}"/>
          </ac:spMkLst>
        </pc:spChg>
      </pc:sldChg>
      <pc:sldChg chg="del">
        <pc:chgData name="Arce, Eliezer - HCD" userId="S::eliezer.arce@houstontx.gov::86e2a09b-373b-4628-98eb-6eec5ccf8f5a" providerId="AD" clId="Web-{2A2FB619-54F0-4488-B0CF-F087E7EFA913}" dt="2022-02-09T22:31:37.791" v="21"/>
        <pc:sldMkLst>
          <pc:docMk/>
          <pc:sldMk cId="3448036980" sldId="1565"/>
        </pc:sldMkLst>
      </pc:sldChg>
      <pc:sldChg chg="del">
        <pc:chgData name="Arce, Eliezer - HCD" userId="S::eliezer.arce@houstontx.gov::86e2a09b-373b-4628-98eb-6eec5ccf8f5a" providerId="AD" clId="Web-{2A2FB619-54F0-4488-B0CF-F087E7EFA913}" dt="2022-02-09T22:30:44.352" v="12"/>
        <pc:sldMkLst>
          <pc:docMk/>
          <pc:sldMk cId="3610302159" sldId="1566"/>
        </pc:sldMkLst>
      </pc:sldChg>
      <pc:sldChg chg="del">
        <pc:chgData name="Arce, Eliezer - HCD" userId="S::eliezer.arce@houstontx.gov::86e2a09b-373b-4628-98eb-6eec5ccf8f5a" providerId="AD" clId="Web-{2A2FB619-54F0-4488-B0CF-F087E7EFA913}" dt="2022-02-09T22:31:01.384" v="15"/>
        <pc:sldMkLst>
          <pc:docMk/>
          <pc:sldMk cId="2932285224" sldId="1567"/>
        </pc:sldMkLst>
      </pc:sldChg>
      <pc:sldChg chg="del">
        <pc:chgData name="Arce, Eliezer - HCD" userId="S::eliezer.arce@houstontx.gov::86e2a09b-373b-4628-98eb-6eec5ccf8f5a" providerId="AD" clId="Web-{2A2FB619-54F0-4488-B0CF-F087E7EFA913}" dt="2022-02-09T22:31:19.493" v="18"/>
        <pc:sldMkLst>
          <pc:docMk/>
          <pc:sldMk cId="3057989184" sldId="1568"/>
        </pc:sldMkLst>
      </pc:sldChg>
      <pc:sldChg chg="delSp modSp">
        <pc:chgData name="Arce, Eliezer - HCD" userId="S::eliezer.arce@houstontx.gov::86e2a09b-373b-4628-98eb-6eec5ccf8f5a" providerId="AD" clId="Web-{2A2FB619-54F0-4488-B0CF-F087E7EFA913}" dt="2022-02-09T22:31:50.150" v="24"/>
        <pc:sldMkLst>
          <pc:docMk/>
          <pc:sldMk cId="4060986656" sldId="1569"/>
        </pc:sldMkLst>
        <pc:spChg chg="del mod">
          <ac:chgData name="Arce, Eliezer - HCD" userId="S::eliezer.arce@houstontx.gov::86e2a09b-373b-4628-98eb-6eec5ccf8f5a" providerId="AD" clId="Web-{2A2FB619-54F0-4488-B0CF-F087E7EFA913}" dt="2022-02-09T22:31:50.150" v="24"/>
          <ac:spMkLst>
            <pc:docMk/>
            <pc:sldMk cId="4060986656" sldId="1569"/>
            <ac:spMk id="4" creationId="{52ED81AA-F090-4727-AF8B-162623D9FEA2}"/>
          </ac:spMkLst>
        </pc:spChg>
      </pc:sldChg>
      <pc:sldChg chg="add replId">
        <pc:chgData name="Arce, Eliezer - HCD" userId="S::eliezer.arce@houstontx.gov::86e2a09b-373b-4628-98eb-6eec5ccf8f5a" providerId="AD" clId="Web-{2A2FB619-54F0-4488-B0CF-F087E7EFA913}" dt="2022-02-09T22:28:09.912" v="2"/>
        <pc:sldMkLst>
          <pc:docMk/>
          <pc:sldMk cId="1014422217" sldId="1582"/>
        </pc:sldMkLst>
      </pc:sldChg>
      <pc:sldChg chg="add replId">
        <pc:chgData name="Arce, Eliezer - HCD" userId="S::eliezer.arce@houstontx.gov::86e2a09b-373b-4628-98eb-6eec5ccf8f5a" providerId="AD" clId="Web-{2A2FB619-54F0-4488-B0CF-F087E7EFA913}" dt="2022-02-09T22:28:16.756" v="3"/>
        <pc:sldMkLst>
          <pc:docMk/>
          <pc:sldMk cId="1066519784" sldId="1583"/>
        </pc:sldMkLst>
      </pc:sldChg>
      <pc:sldChg chg="add replId">
        <pc:chgData name="Arce, Eliezer - HCD" userId="S::eliezer.arce@houstontx.gov::86e2a09b-373b-4628-98eb-6eec5ccf8f5a" providerId="AD" clId="Web-{2A2FB619-54F0-4488-B0CF-F087E7EFA913}" dt="2022-02-09T22:28:45.850" v="4"/>
        <pc:sldMkLst>
          <pc:docMk/>
          <pc:sldMk cId="3638265238" sldId="1584"/>
        </pc:sldMkLst>
      </pc:sldChg>
      <pc:sldChg chg="add replId">
        <pc:chgData name="Arce, Eliezer - HCD" userId="S::eliezer.arce@houstontx.gov::86e2a09b-373b-4628-98eb-6eec5ccf8f5a" providerId="AD" clId="Web-{2A2FB619-54F0-4488-B0CF-F087E7EFA913}" dt="2022-02-09T22:29:06.101" v="5"/>
        <pc:sldMkLst>
          <pc:docMk/>
          <pc:sldMk cId="491490215" sldId="1585"/>
        </pc:sldMkLst>
      </pc:sldChg>
      <pc:sldChg chg="add replId">
        <pc:chgData name="Arce, Eliezer - HCD" userId="S::eliezer.arce@houstontx.gov::86e2a09b-373b-4628-98eb-6eec5ccf8f5a" providerId="AD" clId="Web-{2A2FB619-54F0-4488-B0CF-F087E7EFA913}" dt="2022-02-09T22:29:52.664" v="6"/>
        <pc:sldMkLst>
          <pc:docMk/>
          <pc:sldMk cId="1015614285" sldId="1586"/>
        </pc:sldMkLst>
      </pc:sldChg>
      <pc:sldChg chg="add replId">
        <pc:chgData name="Arce, Eliezer - HCD" userId="S::eliezer.arce@houstontx.gov::86e2a09b-373b-4628-98eb-6eec5ccf8f5a" providerId="AD" clId="Web-{2A2FB619-54F0-4488-B0CF-F087E7EFA913}" dt="2022-02-09T22:30:05.070" v="7"/>
        <pc:sldMkLst>
          <pc:docMk/>
          <pc:sldMk cId="438348941" sldId="1587"/>
        </pc:sldMkLst>
      </pc:sldChg>
      <pc:sldChg chg="add replId">
        <pc:chgData name="Arce, Eliezer - HCD" userId="S::eliezer.arce@houstontx.gov::86e2a09b-373b-4628-98eb-6eec5ccf8f5a" providerId="AD" clId="Web-{2A2FB619-54F0-4488-B0CF-F087E7EFA913}" dt="2022-02-09T22:30:09.930" v="8"/>
        <pc:sldMkLst>
          <pc:docMk/>
          <pc:sldMk cId="1244732284" sldId="1588"/>
        </pc:sldMkLst>
      </pc:sldChg>
      <pc:sldChg chg="add replId">
        <pc:chgData name="Arce, Eliezer - HCD" userId="S::eliezer.arce@houstontx.gov::86e2a09b-373b-4628-98eb-6eec5ccf8f5a" providerId="AD" clId="Web-{2A2FB619-54F0-4488-B0CF-F087E7EFA913}" dt="2022-02-09T22:30:17.430" v="9"/>
        <pc:sldMkLst>
          <pc:docMk/>
          <pc:sldMk cId="679514471" sldId="1589"/>
        </pc:sldMkLst>
      </pc:sldChg>
      <pc:sldChg chg="add ord replId">
        <pc:chgData name="Arce, Eliezer - HCD" userId="S::eliezer.arce@houstontx.gov::86e2a09b-373b-4628-98eb-6eec5ccf8f5a" providerId="AD" clId="Web-{2A2FB619-54F0-4488-B0CF-F087E7EFA913}" dt="2022-02-09T22:30:36.758" v="11"/>
        <pc:sldMkLst>
          <pc:docMk/>
          <pc:sldMk cId="3661737300" sldId="1590"/>
        </pc:sldMkLst>
      </pc:sldChg>
      <pc:sldChg chg="add ord replId">
        <pc:chgData name="Arce, Eliezer - HCD" userId="S::eliezer.arce@houstontx.gov::86e2a09b-373b-4628-98eb-6eec5ccf8f5a" providerId="AD" clId="Web-{2A2FB619-54F0-4488-B0CF-F087E7EFA913}" dt="2022-02-09T22:30:55.977" v="14"/>
        <pc:sldMkLst>
          <pc:docMk/>
          <pc:sldMk cId="235339456" sldId="1591"/>
        </pc:sldMkLst>
      </pc:sldChg>
      <pc:sldChg chg="add ord replId">
        <pc:chgData name="Arce, Eliezer - HCD" userId="S::eliezer.arce@houstontx.gov::86e2a09b-373b-4628-98eb-6eec5ccf8f5a" providerId="AD" clId="Web-{2A2FB619-54F0-4488-B0CF-F087E7EFA913}" dt="2022-02-09T22:31:13.322" v="17"/>
        <pc:sldMkLst>
          <pc:docMk/>
          <pc:sldMk cId="3272669019" sldId="1592"/>
        </pc:sldMkLst>
      </pc:sldChg>
      <pc:sldChg chg="add ord replId">
        <pc:chgData name="Arce, Eliezer - HCD" userId="S::eliezer.arce@houstontx.gov::86e2a09b-373b-4628-98eb-6eec5ccf8f5a" providerId="AD" clId="Web-{2A2FB619-54F0-4488-B0CF-F087E7EFA913}" dt="2022-02-09T22:31:30.134" v="20"/>
        <pc:sldMkLst>
          <pc:docMk/>
          <pc:sldMk cId="3036663242" sldId="1593"/>
        </pc:sldMkLst>
      </pc:sldChg>
    </pc:docChg>
  </pc:docChgLst>
  <pc:docChgLst>
    <pc:chgData name="Arce, Eliezer - HCD" userId="S::eliezer.arce@houstontx.gov::86e2a09b-373b-4628-98eb-6eec5ccf8f5a" providerId="AD" clId="Web-{C2DBE3BC-57CF-4123-A02B-C582EAC01A21}"/>
    <pc:docChg chg="delSld modSld">
      <pc:chgData name="Arce, Eliezer - HCD" userId="S::eliezer.arce@houstontx.gov::86e2a09b-373b-4628-98eb-6eec5ccf8f5a" providerId="AD" clId="Web-{C2DBE3BC-57CF-4123-A02B-C582EAC01A21}" dt="2022-05-05T18:27:45.936" v="86"/>
      <pc:docMkLst>
        <pc:docMk/>
      </pc:docMkLst>
      <pc:sldChg chg="modSp">
        <pc:chgData name="Arce, Eliezer - HCD" userId="S::eliezer.arce@houstontx.gov::86e2a09b-373b-4628-98eb-6eec5ccf8f5a" providerId="AD" clId="Web-{C2DBE3BC-57CF-4123-A02B-C582EAC01A21}" dt="2022-05-05T18:20:22.992" v="8" actId="20577"/>
        <pc:sldMkLst>
          <pc:docMk/>
          <pc:sldMk cId="3648817661" sldId="613"/>
        </pc:sldMkLst>
        <pc:spChg chg="mod">
          <ac:chgData name="Arce, Eliezer - HCD" userId="S::eliezer.arce@houstontx.gov::86e2a09b-373b-4628-98eb-6eec5ccf8f5a" providerId="AD" clId="Web-{C2DBE3BC-57CF-4123-A02B-C582EAC01A21}" dt="2022-05-05T18:20:22.992" v="8" actId="20577"/>
          <ac:spMkLst>
            <pc:docMk/>
            <pc:sldMk cId="3648817661" sldId="613"/>
            <ac:spMk id="3" creationId="{119A19AC-8C76-C343-8784-2BC52B9F68BE}"/>
          </ac:spMkLst>
        </pc:spChg>
      </pc:sldChg>
      <pc:sldChg chg="modSp">
        <pc:chgData name="Arce, Eliezer - HCD" userId="S::eliezer.arce@houstontx.gov::86e2a09b-373b-4628-98eb-6eec5ccf8f5a" providerId="AD" clId="Web-{C2DBE3BC-57CF-4123-A02B-C582EAC01A21}" dt="2022-05-05T18:25:15.356" v="46" actId="20577"/>
        <pc:sldMkLst>
          <pc:docMk/>
          <pc:sldMk cId="491490215" sldId="1585"/>
        </pc:sldMkLst>
        <pc:spChg chg="mod">
          <ac:chgData name="Arce, Eliezer - HCD" userId="S::eliezer.arce@houstontx.gov::86e2a09b-373b-4628-98eb-6eec5ccf8f5a" providerId="AD" clId="Web-{C2DBE3BC-57CF-4123-A02B-C582EAC01A21}" dt="2022-05-05T18:25:15.356" v="46" actId="20577"/>
          <ac:spMkLst>
            <pc:docMk/>
            <pc:sldMk cId="491490215" sldId="1585"/>
            <ac:spMk id="6" creationId="{12852A6E-96A1-4857-9808-79D682832484}"/>
          </ac:spMkLst>
        </pc:spChg>
      </pc:sldChg>
      <pc:sldChg chg="modSp">
        <pc:chgData name="Arce, Eliezer - HCD" userId="S::eliezer.arce@houstontx.gov::86e2a09b-373b-4628-98eb-6eec5ccf8f5a" providerId="AD" clId="Web-{C2DBE3BC-57CF-4123-A02B-C582EAC01A21}" dt="2022-05-05T18:25:26.887" v="48" actId="20577"/>
        <pc:sldMkLst>
          <pc:docMk/>
          <pc:sldMk cId="3617520772" sldId="1730"/>
        </pc:sldMkLst>
        <pc:spChg chg="mod">
          <ac:chgData name="Arce, Eliezer - HCD" userId="S::eliezer.arce@houstontx.gov::86e2a09b-373b-4628-98eb-6eec5ccf8f5a" providerId="AD" clId="Web-{C2DBE3BC-57CF-4123-A02B-C582EAC01A21}" dt="2022-05-05T18:25:26.887" v="48" actId="20577"/>
          <ac:spMkLst>
            <pc:docMk/>
            <pc:sldMk cId="3617520772" sldId="1730"/>
            <ac:spMk id="7" creationId="{71580C6A-1C5A-4AC0-976E-46A911D33915}"/>
          </ac:spMkLst>
        </pc:spChg>
      </pc:sldChg>
      <pc:sldChg chg="modSp">
        <pc:chgData name="Arce, Eliezer - HCD" userId="S::eliezer.arce@houstontx.gov::86e2a09b-373b-4628-98eb-6eec5ccf8f5a" providerId="AD" clId="Web-{C2DBE3BC-57CF-4123-A02B-C582EAC01A21}" dt="2022-05-05T18:25:37.747" v="61" actId="20577"/>
        <pc:sldMkLst>
          <pc:docMk/>
          <pc:sldMk cId="797361348" sldId="1731"/>
        </pc:sldMkLst>
        <pc:spChg chg="mod">
          <ac:chgData name="Arce, Eliezer - HCD" userId="S::eliezer.arce@houstontx.gov::86e2a09b-373b-4628-98eb-6eec5ccf8f5a" providerId="AD" clId="Web-{C2DBE3BC-57CF-4123-A02B-C582EAC01A21}" dt="2022-05-05T18:25:37.747" v="61" actId="20577"/>
          <ac:spMkLst>
            <pc:docMk/>
            <pc:sldMk cId="797361348" sldId="1731"/>
            <ac:spMk id="5" creationId="{03D8AD55-A995-4382-95D5-29F561BC4C9E}"/>
          </ac:spMkLst>
        </pc:spChg>
      </pc:sldChg>
      <pc:sldChg chg="del">
        <pc:chgData name="Arce, Eliezer - HCD" userId="S::eliezer.arce@houstontx.gov::86e2a09b-373b-4628-98eb-6eec5ccf8f5a" providerId="AD" clId="Web-{C2DBE3BC-57CF-4123-A02B-C582EAC01A21}" dt="2022-05-05T18:26:54.607" v="62"/>
        <pc:sldMkLst>
          <pc:docMk/>
          <pc:sldMk cId="2752898650" sldId="1735"/>
        </pc:sldMkLst>
      </pc:sldChg>
      <pc:sldChg chg="del">
        <pc:chgData name="Arce, Eliezer - HCD" userId="S::eliezer.arce@houstontx.gov::86e2a09b-373b-4628-98eb-6eec5ccf8f5a" providerId="AD" clId="Web-{C2DBE3BC-57CF-4123-A02B-C582EAC01A21}" dt="2022-05-05T18:26:56.170" v="63"/>
        <pc:sldMkLst>
          <pc:docMk/>
          <pc:sldMk cId="3030539534" sldId="1736"/>
        </pc:sldMkLst>
      </pc:sldChg>
      <pc:sldChg chg="del">
        <pc:chgData name="Arce, Eliezer - HCD" userId="S::eliezer.arce@houstontx.gov::86e2a09b-373b-4628-98eb-6eec5ccf8f5a" providerId="AD" clId="Web-{C2DBE3BC-57CF-4123-A02B-C582EAC01A21}" dt="2022-05-05T18:26:57.342" v="64"/>
        <pc:sldMkLst>
          <pc:docMk/>
          <pc:sldMk cId="1038274799" sldId="1738"/>
        </pc:sldMkLst>
      </pc:sldChg>
      <pc:sldChg chg="del">
        <pc:chgData name="Arce, Eliezer - HCD" userId="S::eliezer.arce@houstontx.gov::86e2a09b-373b-4628-98eb-6eec5ccf8f5a" providerId="AD" clId="Web-{C2DBE3BC-57CF-4123-A02B-C582EAC01A21}" dt="2022-05-05T18:26:58.264" v="65"/>
        <pc:sldMkLst>
          <pc:docMk/>
          <pc:sldMk cId="2867482120" sldId="1739"/>
        </pc:sldMkLst>
      </pc:sldChg>
      <pc:sldChg chg="del">
        <pc:chgData name="Arce, Eliezer - HCD" userId="S::eliezer.arce@houstontx.gov::86e2a09b-373b-4628-98eb-6eec5ccf8f5a" providerId="AD" clId="Web-{C2DBE3BC-57CF-4123-A02B-C582EAC01A21}" dt="2022-05-05T18:27:01.639" v="67"/>
        <pc:sldMkLst>
          <pc:docMk/>
          <pc:sldMk cId="2528564866" sldId="1740"/>
        </pc:sldMkLst>
      </pc:sldChg>
      <pc:sldChg chg="del">
        <pc:chgData name="Arce, Eliezer - HCD" userId="S::eliezer.arce@houstontx.gov::86e2a09b-373b-4628-98eb-6eec5ccf8f5a" providerId="AD" clId="Web-{C2DBE3BC-57CF-4123-A02B-C582EAC01A21}" dt="2022-05-05T18:27:00.295" v="66"/>
        <pc:sldMkLst>
          <pc:docMk/>
          <pc:sldMk cId="349921035" sldId="1743"/>
        </pc:sldMkLst>
      </pc:sldChg>
      <pc:sldChg chg="del">
        <pc:chgData name="Arce, Eliezer - HCD" userId="S::eliezer.arce@houstontx.gov::86e2a09b-373b-4628-98eb-6eec5ccf8f5a" providerId="AD" clId="Web-{C2DBE3BC-57CF-4123-A02B-C582EAC01A21}" dt="2022-05-05T18:27:05.529" v="69"/>
        <pc:sldMkLst>
          <pc:docMk/>
          <pc:sldMk cId="2959970610" sldId="1744"/>
        </pc:sldMkLst>
      </pc:sldChg>
      <pc:sldChg chg="del">
        <pc:chgData name="Arce, Eliezer - HCD" userId="S::eliezer.arce@houstontx.gov::86e2a09b-373b-4628-98eb-6eec5ccf8f5a" providerId="AD" clId="Web-{C2DBE3BC-57CF-4123-A02B-C582EAC01A21}" dt="2022-05-05T18:27:04.592" v="68"/>
        <pc:sldMkLst>
          <pc:docMk/>
          <pc:sldMk cId="1229101868" sldId="1745"/>
        </pc:sldMkLst>
      </pc:sldChg>
      <pc:sldChg chg="del">
        <pc:chgData name="Arce, Eliezer - HCD" userId="S::eliezer.arce@houstontx.gov::86e2a09b-373b-4628-98eb-6eec5ccf8f5a" providerId="AD" clId="Web-{C2DBE3BC-57CF-4123-A02B-C582EAC01A21}" dt="2022-05-05T18:27:08.561" v="70"/>
        <pc:sldMkLst>
          <pc:docMk/>
          <pc:sldMk cId="1695250490" sldId="1746"/>
        </pc:sldMkLst>
      </pc:sldChg>
      <pc:sldChg chg="del">
        <pc:chgData name="Arce, Eliezer - HCD" userId="S::eliezer.arce@houstontx.gov::86e2a09b-373b-4628-98eb-6eec5ccf8f5a" providerId="AD" clId="Web-{C2DBE3BC-57CF-4123-A02B-C582EAC01A21}" dt="2022-05-05T18:27:10.076" v="71"/>
        <pc:sldMkLst>
          <pc:docMk/>
          <pc:sldMk cId="2369428535" sldId="1747"/>
        </pc:sldMkLst>
      </pc:sldChg>
      <pc:sldChg chg="del">
        <pc:chgData name="Arce, Eliezer - HCD" userId="S::eliezer.arce@houstontx.gov::86e2a09b-373b-4628-98eb-6eec5ccf8f5a" providerId="AD" clId="Web-{C2DBE3BC-57CF-4123-A02B-C582EAC01A21}" dt="2022-05-05T18:27:13.076" v="72"/>
        <pc:sldMkLst>
          <pc:docMk/>
          <pc:sldMk cId="409038165" sldId="1748"/>
        </pc:sldMkLst>
      </pc:sldChg>
      <pc:sldChg chg="del">
        <pc:chgData name="Arce, Eliezer - HCD" userId="S::eliezer.arce@houstontx.gov::86e2a09b-373b-4628-98eb-6eec5ccf8f5a" providerId="AD" clId="Web-{C2DBE3BC-57CF-4123-A02B-C582EAC01A21}" dt="2022-05-05T18:27:14.905" v="74"/>
        <pc:sldMkLst>
          <pc:docMk/>
          <pc:sldMk cId="2022339830" sldId="1749"/>
        </pc:sldMkLst>
      </pc:sldChg>
      <pc:sldChg chg="del">
        <pc:chgData name="Arce, Eliezer - HCD" userId="S::eliezer.arce@houstontx.gov::86e2a09b-373b-4628-98eb-6eec5ccf8f5a" providerId="AD" clId="Web-{C2DBE3BC-57CF-4123-A02B-C582EAC01A21}" dt="2022-05-05T18:27:14.186" v="73"/>
        <pc:sldMkLst>
          <pc:docMk/>
          <pc:sldMk cId="3246288429" sldId="1750"/>
        </pc:sldMkLst>
      </pc:sldChg>
      <pc:sldChg chg="del">
        <pc:chgData name="Arce, Eliezer - HCD" userId="S::eliezer.arce@houstontx.gov::86e2a09b-373b-4628-98eb-6eec5ccf8f5a" providerId="AD" clId="Web-{C2DBE3BC-57CF-4123-A02B-C582EAC01A21}" dt="2022-05-05T18:27:25.608" v="76"/>
        <pc:sldMkLst>
          <pc:docMk/>
          <pc:sldMk cId="1023900201" sldId="1751"/>
        </pc:sldMkLst>
      </pc:sldChg>
      <pc:sldChg chg="del">
        <pc:chgData name="Arce, Eliezer - HCD" userId="S::eliezer.arce@houstontx.gov::86e2a09b-373b-4628-98eb-6eec5ccf8f5a" providerId="AD" clId="Web-{C2DBE3BC-57CF-4123-A02B-C582EAC01A21}" dt="2022-05-05T18:27:33.217" v="77"/>
        <pc:sldMkLst>
          <pc:docMk/>
          <pc:sldMk cId="2634276225" sldId="1752"/>
        </pc:sldMkLst>
      </pc:sldChg>
      <pc:sldChg chg="del">
        <pc:chgData name="Arce, Eliezer - HCD" userId="S::eliezer.arce@houstontx.gov::86e2a09b-373b-4628-98eb-6eec5ccf8f5a" providerId="AD" clId="Web-{C2DBE3BC-57CF-4123-A02B-C582EAC01A21}" dt="2022-05-05T18:27:21.389" v="75"/>
        <pc:sldMkLst>
          <pc:docMk/>
          <pc:sldMk cId="1115316615" sldId="1753"/>
        </pc:sldMkLst>
      </pc:sldChg>
      <pc:sldChg chg="del">
        <pc:chgData name="Arce, Eliezer - HCD" userId="S::eliezer.arce@houstontx.gov::86e2a09b-373b-4628-98eb-6eec5ccf8f5a" providerId="AD" clId="Web-{C2DBE3BC-57CF-4123-A02B-C582EAC01A21}" dt="2022-05-05T18:27:36.311" v="78"/>
        <pc:sldMkLst>
          <pc:docMk/>
          <pc:sldMk cId="242765739" sldId="1754"/>
        </pc:sldMkLst>
      </pc:sldChg>
      <pc:sldChg chg="del">
        <pc:chgData name="Arce, Eliezer - HCD" userId="S::eliezer.arce@houstontx.gov::86e2a09b-373b-4628-98eb-6eec5ccf8f5a" providerId="AD" clId="Web-{C2DBE3BC-57CF-4123-A02B-C582EAC01A21}" dt="2022-05-05T18:27:37.436" v="79"/>
        <pc:sldMkLst>
          <pc:docMk/>
          <pc:sldMk cId="2293049892" sldId="1755"/>
        </pc:sldMkLst>
      </pc:sldChg>
      <pc:sldChg chg="del">
        <pc:chgData name="Arce, Eliezer - HCD" userId="S::eliezer.arce@houstontx.gov::86e2a09b-373b-4628-98eb-6eec5ccf8f5a" providerId="AD" clId="Web-{C2DBE3BC-57CF-4123-A02B-C582EAC01A21}" dt="2022-05-05T18:27:39.702" v="81"/>
        <pc:sldMkLst>
          <pc:docMk/>
          <pc:sldMk cId="3271059755" sldId="1756"/>
        </pc:sldMkLst>
      </pc:sldChg>
      <pc:sldChg chg="del">
        <pc:chgData name="Arce, Eliezer - HCD" userId="S::eliezer.arce@houstontx.gov::86e2a09b-373b-4628-98eb-6eec5ccf8f5a" providerId="AD" clId="Web-{C2DBE3BC-57CF-4123-A02B-C582EAC01A21}" dt="2022-05-05T18:27:40.889" v="82"/>
        <pc:sldMkLst>
          <pc:docMk/>
          <pc:sldMk cId="2201014448" sldId="1757"/>
        </pc:sldMkLst>
      </pc:sldChg>
      <pc:sldChg chg="del">
        <pc:chgData name="Arce, Eliezer - HCD" userId="S::eliezer.arce@houstontx.gov::86e2a09b-373b-4628-98eb-6eec5ccf8f5a" providerId="AD" clId="Web-{C2DBE3BC-57CF-4123-A02B-C582EAC01A21}" dt="2022-05-05T18:27:43.374" v="84"/>
        <pc:sldMkLst>
          <pc:docMk/>
          <pc:sldMk cId="2352970362" sldId="1758"/>
        </pc:sldMkLst>
      </pc:sldChg>
      <pc:sldChg chg="del">
        <pc:chgData name="Arce, Eliezer - HCD" userId="S::eliezer.arce@houstontx.gov::86e2a09b-373b-4628-98eb-6eec5ccf8f5a" providerId="AD" clId="Web-{C2DBE3BC-57CF-4123-A02B-C582EAC01A21}" dt="2022-05-05T18:27:44.530" v="85"/>
        <pc:sldMkLst>
          <pc:docMk/>
          <pc:sldMk cId="2636294986" sldId="1759"/>
        </pc:sldMkLst>
      </pc:sldChg>
      <pc:sldChg chg="del">
        <pc:chgData name="Arce, Eliezer - HCD" userId="S::eliezer.arce@houstontx.gov::86e2a09b-373b-4628-98eb-6eec5ccf8f5a" providerId="AD" clId="Web-{C2DBE3BC-57CF-4123-A02B-C582EAC01A21}" dt="2022-05-05T18:27:38.577" v="80"/>
        <pc:sldMkLst>
          <pc:docMk/>
          <pc:sldMk cId="1891323878" sldId="1760"/>
        </pc:sldMkLst>
      </pc:sldChg>
      <pc:sldChg chg="del">
        <pc:chgData name="Arce, Eliezer - HCD" userId="S::eliezer.arce@houstontx.gov::86e2a09b-373b-4628-98eb-6eec5ccf8f5a" providerId="AD" clId="Web-{C2DBE3BC-57CF-4123-A02B-C582EAC01A21}" dt="2022-05-05T18:27:41.749" v="83"/>
        <pc:sldMkLst>
          <pc:docMk/>
          <pc:sldMk cId="2159016220" sldId="1761"/>
        </pc:sldMkLst>
      </pc:sldChg>
      <pc:sldChg chg="del">
        <pc:chgData name="Arce, Eliezer - HCD" userId="S::eliezer.arce@houstontx.gov::86e2a09b-373b-4628-98eb-6eec5ccf8f5a" providerId="AD" clId="Web-{C2DBE3BC-57CF-4123-A02B-C582EAC01A21}" dt="2022-05-05T18:27:45.936" v="86"/>
        <pc:sldMkLst>
          <pc:docMk/>
          <pc:sldMk cId="3464694031" sldId="1762"/>
        </pc:sldMkLst>
      </pc:sldChg>
      <pc:sldChg chg="modSp">
        <pc:chgData name="Arce, Eliezer - HCD" userId="S::eliezer.arce@houstontx.gov::86e2a09b-373b-4628-98eb-6eec5ccf8f5a" providerId="AD" clId="Web-{C2DBE3BC-57CF-4123-A02B-C582EAC01A21}" dt="2022-05-05T18:24:04.527" v="22" actId="20577"/>
        <pc:sldMkLst>
          <pc:docMk/>
          <pc:sldMk cId="882476492" sldId="1793"/>
        </pc:sldMkLst>
        <pc:spChg chg="mod">
          <ac:chgData name="Arce, Eliezer - HCD" userId="S::eliezer.arce@houstontx.gov::86e2a09b-373b-4628-98eb-6eec5ccf8f5a" providerId="AD" clId="Web-{C2DBE3BC-57CF-4123-A02B-C582EAC01A21}" dt="2022-05-05T18:24:04.527" v="22" actId="20577"/>
          <ac:spMkLst>
            <pc:docMk/>
            <pc:sldMk cId="882476492" sldId="1793"/>
            <ac:spMk id="5" creationId="{56DD7730-E1DD-4E7C-90C2-A8F20575CEBE}"/>
          </ac:spMkLst>
        </pc:spChg>
      </pc:sldChg>
      <pc:sldChg chg="modSp">
        <pc:chgData name="Arce, Eliezer - HCD" userId="S::eliezer.arce@houstontx.gov::86e2a09b-373b-4628-98eb-6eec5ccf8f5a" providerId="AD" clId="Web-{C2DBE3BC-57CF-4123-A02B-C582EAC01A21}" dt="2022-05-05T18:24:22.839" v="28" actId="20577"/>
        <pc:sldMkLst>
          <pc:docMk/>
          <pc:sldMk cId="3812790499" sldId="1794"/>
        </pc:sldMkLst>
        <pc:spChg chg="mod">
          <ac:chgData name="Arce, Eliezer - HCD" userId="S::eliezer.arce@houstontx.gov::86e2a09b-373b-4628-98eb-6eec5ccf8f5a" providerId="AD" clId="Web-{C2DBE3BC-57CF-4123-A02B-C582EAC01A21}" dt="2022-05-05T18:24:22.839" v="28" actId="20577"/>
          <ac:spMkLst>
            <pc:docMk/>
            <pc:sldMk cId="3812790499" sldId="1794"/>
            <ac:spMk id="5" creationId="{E6EB0C80-0F5F-49ED-A111-BA89B10367A3}"/>
          </ac:spMkLst>
        </pc:spChg>
      </pc:sldChg>
      <pc:sldChg chg="modSp">
        <pc:chgData name="Arce, Eliezer - HCD" userId="S::eliezer.arce@houstontx.gov::86e2a09b-373b-4628-98eb-6eec5ccf8f5a" providerId="AD" clId="Web-{C2DBE3BC-57CF-4123-A02B-C582EAC01A21}" dt="2022-05-05T18:24:32.074" v="29" actId="1076"/>
        <pc:sldMkLst>
          <pc:docMk/>
          <pc:sldMk cId="2971252020" sldId="1795"/>
        </pc:sldMkLst>
        <pc:spChg chg="mod">
          <ac:chgData name="Arce, Eliezer - HCD" userId="S::eliezer.arce@houstontx.gov::86e2a09b-373b-4628-98eb-6eec5ccf8f5a" providerId="AD" clId="Web-{C2DBE3BC-57CF-4123-A02B-C582EAC01A21}" dt="2022-05-05T18:24:32.074" v="29" actId="1076"/>
          <ac:spMkLst>
            <pc:docMk/>
            <pc:sldMk cId="2971252020" sldId="1795"/>
            <ac:spMk id="5" creationId="{42F4DC46-84F2-4022-8D35-CE2486517F31}"/>
          </ac:spMkLst>
        </pc:spChg>
      </pc:sldChg>
      <pc:sldChg chg="del">
        <pc:chgData name="Arce, Eliezer - HCD" userId="S::eliezer.arce@houstontx.gov::86e2a09b-373b-4628-98eb-6eec5ccf8f5a" providerId="AD" clId="Web-{C2DBE3BC-57CF-4123-A02B-C582EAC01A21}" dt="2022-05-05T18:24:40.011" v="30"/>
        <pc:sldMkLst>
          <pc:docMk/>
          <pc:sldMk cId="2071638586" sldId="1796"/>
        </pc:sldMkLst>
      </pc:sldChg>
      <pc:sldChg chg="del">
        <pc:chgData name="Arce, Eliezer - HCD" userId="S::eliezer.arce@houstontx.gov::86e2a09b-373b-4628-98eb-6eec5ccf8f5a" providerId="AD" clId="Web-{C2DBE3BC-57CF-4123-A02B-C582EAC01A21}" dt="2022-05-05T18:24:41.480" v="31"/>
        <pc:sldMkLst>
          <pc:docMk/>
          <pc:sldMk cId="659718204" sldId="1797"/>
        </pc:sldMkLst>
      </pc:sldChg>
      <pc:sldChg chg="del">
        <pc:chgData name="Arce, Eliezer - HCD" userId="S::eliezer.arce@houstontx.gov::86e2a09b-373b-4628-98eb-6eec5ccf8f5a" providerId="AD" clId="Web-{C2DBE3BC-57CF-4123-A02B-C582EAC01A21}" dt="2022-05-05T18:24:42.246" v="32"/>
        <pc:sldMkLst>
          <pc:docMk/>
          <pc:sldMk cId="1480153947" sldId="1798"/>
        </pc:sldMkLst>
      </pc:sldChg>
      <pc:sldChg chg="del">
        <pc:chgData name="Arce, Eliezer - HCD" userId="S::eliezer.arce@houstontx.gov::86e2a09b-373b-4628-98eb-6eec5ccf8f5a" providerId="AD" clId="Web-{C2DBE3BC-57CF-4123-A02B-C582EAC01A21}" dt="2022-05-05T18:24:44.074" v="33"/>
        <pc:sldMkLst>
          <pc:docMk/>
          <pc:sldMk cId="979785266" sldId="1799"/>
        </pc:sldMkLst>
      </pc:sldChg>
      <pc:sldChg chg="del">
        <pc:chgData name="Arce, Eliezer - HCD" userId="S::eliezer.arce@houstontx.gov::86e2a09b-373b-4628-98eb-6eec5ccf8f5a" providerId="AD" clId="Web-{C2DBE3BC-57CF-4123-A02B-C582EAC01A21}" dt="2022-05-05T18:24:45.402" v="34"/>
        <pc:sldMkLst>
          <pc:docMk/>
          <pc:sldMk cId="2313692628" sldId="1800"/>
        </pc:sldMkLst>
      </pc:sldChg>
      <pc:sldChg chg="del">
        <pc:chgData name="Arce, Eliezer - HCD" userId="S::eliezer.arce@houstontx.gov::86e2a09b-373b-4628-98eb-6eec5ccf8f5a" providerId="AD" clId="Web-{C2DBE3BC-57CF-4123-A02B-C582EAC01A21}" dt="2022-05-05T18:24:46.980" v="35"/>
        <pc:sldMkLst>
          <pc:docMk/>
          <pc:sldMk cId="1011527034" sldId="1801"/>
        </pc:sldMkLst>
      </pc:sldChg>
      <pc:sldChg chg="del">
        <pc:chgData name="Arce, Eliezer - HCD" userId="S::eliezer.arce@houstontx.gov::86e2a09b-373b-4628-98eb-6eec5ccf8f5a" providerId="AD" clId="Web-{C2DBE3BC-57CF-4123-A02B-C582EAC01A21}" dt="2022-05-05T18:24:47.871" v="36"/>
        <pc:sldMkLst>
          <pc:docMk/>
          <pc:sldMk cId="3456726361" sldId="1802"/>
        </pc:sldMkLst>
      </pc:sldChg>
      <pc:sldChg chg="del">
        <pc:chgData name="Arce, Eliezer - HCD" userId="S::eliezer.arce@houstontx.gov::86e2a09b-373b-4628-98eb-6eec5ccf8f5a" providerId="AD" clId="Web-{C2DBE3BC-57CF-4123-A02B-C582EAC01A21}" dt="2022-05-05T18:24:54.871" v="37"/>
        <pc:sldMkLst>
          <pc:docMk/>
          <pc:sldMk cId="694279908" sldId="1803"/>
        </pc:sldMkLst>
      </pc:sldChg>
      <pc:sldChg chg="del">
        <pc:chgData name="Arce, Eliezer - HCD" userId="S::eliezer.arce@houstontx.gov::86e2a09b-373b-4628-98eb-6eec5ccf8f5a" providerId="AD" clId="Web-{C2DBE3BC-57CF-4123-A02B-C582EAC01A21}" dt="2022-05-05T18:24:57.809" v="38"/>
        <pc:sldMkLst>
          <pc:docMk/>
          <pc:sldMk cId="3438627816" sldId="1804"/>
        </pc:sldMkLst>
      </pc:sldChg>
    </pc:docChg>
  </pc:docChgLst>
  <pc:docChgLst>
    <pc:chgData name="Arce, Eliezer - HCD" userId="S::eliezer.arce@houstontx.gov::86e2a09b-373b-4628-98eb-6eec5ccf8f5a" providerId="AD" clId="Web-{7083411A-2C84-4773-A6D8-0C83631C1A23}"/>
    <pc:docChg chg="addSld delSld modSld">
      <pc:chgData name="Arce, Eliezer - HCD" userId="S::eliezer.arce@houstontx.gov::86e2a09b-373b-4628-98eb-6eec5ccf8f5a" providerId="AD" clId="Web-{7083411A-2C84-4773-A6D8-0C83631C1A23}" dt="2022-01-13T17:43:14.850" v="23"/>
      <pc:docMkLst>
        <pc:docMk/>
      </pc:docMkLst>
      <pc:sldChg chg="addSp delSp modSp add replId">
        <pc:chgData name="Arce, Eliezer - HCD" userId="S::eliezer.arce@houstontx.gov::86e2a09b-373b-4628-98eb-6eec5ccf8f5a" providerId="AD" clId="Web-{7083411A-2C84-4773-A6D8-0C83631C1A23}" dt="2022-01-13T17:42:31.959" v="16" actId="20577"/>
        <pc:sldMkLst>
          <pc:docMk/>
          <pc:sldMk cId="1768229220" sldId="1557"/>
        </pc:sldMkLst>
        <pc:spChg chg="add mod">
          <ac:chgData name="Arce, Eliezer - HCD" userId="S::eliezer.arce@houstontx.gov::86e2a09b-373b-4628-98eb-6eec5ccf8f5a" providerId="AD" clId="Web-{7083411A-2C84-4773-A6D8-0C83631C1A23}" dt="2022-01-13T17:42:31.959" v="16" actId="20577"/>
          <ac:spMkLst>
            <pc:docMk/>
            <pc:sldMk cId="1768229220" sldId="1557"/>
            <ac:spMk id="3" creationId="{2FA6E002-D364-4F14-A366-03C44FF381AC}"/>
          </ac:spMkLst>
        </pc:spChg>
        <pc:graphicFrameChg chg="del mod modGraphic">
          <ac:chgData name="Arce, Eliezer - HCD" userId="S::eliezer.arce@houstontx.gov::86e2a09b-373b-4628-98eb-6eec5ccf8f5a" providerId="AD" clId="Web-{7083411A-2C84-4773-A6D8-0C83631C1A23}" dt="2022-01-13T17:41:47.193" v="9"/>
          <ac:graphicFrameMkLst>
            <pc:docMk/>
            <pc:sldMk cId="1768229220" sldId="1557"/>
            <ac:graphicFrameMk id="2" creationId="{DFD36900-FB94-42AB-9253-64B4E2BA343F}"/>
          </ac:graphicFrameMkLst>
        </pc:graphicFrameChg>
      </pc:sldChg>
      <pc:sldChg chg="add del replId">
        <pc:chgData name="Arce, Eliezer - HCD" userId="S::eliezer.arce@houstontx.gov::86e2a09b-373b-4628-98eb-6eec5ccf8f5a" providerId="AD" clId="Web-{7083411A-2C84-4773-A6D8-0C83631C1A23}" dt="2022-01-13T17:43:14.850" v="23"/>
        <pc:sldMkLst>
          <pc:docMk/>
          <pc:sldMk cId="3858449256" sldId="1558"/>
        </pc:sldMkLst>
      </pc:sldChg>
      <pc:sldChg chg="modSp add replId">
        <pc:chgData name="Arce, Eliezer - HCD" userId="S::eliezer.arce@houstontx.gov::86e2a09b-373b-4628-98eb-6eec5ccf8f5a" providerId="AD" clId="Web-{7083411A-2C84-4773-A6D8-0C83631C1A23}" dt="2022-01-13T17:42:41.646" v="20" actId="20577"/>
        <pc:sldMkLst>
          <pc:docMk/>
          <pc:sldMk cId="2548819128" sldId="1559"/>
        </pc:sldMkLst>
        <pc:spChg chg="mod">
          <ac:chgData name="Arce, Eliezer - HCD" userId="S::eliezer.arce@houstontx.gov::86e2a09b-373b-4628-98eb-6eec5ccf8f5a" providerId="AD" clId="Web-{7083411A-2C84-4773-A6D8-0C83631C1A23}" dt="2022-01-13T17:42:41.646" v="20" actId="20577"/>
          <ac:spMkLst>
            <pc:docMk/>
            <pc:sldMk cId="2548819128" sldId="1559"/>
            <ac:spMk id="3" creationId="{2FA6E002-D364-4F14-A366-03C44FF381AC}"/>
          </ac:spMkLst>
        </pc:spChg>
      </pc:sldChg>
    </pc:docChg>
  </pc:docChgLst>
  <pc:docChgLst>
    <pc:chgData name="Arce, Eliezer - HCD" userId="S::eliezer.arce@houstontx.gov::86e2a09b-373b-4628-98eb-6eec5ccf8f5a" providerId="AD" clId="Web-{7628D6C9-D347-4B3F-98E8-B0BD41646B89}"/>
    <pc:docChg chg="addSld delSld modSld">
      <pc:chgData name="Arce, Eliezer - HCD" userId="S::eliezer.arce@houstontx.gov::86e2a09b-373b-4628-98eb-6eec5ccf8f5a" providerId="AD" clId="Web-{7628D6C9-D347-4B3F-98E8-B0BD41646B89}" dt="2022-02-09T17:20:55.084" v="74" actId="14100"/>
      <pc:docMkLst>
        <pc:docMk/>
      </pc:docMkLst>
      <pc:sldChg chg="del">
        <pc:chgData name="Arce, Eliezer - HCD" userId="S::eliezer.arce@houstontx.gov::86e2a09b-373b-4628-98eb-6eec5ccf8f5a" providerId="AD" clId="Web-{7628D6C9-D347-4B3F-98E8-B0BD41646B89}" dt="2022-02-09T17:01:46.260" v="7"/>
        <pc:sldMkLst>
          <pc:docMk/>
          <pc:sldMk cId="723109155" sldId="1505"/>
        </pc:sldMkLst>
      </pc:sldChg>
      <pc:sldChg chg="addSp delSp modSp">
        <pc:chgData name="Arce, Eliezer - HCD" userId="S::eliezer.arce@houstontx.gov::86e2a09b-373b-4628-98eb-6eec5ccf8f5a" providerId="AD" clId="Web-{7628D6C9-D347-4B3F-98E8-B0BD41646B89}" dt="2022-02-09T17:10:17.929" v="31" actId="1076"/>
        <pc:sldMkLst>
          <pc:docMk/>
          <pc:sldMk cId="757664715" sldId="1506"/>
        </pc:sldMkLst>
        <pc:spChg chg="mod">
          <ac:chgData name="Arce, Eliezer - HCD" userId="S::eliezer.arce@houstontx.gov::86e2a09b-373b-4628-98eb-6eec5ccf8f5a" providerId="AD" clId="Web-{7628D6C9-D347-4B3F-98E8-B0BD41646B89}" dt="2022-02-09T17:10:17.929" v="31" actId="1076"/>
          <ac:spMkLst>
            <pc:docMk/>
            <pc:sldMk cId="757664715" sldId="1506"/>
            <ac:spMk id="7" creationId="{F2921517-0CFA-9B44-AC5A-C443393917AC}"/>
          </ac:spMkLst>
        </pc:spChg>
        <pc:picChg chg="add mod">
          <ac:chgData name="Arce, Eliezer - HCD" userId="S::eliezer.arce@houstontx.gov::86e2a09b-373b-4628-98eb-6eec5ccf8f5a" providerId="AD" clId="Web-{7628D6C9-D347-4B3F-98E8-B0BD41646B89}" dt="2022-02-09T17:09:22.052" v="24"/>
          <ac:picMkLst>
            <pc:docMk/>
            <pc:sldMk cId="757664715" sldId="1506"/>
            <ac:picMk id="2" creationId="{CDB80A05-D8FB-4007-8C72-086A2E9DE309}"/>
          </ac:picMkLst>
        </pc:picChg>
        <pc:picChg chg="add mod">
          <ac:chgData name="Arce, Eliezer - HCD" userId="S::eliezer.arce@houstontx.gov::86e2a09b-373b-4628-98eb-6eec5ccf8f5a" providerId="AD" clId="Web-{7628D6C9-D347-4B3F-98E8-B0BD41646B89}" dt="2022-02-09T17:10:07.538" v="25"/>
          <ac:picMkLst>
            <pc:docMk/>
            <pc:sldMk cId="757664715" sldId="1506"/>
            <ac:picMk id="3" creationId="{1172CC9D-E460-431F-B3F9-C476139B3EB5}"/>
          </ac:picMkLst>
        </pc:picChg>
        <pc:picChg chg="del">
          <ac:chgData name="Arce, Eliezer - HCD" userId="S::eliezer.arce@houstontx.gov::86e2a09b-373b-4628-98eb-6eec5ccf8f5a" providerId="AD" clId="Web-{7628D6C9-D347-4B3F-98E8-B0BD41646B89}" dt="2022-02-09T17:01:30.260" v="0"/>
          <ac:picMkLst>
            <pc:docMk/>
            <pc:sldMk cId="757664715" sldId="1506"/>
            <ac:picMk id="4" creationId="{C20B8C5F-0125-44C7-94F2-7592123805FF}"/>
          </ac:picMkLst>
        </pc:picChg>
        <pc:picChg chg="add mod">
          <ac:chgData name="Arce, Eliezer - HCD" userId="S::eliezer.arce@houstontx.gov::86e2a09b-373b-4628-98eb-6eec5ccf8f5a" providerId="AD" clId="Web-{7628D6C9-D347-4B3F-98E8-B0BD41646B89}" dt="2022-02-09T17:10:17.788" v="29" actId="1076"/>
          <ac:picMkLst>
            <pc:docMk/>
            <pc:sldMk cId="757664715" sldId="1506"/>
            <ac:picMk id="5" creationId="{C070A1C5-7C53-4496-BB34-9F1D72409A33}"/>
          </ac:picMkLst>
        </pc:picChg>
      </pc:sldChg>
      <pc:sldChg chg="del">
        <pc:chgData name="Arce, Eliezer - HCD" userId="S::eliezer.arce@houstontx.gov::86e2a09b-373b-4628-98eb-6eec5ccf8f5a" providerId="AD" clId="Web-{7628D6C9-D347-4B3F-98E8-B0BD41646B89}" dt="2022-02-09T17:01:47.073" v="8"/>
        <pc:sldMkLst>
          <pc:docMk/>
          <pc:sldMk cId="2204965279" sldId="1507"/>
        </pc:sldMkLst>
      </pc:sldChg>
      <pc:sldChg chg="del">
        <pc:chgData name="Arce, Eliezer - HCD" userId="S::eliezer.arce@houstontx.gov::86e2a09b-373b-4628-98eb-6eec5ccf8f5a" providerId="AD" clId="Web-{7628D6C9-D347-4B3F-98E8-B0BD41646B89}" dt="2022-02-09T17:01:47.542" v="9"/>
        <pc:sldMkLst>
          <pc:docMk/>
          <pc:sldMk cId="2801241815" sldId="1508"/>
        </pc:sldMkLst>
      </pc:sldChg>
      <pc:sldChg chg="del">
        <pc:chgData name="Arce, Eliezer - HCD" userId="S::eliezer.arce@houstontx.gov::86e2a09b-373b-4628-98eb-6eec5ccf8f5a" providerId="AD" clId="Web-{7628D6C9-D347-4B3F-98E8-B0BD41646B89}" dt="2022-02-09T17:01:48.182" v="10"/>
        <pc:sldMkLst>
          <pc:docMk/>
          <pc:sldMk cId="2636749239" sldId="1509"/>
        </pc:sldMkLst>
      </pc:sldChg>
      <pc:sldChg chg="del">
        <pc:chgData name="Arce, Eliezer - HCD" userId="S::eliezer.arce@houstontx.gov::86e2a09b-373b-4628-98eb-6eec5ccf8f5a" providerId="AD" clId="Web-{7628D6C9-D347-4B3F-98E8-B0BD41646B89}" dt="2022-02-09T17:01:48.792" v="11"/>
        <pc:sldMkLst>
          <pc:docMk/>
          <pc:sldMk cId="3313583315" sldId="1510"/>
        </pc:sldMkLst>
      </pc:sldChg>
      <pc:sldChg chg="del">
        <pc:chgData name="Arce, Eliezer - HCD" userId="S::eliezer.arce@houstontx.gov::86e2a09b-373b-4628-98eb-6eec5ccf8f5a" providerId="AD" clId="Web-{7628D6C9-D347-4B3F-98E8-B0BD41646B89}" dt="2022-02-09T17:01:49.307" v="12"/>
        <pc:sldMkLst>
          <pc:docMk/>
          <pc:sldMk cId="3982400187" sldId="1511"/>
        </pc:sldMkLst>
      </pc:sldChg>
      <pc:sldChg chg="addSp modSp add replId">
        <pc:chgData name="Arce, Eliezer - HCD" userId="S::eliezer.arce@houstontx.gov::86e2a09b-373b-4628-98eb-6eec5ccf8f5a" providerId="AD" clId="Web-{7628D6C9-D347-4B3F-98E8-B0BD41646B89}" dt="2022-02-09T17:16:16.547" v="52" actId="20577"/>
        <pc:sldMkLst>
          <pc:docMk/>
          <pc:sldMk cId="3413083323" sldId="1570"/>
        </pc:sldMkLst>
        <pc:spChg chg="mod">
          <ac:chgData name="Arce, Eliezer - HCD" userId="S::eliezer.arce@houstontx.gov::86e2a09b-373b-4628-98eb-6eec5ccf8f5a" providerId="AD" clId="Web-{7628D6C9-D347-4B3F-98E8-B0BD41646B89}" dt="2022-02-09T17:16:16.547" v="52" actId="20577"/>
          <ac:spMkLst>
            <pc:docMk/>
            <pc:sldMk cId="3413083323" sldId="1570"/>
            <ac:spMk id="7" creationId="{F2921517-0CFA-9B44-AC5A-C443393917AC}"/>
          </ac:spMkLst>
        </pc:spChg>
        <pc:picChg chg="add mod">
          <ac:chgData name="Arce, Eliezer - HCD" userId="S::eliezer.arce@houstontx.gov::86e2a09b-373b-4628-98eb-6eec5ccf8f5a" providerId="AD" clId="Web-{7628D6C9-D347-4B3F-98E8-B0BD41646B89}" dt="2022-02-09T17:15:01.545" v="35" actId="14100"/>
          <ac:picMkLst>
            <pc:docMk/>
            <pc:sldMk cId="3413083323" sldId="1570"/>
            <ac:picMk id="2" creationId="{5B27024C-49B3-4B3A-8C7E-0826238D596E}"/>
          </ac:picMkLst>
        </pc:picChg>
      </pc:sldChg>
      <pc:sldChg chg="addSp modSp add replId">
        <pc:chgData name="Arce, Eliezer - HCD" userId="S::eliezer.arce@houstontx.gov::86e2a09b-373b-4628-98eb-6eec5ccf8f5a" providerId="AD" clId="Web-{7628D6C9-D347-4B3F-98E8-B0BD41646B89}" dt="2022-02-09T17:20:18.583" v="68" actId="20577"/>
        <pc:sldMkLst>
          <pc:docMk/>
          <pc:sldMk cId="3047160188" sldId="1571"/>
        </pc:sldMkLst>
        <pc:spChg chg="mod">
          <ac:chgData name="Arce, Eliezer - HCD" userId="S::eliezer.arce@houstontx.gov::86e2a09b-373b-4628-98eb-6eec5ccf8f5a" providerId="AD" clId="Web-{7628D6C9-D347-4B3F-98E8-B0BD41646B89}" dt="2022-02-09T17:20:18.583" v="68" actId="20577"/>
          <ac:spMkLst>
            <pc:docMk/>
            <pc:sldMk cId="3047160188" sldId="1571"/>
            <ac:spMk id="7" creationId="{F2921517-0CFA-9B44-AC5A-C443393917AC}"/>
          </ac:spMkLst>
        </pc:spChg>
        <pc:picChg chg="add mod">
          <ac:chgData name="Arce, Eliezer - HCD" userId="S::eliezer.arce@houstontx.gov::86e2a09b-373b-4628-98eb-6eec5ccf8f5a" providerId="AD" clId="Web-{7628D6C9-D347-4B3F-98E8-B0BD41646B89}" dt="2022-02-09T17:20:09.036" v="56" actId="1076"/>
          <ac:picMkLst>
            <pc:docMk/>
            <pc:sldMk cId="3047160188" sldId="1571"/>
            <ac:picMk id="2" creationId="{330BC41A-81EA-4996-8E40-B23A0565AB20}"/>
          </ac:picMkLst>
        </pc:picChg>
      </pc:sldChg>
      <pc:sldChg chg="add replId">
        <pc:chgData name="Arce, Eliezer - HCD" userId="S::eliezer.arce@houstontx.gov::86e2a09b-373b-4628-98eb-6eec5ccf8f5a" providerId="AD" clId="Web-{7628D6C9-D347-4B3F-98E8-B0BD41646B89}" dt="2022-02-09T17:02:03.761" v="15"/>
        <pc:sldMkLst>
          <pc:docMk/>
          <pc:sldMk cId="2531873719" sldId="1572"/>
        </pc:sldMkLst>
      </pc:sldChg>
      <pc:sldChg chg="add replId">
        <pc:chgData name="Arce, Eliezer - HCD" userId="S::eliezer.arce@houstontx.gov::86e2a09b-373b-4628-98eb-6eec5ccf8f5a" providerId="AD" clId="Web-{7628D6C9-D347-4B3F-98E8-B0BD41646B89}" dt="2022-02-09T17:02:03.808" v="16"/>
        <pc:sldMkLst>
          <pc:docMk/>
          <pc:sldMk cId="3494012219" sldId="1573"/>
        </pc:sldMkLst>
      </pc:sldChg>
      <pc:sldChg chg="add replId">
        <pc:chgData name="Arce, Eliezer - HCD" userId="S::eliezer.arce@houstontx.gov::86e2a09b-373b-4628-98eb-6eec5ccf8f5a" providerId="AD" clId="Web-{7628D6C9-D347-4B3F-98E8-B0BD41646B89}" dt="2022-02-09T17:02:03.839" v="17"/>
        <pc:sldMkLst>
          <pc:docMk/>
          <pc:sldMk cId="2630801946" sldId="1574"/>
        </pc:sldMkLst>
      </pc:sldChg>
      <pc:sldChg chg="add replId">
        <pc:chgData name="Arce, Eliezer - HCD" userId="S::eliezer.arce@houstontx.gov::86e2a09b-373b-4628-98eb-6eec5ccf8f5a" providerId="AD" clId="Web-{7628D6C9-D347-4B3F-98E8-B0BD41646B89}" dt="2022-02-09T17:02:11.120" v="18"/>
        <pc:sldMkLst>
          <pc:docMk/>
          <pc:sldMk cId="101292706" sldId="1575"/>
        </pc:sldMkLst>
      </pc:sldChg>
      <pc:sldChg chg="add replId">
        <pc:chgData name="Arce, Eliezer - HCD" userId="S::eliezer.arce@houstontx.gov::86e2a09b-373b-4628-98eb-6eec5ccf8f5a" providerId="AD" clId="Web-{7628D6C9-D347-4B3F-98E8-B0BD41646B89}" dt="2022-02-09T17:02:11.152" v="19"/>
        <pc:sldMkLst>
          <pc:docMk/>
          <pc:sldMk cId="1075380403" sldId="1576"/>
        </pc:sldMkLst>
      </pc:sldChg>
      <pc:sldChg chg="add replId">
        <pc:chgData name="Arce, Eliezer - HCD" userId="S::eliezer.arce@houstontx.gov::86e2a09b-373b-4628-98eb-6eec5ccf8f5a" providerId="AD" clId="Web-{7628D6C9-D347-4B3F-98E8-B0BD41646B89}" dt="2022-02-09T17:02:11.199" v="20"/>
        <pc:sldMkLst>
          <pc:docMk/>
          <pc:sldMk cId="2759698927" sldId="1577"/>
        </pc:sldMkLst>
      </pc:sldChg>
      <pc:sldChg chg="add replId">
        <pc:chgData name="Arce, Eliezer - HCD" userId="S::eliezer.arce@houstontx.gov::86e2a09b-373b-4628-98eb-6eec5ccf8f5a" providerId="AD" clId="Web-{7628D6C9-D347-4B3F-98E8-B0BD41646B89}" dt="2022-02-09T17:02:14.042" v="21"/>
        <pc:sldMkLst>
          <pc:docMk/>
          <pc:sldMk cId="1175272313" sldId="1578"/>
        </pc:sldMkLst>
      </pc:sldChg>
      <pc:sldChg chg="add replId">
        <pc:chgData name="Arce, Eliezer - HCD" userId="S::eliezer.arce@houstontx.gov::86e2a09b-373b-4628-98eb-6eec5ccf8f5a" providerId="AD" clId="Web-{7628D6C9-D347-4B3F-98E8-B0BD41646B89}" dt="2022-02-09T17:02:14.074" v="22"/>
        <pc:sldMkLst>
          <pc:docMk/>
          <pc:sldMk cId="3377917554" sldId="1579"/>
        </pc:sldMkLst>
      </pc:sldChg>
      <pc:sldChg chg="add replId">
        <pc:chgData name="Arce, Eliezer - HCD" userId="S::eliezer.arce@houstontx.gov::86e2a09b-373b-4628-98eb-6eec5ccf8f5a" providerId="AD" clId="Web-{7628D6C9-D347-4B3F-98E8-B0BD41646B89}" dt="2022-02-09T17:02:14.120" v="23"/>
        <pc:sldMkLst>
          <pc:docMk/>
          <pc:sldMk cId="2339636745" sldId="1580"/>
        </pc:sldMkLst>
      </pc:sldChg>
      <pc:sldChg chg="addSp delSp modSp add replId">
        <pc:chgData name="Arce, Eliezer - HCD" userId="S::eliezer.arce@houstontx.gov::86e2a09b-373b-4628-98eb-6eec5ccf8f5a" providerId="AD" clId="Web-{7628D6C9-D347-4B3F-98E8-B0BD41646B89}" dt="2022-02-09T17:20:55.084" v="74" actId="14100"/>
        <pc:sldMkLst>
          <pc:docMk/>
          <pc:sldMk cId="493198714" sldId="1581"/>
        </pc:sldMkLst>
        <pc:picChg chg="del">
          <ac:chgData name="Arce, Eliezer - HCD" userId="S::eliezer.arce@houstontx.gov::86e2a09b-373b-4628-98eb-6eec5ccf8f5a" providerId="AD" clId="Web-{7628D6C9-D347-4B3F-98E8-B0BD41646B89}" dt="2022-02-09T17:20:26.834" v="70"/>
          <ac:picMkLst>
            <pc:docMk/>
            <pc:sldMk cId="493198714" sldId="1581"/>
            <ac:picMk id="2" creationId="{330BC41A-81EA-4996-8E40-B23A0565AB20}"/>
          </ac:picMkLst>
        </pc:picChg>
        <pc:picChg chg="add mod">
          <ac:chgData name="Arce, Eliezer - HCD" userId="S::eliezer.arce@houstontx.gov::86e2a09b-373b-4628-98eb-6eec5ccf8f5a" providerId="AD" clId="Web-{7628D6C9-D347-4B3F-98E8-B0BD41646B89}" dt="2022-02-09T17:20:55.084" v="74" actId="14100"/>
          <ac:picMkLst>
            <pc:docMk/>
            <pc:sldMk cId="493198714" sldId="1581"/>
            <ac:picMk id="3" creationId="{27590422-9A18-40EE-9E63-CE5DB9F9F7BF}"/>
          </ac:picMkLst>
        </pc:picChg>
      </pc:sldChg>
    </pc:docChg>
  </pc:docChgLst>
  <pc:docChgLst>
    <pc:chgData name="Arce, Eliezer - HCD" userId="S::eliezer.arce@houstontx.gov::86e2a09b-373b-4628-98eb-6eec5ccf8f5a" providerId="AD" clId="Web-{1A27B140-430D-4206-8E36-C1D6789BF432}"/>
    <pc:docChg chg="addSld modSld">
      <pc:chgData name="Arce, Eliezer - HCD" userId="S::eliezer.arce@houstontx.gov::86e2a09b-373b-4628-98eb-6eec5ccf8f5a" providerId="AD" clId="Web-{1A27B140-430D-4206-8E36-C1D6789BF432}" dt="2021-11-10T19:06:49.944" v="75" actId="14100"/>
      <pc:docMkLst>
        <pc:docMk/>
      </pc:docMkLst>
      <pc:sldChg chg="addSp delSp modSp add replId">
        <pc:chgData name="Arce, Eliezer - HCD" userId="S::eliezer.arce@houstontx.gov::86e2a09b-373b-4628-98eb-6eec5ccf8f5a" providerId="AD" clId="Web-{1A27B140-430D-4206-8E36-C1D6789BF432}" dt="2021-11-10T19:06:49.944" v="75" actId="14100"/>
        <pc:sldMkLst>
          <pc:docMk/>
          <pc:sldMk cId="1508519724" sldId="1435"/>
        </pc:sldMkLst>
        <pc:spChg chg="mod">
          <ac:chgData name="Arce, Eliezer - HCD" userId="S::eliezer.arce@houstontx.gov::86e2a09b-373b-4628-98eb-6eec5ccf8f5a" providerId="AD" clId="Web-{1A27B140-430D-4206-8E36-C1D6789BF432}" dt="2021-11-10T19:06:06.709" v="72" actId="20577"/>
          <ac:spMkLst>
            <pc:docMk/>
            <pc:sldMk cId="1508519724" sldId="1435"/>
            <ac:spMk id="7" creationId="{F2921517-0CFA-9B44-AC5A-C443393917AC}"/>
          </ac:spMkLst>
        </pc:spChg>
        <pc:picChg chg="del">
          <ac:chgData name="Arce, Eliezer - HCD" userId="S::eliezer.arce@houstontx.gov::86e2a09b-373b-4628-98eb-6eec5ccf8f5a" providerId="AD" clId="Web-{1A27B140-430D-4206-8E36-C1D6789BF432}" dt="2021-11-10T18:57:43.074" v="1"/>
          <ac:picMkLst>
            <pc:docMk/>
            <pc:sldMk cId="1508519724" sldId="1435"/>
            <ac:picMk id="2" creationId="{CC450F33-E725-4264-82AB-6BCF35949B5B}"/>
          </ac:picMkLst>
        </pc:picChg>
        <pc:picChg chg="add del mod">
          <ac:chgData name="Arce, Eliezer - HCD" userId="S::eliezer.arce@houstontx.gov::86e2a09b-373b-4628-98eb-6eec5ccf8f5a" providerId="AD" clId="Web-{1A27B140-430D-4206-8E36-C1D6789BF432}" dt="2021-11-10T18:59:36.795" v="13"/>
          <ac:picMkLst>
            <pc:docMk/>
            <pc:sldMk cId="1508519724" sldId="1435"/>
            <ac:picMk id="3" creationId="{3098E23E-8D0A-4B0A-98E8-05B5E81DFE62}"/>
          </ac:picMkLst>
        </pc:picChg>
        <pc:picChg chg="add mod modCrop">
          <ac:chgData name="Arce, Eliezer - HCD" userId="S::eliezer.arce@houstontx.gov::86e2a09b-373b-4628-98eb-6eec5ccf8f5a" providerId="AD" clId="Web-{1A27B140-430D-4206-8E36-C1D6789BF432}" dt="2021-11-10T19:06:49.944" v="75" actId="14100"/>
          <ac:picMkLst>
            <pc:docMk/>
            <pc:sldMk cId="1508519724" sldId="1435"/>
            <ac:picMk id="4" creationId="{79261D4F-1C5F-4EBA-B32B-9BE31B33835D}"/>
          </ac:picMkLst>
        </pc:picChg>
      </pc:sldChg>
      <pc:sldChg chg="delSp modSp add replId">
        <pc:chgData name="Arce, Eliezer - HCD" userId="S::eliezer.arce@houstontx.gov::86e2a09b-373b-4628-98eb-6eec5ccf8f5a" providerId="AD" clId="Web-{1A27B140-430D-4206-8E36-C1D6789BF432}" dt="2021-11-10T19:06:26.272" v="74" actId="14100"/>
        <pc:sldMkLst>
          <pc:docMk/>
          <pc:sldMk cId="4084971499" sldId="1436"/>
        </pc:sldMkLst>
        <pc:spChg chg="mod">
          <ac:chgData name="Arce, Eliezer - HCD" userId="S::eliezer.arce@houstontx.gov::86e2a09b-373b-4628-98eb-6eec5ccf8f5a" providerId="AD" clId="Web-{1A27B140-430D-4206-8E36-C1D6789BF432}" dt="2021-11-10T19:06:20.412" v="73" actId="20577"/>
          <ac:spMkLst>
            <pc:docMk/>
            <pc:sldMk cId="4084971499" sldId="1436"/>
            <ac:spMk id="7" creationId="{F2921517-0CFA-9B44-AC5A-C443393917AC}"/>
          </ac:spMkLst>
        </pc:spChg>
        <pc:picChg chg="mod modCrop">
          <ac:chgData name="Arce, Eliezer - HCD" userId="S::eliezer.arce@houstontx.gov::86e2a09b-373b-4628-98eb-6eec5ccf8f5a" providerId="AD" clId="Web-{1A27B140-430D-4206-8E36-C1D6789BF432}" dt="2021-11-10T19:06:26.272" v="74" actId="14100"/>
          <ac:picMkLst>
            <pc:docMk/>
            <pc:sldMk cId="4084971499" sldId="1436"/>
            <ac:picMk id="3" creationId="{3098E23E-8D0A-4B0A-98E8-05B5E81DFE62}"/>
          </ac:picMkLst>
        </pc:picChg>
        <pc:picChg chg="del">
          <ac:chgData name="Arce, Eliezer - HCD" userId="S::eliezer.arce@houstontx.gov::86e2a09b-373b-4628-98eb-6eec5ccf8f5a" providerId="AD" clId="Web-{1A27B140-430D-4206-8E36-C1D6789BF432}" dt="2021-11-10T19:00:13.452" v="21"/>
          <ac:picMkLst>
            <pc:docMk/>
            <pc:sldMk cId="4084971499" sldId="1436"/>
            <ac:picMk id="4" creationId="{79261D4F-1C5F-4EBA-B32B-9BE31B33835D}"/>
          </ac:picMkLst>
        </pc:picChg>
      </pc:sldChg>
      <pc:sldChg chg="addSp delSp modSp add replId">
        <pc:chgData name="Arce, Eliezer - HCD" userId="S::eliezer.arce@houstontx.gov::86e2a09b-373b-4628-98eb-6eec5ccf8f5a" providerId="AD" clId="Web-{1A27B140-430D-4206-8E36-C1D6789BF432}" dt="2021-11-10T19:05:24.036" v="67" actId="20577"/>
        <pc:sldMkLst>
          <pc:docMk/>
          <pc:sldMk cId="2750263947" sldId="1437"/>
        </pc:sldMkLst>
        <pc:spChg chg="mod">
          <ac:chgData name="Arce, Eliezer - HCD" userId="S::eliezer.arce@houstontx.gov::86e2a09b-373b-4628-98eb-6eec5ccf8f5a" providerId="AD" clId="Web-{1A27B140-430D-4206-8E36-C1D6789BF432}" dt="2021-11-10T19:05:24.036" v="67" actId="20577"/>
          <ac:spMkLst>
            <pc:docMk/>
            <pc:sldMk cId="2750263947" sldId="1437"/>
            <ac:spMk id="7" creationId="{F2921517-0CFA-9B44-AC5A-C443393917AC}"/>
          </ac:spMkLst>
        </pc:spChg>
        <pc:picChg chg="add mod modCrop">
          <ac:chgData name="Arce, Eliezer - HCD" userId="S::eliezer.arce@houstontx.gov::86e2a09b-373b-4628-98eb-6eec5ccf8f5a" providerId="AD" clId="Web-{1A27B140-430D-4206-8E36-C1D6789BF432}" dt="2021-11-10T19:03:13.862" v="44" actId="1076"/>
          <ac:picMkLst>
            <pc:docMk/>
            <pc:sldMk cId="2750263947" sldId="1437"/>
            <ac:picMk id="2" creationId="{B875D205-2883-4E5E-A7EA-D7EDCC1250F9}"/>
          </ac:picMkLst>
        </pc:picChg>
        <pc:picChg chg="del">
          <ac:chgData name="Arce, Eliezer - HCD" userId="S::eliezer.arce@houstontx.gov::86e2a09b-373b-4628-98eb-6eec5ccf8f5a" providerId="AD" clId="Web-{1A27B140-430D-4206-8E36-C1D6789BF432}" dt="2021-11-10T19:01:15.687" v="31"/>
          <ac:picMkLst>
            <pc:docMk/>
            <pc:sldMk cId="2750263947" sldId="1437"/>
            <ac:picMk id="3" creationId="{3098E23E-8D0A-4B0A-98E8-05B5E81DFE62}"/>
          </ac:picMkLst>
        </pc:picChg>
      </pc:sldChg>
    </pc:docChg>
  </pc:docChgLst>
  <pc:docChgLst>
    <pc:chgData name="Arce, Eliezer - HCD" userId="86e2a09b-373b-4628-98eb-6eec5ccf8f5a" providerId="ADAL" clId="{62D99700-EFB9-41E5-9BC6-D004179B2819}"/>
    <pc:docChg chg="undo redo custSel addSld delSld modSld sldOrd modNotesMaster modHandout">
      <pc:chgData name="Arce, Eliezer - HCD" userId="86e2a09b-373b-4628-98eb-6eec5ccf8f5a" providerId="ADAL" clId="{62D99700-EFB9-41E5-9BC6-D004179B2819}" dt="2022-03-18T19:40:39.500" v="8291" actId="47"/>
      <pc:docMkLst>
        <pc:docMk/>
      </pc:docMkLst>
      <pc:sldChg chg="modNotes">
        <pc:chgData name="Arce, Eliezer - HCD" userId="86e2a09b-373b-4628-98eb-6eec5ccf8f5a" providerId="ADAL" clId="{62D99700-EFB9-41E5-9BC6-D004179B2819}" dt="2022-03-11T21:37:12.932" v="7504"/>
        <pc:sldMkLst>
          <pc:docMk/>
          <pc:sldMk cId="3648817661" sldId="613"/>
        </pc:sldMkLst>
      </pc:sldChg>
      <pc:sldChg chg="modSp mod">
        <pc:chgData name="Arce, Eliezer - HCD" userId="86e2a09b-373b-4628-98eb-6eec5ccf8f5a" providerId="ADAL" clId="{62D99700-EFB9-41E5-9BC6-D004179B2819}" dt="2022-03-09T16:16:06.012" v="4872" actId="255"/>
        <pc:sldMkLst>
          <pc:docMk/>
          <pc:sldMk cId="2579479470" sldId="644"/>
        </pc:sldMkLst>
        <pc:spChg chg="mod">
          <ac:chgData name="Arce, Eliezer - HCD" userId="86e2a09b-373b-4628-98eb-6eec5ccf8f5a" providerId="ADAL" clId="{62D99700-EFB9-41E5-9BC6-D004179B2819}" dt="2022-03-09T16:16:06.012" v="4872" actId="255"/>
          <ac:spMkLst>
            <pc:docMk/>
            <pc:sldMk cId="2579479470" sldId="644"/>
            <ac:spMk id="2" creationId="{49914CAE-6C35-40AA-9F97-196C6BF257FE}"/>
          </ac:spMkLst>
        </pc:spChg>
      </pc:sldChg>
      <pc:sldChg chg="addSp delSp modSp add mod">
        <pc:chgData name="Arce, Eliezer - HCD" userId="86e2a09b-373b-4628-98eb-6eec5ccf8f5a" providerId="ADAL" clId="{62D99700-EFB9-41E5-9BC6-D004179B2819}" dt="2022-03-11T20:52:26.757" v="7163" actId="255"/>
        <pc:sldMkLst>
          <pc:docMk/>
          <pc:sldMk cId="3709315369" sldId="651"/>
        </pc:sldMkLst>
        <pc:spChg chg="add del mod">
          <ac:chgData name="Arce, Eliezer - HCD" userId="86e2a09b-373b-4628-98eb-6eec5ccf8f5a" providerId="ADAL" clId="{62D99700-EFB9-41E5-9BC6-D004179B2819}" dt="2022-03-11T20:35:28.305" v="6755" actId="478"/>
          <ac:spMkLst>
            <pc:docMk/>
            <pc:sldMk cId="3709315369" sldId="651"/>
            <ac:spMk id="3" creationId="{06281984-E49F-4C47-A944-56FEB4277518}"/>
          </ac:spMkLst>
        </pc:spChg>
        <pc:spChg chg="mod">
          <ac:chgData name="Arce, Eliezer - HCD" userId="86e2a09b-373b-4628-98eb-6eec5ccf8f5a" providerId="ADAL" clId="{62D99700-EFB9-41E5-9BC6-D004179B2819}" dt="2022-03-11T20:52:26.757" v="7163" actId="255"/>
          <ac:spMkLst>
            <pc:docMk/>
            <pc:sldMk cId="3709315369" sldId="651"/>
            <ac:spMk id="6" creationId="{F4A41F93-8469-4664-80B6-F050483BC950}"/>
          </ac:spMkLst>
        </pc:spChg>
        <pc:spChg chg="del">
          <ac:chgData name="Arce, Eliezer - HCD" userId="86e2a09b-373b-4628-98eb-6eec5ccf8f5a" providerId="ADAL" clId="{62D99700-EFB9-41E5-9BC6-D004179B2819}" dt="2022-03-11T20:35:23.599" v="6754" actId="478"/>
          <ac:spMkLst>
            <pc:docMk/>
            <pc:sldMk cId="3709315369" sldId="651"/>
            <ac:spMk id="11" creationId="{9772B570-F608-D44B-B662-D5216719DDED}"/>
          </ac:spMkLst>
        </pc:spChg>
        <pc:graphicFrameChg chg="mod modGraphic">
          <ac:chgData name="Arce, Eliezer - HCD" userId="86e2a09b-373b-4628-98eb-6eec5ccf8f5a" providerId="ADAL" clId="{62D99700-EFB9-41E5-9BC6-D004179B2819}" dt="2022-03-11T20:52:12.671" v="7155" actId="1038"/>
          <ac:graphicFrameMkLst>
            <pc:docMk/>
            <pc:sldMk cId="3709315369" sldId="651"/>
            <ac:graphicFrameMk id="16" creationId="{60E465D7-067E-485E-A1B4-A879A2BEF34C}"/>
          </ac:graphicFrameMkLst>
        </pc:graphicFrameChg>
      </pc:sldChg>
      <pc:sldChg chg="addSp delSp modSp add mod">
        <pc:chgData name="Arce, Eliezer - HCD" userId="86e2a09b-373b-4628-98eb-6eec5ccf8f5a" providerId="ADAL" clId="{62D99700-EFB9-41E5-9BC6-D004179B2819}" dt="2022-03-11T20:52:42.177" v="7183" actId="255"/>
        <pc:sldMkLst>
          <pc:docMk/>
          <pc:sldMk cId="4001652122" sldId="652"/>
        </pc:sldMkLst>
        <pc:spChg chg="add del mod">
          <ac:chgData name="Arce, Eliezer - HCD" userId="86e2a09b-373b-4628-98eb-6eec5ccf8f5a" providerId="ADAL" clId="{62D99700-EFB9-41E5-9BC6-D004179B2819}" dt="2022-03-11T20:36:47.031" v="6779" actId="478"/>
          <ac:spMkLst>
            <pc:docMk/>
            <pc:sldMk cId="4001652122" sldId="652"/>
            <ac:spMk id="5" creationId="{BD82E1AB-6659-4C74-A9BC-EB089B8631FC}"/>
          </ac:spMkLst>
        </pc:spChg>
        <pc:spChg chg="mod">
          <ac:chgData name="Arce, Eliezer - HCD" userId="86e2a09b-373b-4628-98eb-6eec5ccf8f5a" providerId="ADAL" clId="{62D99700-EFB9-41E5-9BC6-D004179B2819}" dt="2022-03-11T20:52:42.177" v="7183" actId="255"/>
          <ac:spMkLst>
            <pc:docMk/>
            <pc:sldMk cId="4001652122" sldId="652"/>
            <ac:spMk id="8" creationId="{59B94301-2CC8-427F-8812-417A35BF91B2}"/>
          </ac:spMkLst>
        </pc:spChg>
        <pc:spChg chg="del">
          <ac:chgData name="Arce, Eliezer - HCD" userId="86e2a09b-373b-4628-98eb-6eec5ccf8f5a" providerId="ADAL" clId="{62D99700-EFB9-41E5-9BC6-D004179B2819}" dt="2022-03-11T20:36:43.538" v="6778" actId="478"/>
          <ac:spMkLst>
            <pc:docMk/>
            <pc:sldMk cId="4001652122" sldId="652"/>
            <ac:spMk id="21" creationId="{0C7AC0B8-8143-46B3-A5AC-BAC99159D179}"/>
          </ac:spMkLst>
        </pc:spChg>
        <pc:graphicFrameChg chg="mod modGraphic">
          <ac:chgData name="Arce, Eliezer - HCD" userId="86e2a09b-373b-4628-98eb-6eec5ccf8f5a" providerId="ADAL" clId="{62D99700-EFB9-41E5-9BC6-D004179B2819}" dt="2022-03-11T20:47:28.977" v="7024" actId="14734"/>
          <ac:graphicFrameMkLst>
            <pc:docMk/>
            <pc:sldMk cId="4001652122" sldId="652"/>
            <ac:graphicFrameMk id="17" creationId="{31BB30C1-C05A-4FC3-9A65-7464174671AA}"/>
          </ac:graphicFrameMkLst>
        </pc:graphicFrameChg>
      </pc:sldChg>
      <pc:sldChg chg="delSp modSp add mod">
        <pc:chgData name="Arce, Eliezer - HCD" userId="86e2a09b-373b-4628-98eb-6eec5ccf8f5a" providerId="ADAL" clId="{62D99700-EFB9-41E5-9BC6-D004179B2819}" dt="2022-03-11T20:53:08.581" v="7199" actId="1037"/>
        <pc:sldMkLst>
          <pc:docMk/>
          <pc:sldMk cId="776013682" sldId="653"/>
        </pc:sldMkLst>
        <pc:spChg chg="mod">
          <ac:chgData name="Arce, Eliezer - HCD" userId="86e2a09b-373b-4628-98eb-6eec5ccf8f5a" providerId="ADAL" clId="{62D99700-EFB9-41E5-9BC6-D004179B2819}" dt="2022-03-11T20:53:08.581" v="7199" actId="1037"/>
          <ac:spMkLst>
            <pc:docMk/>
            <pc:sldMk cId="776013682" sldId="653"/>
            <ac:spMk id="5" creationId="{B23D0718-E9A7-4068-B241-59161F95C897}"/>
          </ac:spMkLst>
        </pc:spChg>
        <pc:spChg chg="del mod">
          <ac:chgData name="Arce, Eliezer - HCD" userId="86e2a09b-373b-4628-98eb-6eec5ccf8f5a" providerId="ADAL" clId="{62D99700-EFB9-41E5-9BC6-D004179B2819}" dt="2022-03-11T20:37:22.697" v="6782" actId="478"/>
          <ac:spMkLst>
            <pc:docMk/>
            <pc:sldMk cId="776013682" sldId="653"/>
            <ac:spMk id="11" creationId="{9772B570-F608-D44B-B662-D5216719DDED}"/>
          </ac:spMkLst>
        </pc:spChg>
        <pc:graphicFrameChg chg="mod modGraphic">
          <ac:chgData name="Arce, Eliezer - HCD" userId="86e2a09b-373b-4628-98eb-6eec5ccf8f5a" providerId="ADAL" clId="{62D99700-EFB9-41E5-9BC6-D004179B2819}" dt="2022-03-11T20:52:56.028" v="7189" actId="1035"/>
          <ac:graphicFrameMkLst>
            <pc:docMk/>
            <pc:sldMk cId="776013682" sldId="653"/>
            <ac:graphicFrameMk id="4" creationId="{622876EC-31F3-4277-8D19-993E168B0D05}"/>
          </ac:graphicFrameMkLst>
        </pc:graphicFrameChg>
      </pc:sldChg>
      <pc:sldChg chg="addSp delSp modSp add mod">
        <pc:chgData name="Arce, Eliezer - HCD" userId="86e2a09b-373b-4628-98eb-6eec5ccf8f5a" providerId="ADAL" clId="{62D99700-EFB9-41E5-9BC6-D004179B2819}" dt="2022-03-11T20:53:17.555" v="7200" actId="255"/>
        <pc:sldMkLst>
          <pc:docMk/>
          <pc:sldMk cId="4115014997" sldId="654"/>
        </pc:sldMkLst>
        <pc:spChg chg="del mod">
          <ac:chgData name="Arce, Eliezer - HCD" userId="86e2a09b-373b-4628-98eb-6eec5ccf8f5a" providerId="ADAL" clId="{62D99700-EFB9-41E5-9BC6-D004179B2819}" dt="2022-03-11T20:51:40.677" v="7110" actId="478"/>
          <ac:spMkLst>
            <pc:docMk/>
            <pc:sldMk cId="4115014997" sldId="654"/>
            <ac:spMk id="4" creationId="{EF230AA8-AD4B-8F45-8771-0F5D9A81CD18}"/>
          </ac:spMkLst>
        </pc:spChg>
        <pc:spChg chg="del">
          <ac:chgData name="Arce, Eliezer - HCD" userId="86e2a09b-373b-4628-98eb-6eec5ccf8f5a" providerId="ADAL" clId="{62D99700-EFB9-41E5-9BC6-D004179B2819}" dt="2022-03-11T20:50:46.061" v="7089" actId="478"/>
          <ac:spMkLst>
            <pc:docMk/>
            <pc:sldMk cId="4115014997" sldId="654"/>
            <ac:spMk id="6" creationId="{A7D179F3-7BD6-4BCE-861C-4BC15D3B7D0B}"/>
          </ac:spMkLst>
        </pc:spChg>
        <pc:spChg chg="del">
          <ac:chgData name="Arce, Eliezer - HCD" userId="86e2a09b-373b-4628-98eb-6eec5ccf8f5a" providerId="ADAL" clId="{62D99700-EFB9-41E5-9BC6-D004179B2819}" dt="2022-03-11T20:51:35.826" v="7109" actId="478"/>
          <ac:spMkLst>
            <pc:docMk/>
            <pc:sldMk cId="4115014997" sldId="654"/>
            <ac:spMk id="7" creationId="{D102F8B5-7CF5-4A35-859F-0DCFD6FDA171}"/>
          </ac:spMkLst>
        </pc:spChg>
        <pc:spChg chg="mod">
          <ac:chgData name="Arce, Eliezer - HCD" userId="86e2a09b-373b-4628-98eb-6eec5ccf8f5a" providerId="ADAL" clId="{62D99700-EFB9-41E5-9BC6-D004179B2819}" dt="2022-03-11T20:53:17.555" v="7200" actId="255"/>
          <ac:spMkLst>
            <pc:docMk/>
            <pc:sldMk cId="4115014997" sldId="654"/>
            <ac:spMk id="8" creationId="{A232921B-812D-4904-A565-321D8FCF4CAB}"/>
          </ac:spMkLst>
        </pc:spChg>
        <pc:spChg chg="add del mod">
          <ac:chgData name="Arce, Eliezer - HCD" userId="86e2a09b-373b-4628-98eb-6eec5ccf8f5a" providerId="ADAL" clId="{62D99700-EFB9-41E5-9BC6-D004179B2819}" dt="2022-03-11T20:50:49.984" v="7090" actId="478"/>
          <ac:spMkLst>
            <pc:docMk/>
            <pc:sldMk cId="4115014997" sldId="654"/>
            <ac:spMk id="9" creationId="{2D0074C8-D9B6-483B-835D-B7D3FAAEBAE0}"/>
          </ac:spMkLst>
        </pc:spChg>
        <pc:spChg chg="add del mod">
          <ac:chgData name="Arce, Eliezer - HCD" userId="86e2a09b-373b-4628-98eb-6eec5ccf8f5a" providerId="ADAL" clId="{62D99700-EFB9-41E5-9BC6-D004179B2819}" dt="2022-03-11T20:51:43.936" v="7111" actId="478"/>
          <ac:spMkLst>
            <pc:docMk/>
            <pc:sldMk cId="4115014997" sldId="654"/>
            <ac:spMk id="11" creationId="{4584B156-1AA5-479D-82D6-1E759CDDDC71}"/>
          </ac:spMkLst>
        </pc:spChg>
        <pc:graphicFrameChg chg="mod modGraphic">
          <ac:chgData name="Arce, Eliezer - HCD" userId="86e2a09b-373b-4628-98eb-6eec5ccf8f5a" providerId="ADAL" clId="{62D99700-EFB9-41E5-9BC6-D004179B2819}" dt="2022-03-11T20:51:52.004" v="7146" actId="1035"/>
          <ac:graphicFrameMkLst>
            <pc:docMk/>
            <pc:sldMk cId="4115014997" sldId="654"/>
            <ac:graphicFrameMk id="5" creationId="{2FBFDD07-316A-4DC6-A9CF-5D61DCF44B76}"/>
          </ac:graphicFrameMkLst>
        </pc:graphicFrameChg>
      </pc:sldChg>
      <pc:sldChg chg="modSp add mod">
        <pc:chgData name="Arce, Eliezer - HCD" userId="86e2a09b-373b-4628-98eb-6eec5ccf8f5a" providerId="ADAL" clId="{62D99700-EFB9-41E5-9BC6-D004179B2819}" dt="2022-03-11T20:45:18.895" v="6976" actId="1035"/>
        <pc:sldMkLst>
          <pc:docMk/>
          <pc:sldMk cId="853897719" sldId="656"/>
        </pc:sldMkLst>
        <pc:spChg chg="mod">
          <ac:chgData name="Arce, Eliezer - HCD" userId="86e2a09b-373b-4628-98eb-6eec5ccf8f5a" providerId="ADAL" clId="{62D99700-EFB9-41E5-9BC6-D004179B2819}" dt="2022-03-11T20:33:08.401" v="6716" actId="27636"/>
          <ac:spMkLst>
            <pc:docMk/>
            <pc:sldMk cId="853897719" sldId="656"/>
            <ac:spMk id="2" creationId="{9184062F-FB8D-BB4D-BA29-FCFE92394941}"/>
          </ac:spMkLst>
        </pc:spChg>
        <pc:spChg chg="mod">
          <ac:chgData name="Arce, Eliezer - HCD" userId="86e2a09b-373b-4628-98eb-6eec5ccf8f5a" providerId="ADAL" clId="{62D99700-EFB9-41E5-9BC6-D004179B2819}" dt="2022-03-11T20:45:18.895" v="6976" actId="1035"/>
          <ac:spMkLst>
            <pc:docMk/>
            <pc:sldMk cId="853897719" sldId="656"/>
            <ac:spMk id="14" creationId="{B76521FC-E47F-4389-8EC8-1EDB12CCE17A}"/>
          </ac:spMkLst>
        </pc:spChg>
        <pc:grpChg chg="mod">
          <ac:chgData name="Arce, Eliezer - HCD" userId="86e2a09b-373b-4628-98eb-6eec5ccf8f5a" providerId="ADAL" clId="{62D99700-EFB9-41E5-9BC6-D004179B2819}" dt="2022-03-11T20:45:18.895" v="6976" actId="1035"/>
          <ac:grpSpMkLst>
            <pc:docMk/>
            <pc:sldMk cId="853897719" sldId="656"/>
            <ac:grpSpMk id="3" creationId="{65013432-5DF9-446E-9D5B-138C4F48FC2D}"/>
          </ac:grpSpMkLst>
        </pc:grpChg>
      </pc:sldChg>
      <pc:sldChg chg="modSp add mod">
        <pc:chgData name="Arce, Eliezer - HCD" userId="86e2a09b-373b-4628-98eb-6eec5ccf8f5a" providerId="ADAL" clId="{62D99700-EFB9-41E5-9BC6-D004179B2819}" dt="2022-03-11T21:18:45.588" v="7460" actId="14100"/>
        <pc:sldMkLst>
          <pc:docMk/>
          <pc:sldMk cId="1040776378" sldId="659"/>
        </pc:sldMkLst>
        <pc:spChg chg="mod">
          <ac:chgData name="Arce, Eliezer - HCD" userId="86e2a09b-373b-4628-98eb-6eec5ccf8f5a" providerId="ADAL" clId="{62D99700-EFB9-41E5-9BC6-D004179B2819}" dt="2022-03-11T21:18:45.588" v="7460" actId="14100"/>
          <ac:spMkLst>
            <pc:docMk/>
            <pc:sldMk cId="1040776378" sldId="659"/>
            <ac:spMk id="3" creationId="{6DEF8A0D-49EE-314E-AC62-267F81A5C765}"/>
          </ac:spMkLst>
        </pc:spChg>
      </pc:sldChg>
      <pc:sldChg chg="modSp add del mod">
        <pc:chgData name="Arce, Eliezer - HCD" userId="86e2a09b-373b-4628-98eb-6eec5ccf8f5a" providerId="ADAL" clId="{62D99700-EFB9-41E5-9BC6-D004179B2819}" dt="2022-03-11T20:44:03.585" v="6957" actId="14100"/>
        <pc:sldMkLst>
          <pc:docMk/>
          <pc:sldMk cId="3006502949" sldId="887"/>
        </pc:sldMkLst>
        <pc:grpChg chg="mod">
          <ac:chgData name="Arce, Eliezer - HCD" userId="86e2a09b-373b-4628-98eb-6eec5ccf8f5a" providerId="ADAL" clId="{62D99700-EFB9-41E5-9BC6-D004179B2819}" dt="2022-03-11T20:44:03.585" v="6957" actId="14100"/>
          <ac:grpSpMkLst>
            <pc:docMk/>
            <pc:sldMk cId="3006502949" sldId="887"/>
            <ac:grpSpMk id="17" creationId="{C23D083D-476C-45E8-9516-AFCA6552AF0C}"/>
          </ac:grpSpMkLst>
        </pc:grpChg>
      </pc:sldChg>
      <pc:sldChg chg="add">
        <pc:chgData name="Arce, Eliezer - HCD" userId="86e2a09b-373b-4628-98eb-6eec5ccf8f5a" providerId="ADAL" clId="{62D99700-EFB9-41E5-9BC6-D004179B2819}" dt="2022-03-11T20:33:08.285" v="6715"/>
        <pc:sldMkLst>
          <pc:docMk/>
          <pc:sldMk cId="2836015909" sldId="889"/>
        </pc:sldMkLst>
      </pc:sldChg>
      <pc:sldChg chg="addSp modSp mod">
        <pc:chgData name="Arce, Eliezer - HCD" userId="86e2a09b-373b-4628-98eb-6eec5ccf8f5a" providerId="ADAL" clId="{62D99700-EFB9-41E5-9BC6-D004179B2819}" dt="2022-03-18T19:39:27.387" v="8289" actId="1038"/>
        <pc:sldMkLst>
          <pc:docMk/>
          <pc:sldMk cId="1579002173" sldId="1171"/>
        </pc:sldMkLst>
        <pc:spChg chg="add mod">
          <ac:chgData name="Arce, Eliezer - HCD" userId="86e2a09b-373b-4628-98eb-6eec5ccf8f5a" providerId="ADAL" clId="{62D99700-EFB9-41E5-9BC6-D004179B2819}" dt="2022-03-18T19:39:17.546" v="8269" actId="1037"/>
          <ac:spMkLst>
            <pc:docMk/>
            <pc:sldMk cId="1579002173" sldId="1171"/>
            <ac:spMk id="4" creationId="{0B689E79-383D-476F-ACC4-1B26FF0312A6}"/>
          </ac:spMkLst>
        </pc:spChg>
        <pc:spChg chg="mod">
          <ac:chgData name="Arce, Eliezer - HCD" userId="86e2a09b-373b-4628-98eb-6eec5ccf8f5a" providerId="ADAL" clId="{62D99700-EFB9-41E5-9BC6-D004179B2819}" dt="2022-03-18T19:39:27.387" v="8289" actId="1038"/>
          <ac:spMkLst>
            <pc:docMk/>
            <pc:sldMk cId="1579002173" sldId="1171"/>
            <ac:spMk id="14" creationId="{A1A1DE09-EFE7-4CC4-B186-9CC1B1DFADC9}"/>
          </ac:spMkLst>
        </pc:spChg>
      </pc:sldChg>
      <pc:sldChg chg="add del">
        <pc:chgData name="Arce, Eliezer - HCD" userId="86e2a09b-373b-4628-98eb-6eec5ccf8f5a" providerId="ADAL" clId="{62D99700-EFB9-41E5-9BC6-D004179B2819}" dt="2022-02-22T15:47:41.603" v="4" actId="2696"/>
        <pc:sldMkLst>
          <pc:docMk/>
          <pc:sldMk cId="973982643" sldId="1234"/>
        </pc:sldMkLst>
      </pc:sldChg>
      <pc:sldChg chg="add del">
        <pc:chgData name="Arce, Eliezer - HCD" userId="86e2a09b-373b-4628-98eb-6eec5ccf8f5a" providerId="ADAL" clId="{62D99700-EFB9-41E5-9BC6-D004179B2819}" dt="2022-02-22T15:47:08.258" v="2"/>
        <pc:sldMkLst>
          <pc:docMk/>
          <pc:sldMk cId="1341471639" sldId="1234"/>
        </pc:sldMkLst>
      </pc:sldChg>
      <pc:sldChg chg="modSp add mod ord">
        <pc:chgData name="Arce, Eliezer - HCD" userId="86e2a09b-373b-4628-98eb-6eec5ccf8f5a" providerId="ADAL" clId="{62D99700-EFB9-41E5-9BC6-D004179B2819}" dt="2022-03-07T21:49:02.631" v="3529" actId="20577"/>
        <pc:sldMkLst>
          <pc:docMk/>
          <pc:sldMk cId="2016428331" sldId="1234"/>
        </pc:sldMkLst>
        <pc:spChg chg="mod">
          <ac:chgData name="Arce, Eliezer - HCD" userId="86e2a09b-373b-4628-98eb-6eec5ccf8f5a" providerId="ADAL" clId="{62D99700-EFB9-41E5-9BC6-D004179B2819}" dt="2022-03-07T21:49:02.631" v="3529" actId="20577"/>
          <ac:spMkLst>
            <pc:docMk/>
            <pc:sldMk cId="2016428331" sldId="1234"/>
            <ac:spMk id="3" creationId="{148315EF-4F11-C645-A6FD-E3E56D7DD527}"/>
          </ac:spMkLst>
        </pc:spChg>
      </pc:sldChg>
      <pc:sldChg chg="add del">
        <pc:chgData name="Arce, Eliezer - HCD" userId="86e2a09b-373b-4628-98eb-6eec5ccf8f5a" providerId="ADAL" clId="{62D99700-EFB9-41E5-9BC6-D004179B2819}" dt="2022-02-22T15:47:53.058" v="6"/>
        <pc:sldMkLst>
          <pc:docMk/>
          <pc:sldMk cId="4073743052" sldId="1234"/>
        </pc:sldMkLst>
      </pc:sldChg>
      <pc:sldChg chg="addSp delSp modSp del mod">
        <pc:chgData name="Arce, Eliezer - HCD" userId="86e2a09b-373b-4628-98eb-6eec5ccf8f5a" providerId="ADAL" clId="{62D99700-EFB9-41E5-9BC6-D004179B2819}" dt="2022-03-07T21:52:36.970" v="3536" actId="2696"/>
        <pc:sldMkLst>
          <pc:docMk/>
          <pc:sldMk cId="793979582" sldId="1289"/>
        </pc:sldMkLst>
        <pc:spChg chg="del mod">
          <ac:chgData name="Arce, Eliezer - HCD" userId="86e2a09b-373b-4628-98eb-6eec5ccf8f5a" providerId="ADAL" clId="{62D99700-EFB9-41E5-9BC6-D004179B2819}" dt="2022-02-23T22:32:06.492" v="520" actId="478"/>
          <ac:spMkLst>
            <pc:docMk/>
            <pc:sldMk cId="793979582" sldId="1289"/>
            <ac:spMk id="3" creationId="{83A932DF-CAFD-44F1-ADC9-17A615FCEF2C}"/>
          </ac:spMkLst>
        </pc:spChg>
        <pc:spChg chg="add del mod">
          <ac:chgData name="Arce, Eliezer - HCD" userId="86e2a09b-373b-4628-98eb-6eec5ccf8f5a" providerId="ADAL" clId="{62D99700-EFB9-41E5-9BC6-D004179B2819}" dt="2022-02-23T22:31:24.166" v="456" actId="478"/>
          <ac:spMkLst>
            <pc:docMk/>
            <pc:sldMk cId="793979582" sldId="1289"/>
            <ac:spMk id="4" creationId="{DD976C8B-2940-445A-AD68-43DC8491D96B}"/>
          </ac:spMkLst>
        </pc:spChg>
        <pc:spChg chg="add mod">
          <ac:chgData name="Arce, Eliezer - HCD" userId="86e2a09b-373b-4628-98eb-6eec5ccf8f5a" providerId="ADAL" clId="{62D99700-EFB9-41E5-9BC6-D004179B2819}" dt="2022-03-07T21:33:53.713" v="3324" actId="20577"/>
          <ac:spMkLst>
            <pc:docMk/>
            <pc:sldMk cId="793979582" sldId="1289"/>
            <ac:spMk id="5" creationId="{3F7BE8CD-2C9B-4780-8C52-DE6D11881108}"/>
          </ac:spMkLst>
        </pc:spChg>
        <pc:spChg chg="add del mod">
          <ac:chgData name="Arce, Eliezer - HCD" userId="86e2a09b-373b-4628-98eb-6eec5ccf8f5a" providerId="ADAL" clId="{62D99700-EFB9-41E5-9BC6-D004179B2819}" dt="2022-02-23T22:32:13.438" v="521" actId="478"/>
          <ac:spMkLst>
            <pc:docMk/>
            <pc:sldMk cId="793979582" sldId="1289"/>
            <ac:spMk id="7" creationId="{E54AE8CE-7F98-4381-8DEC-9A9F9BE12159}"/>
          </ac:spMkLst>
        </pc:spChg>
      </pc:sldChg>
      <pc:sldChg chg="mod modShow">
        <pc:chgData name="Arce, Eliezer - HCD" userId="86e2a09b-373b-4628-98eb-6eec5ccf8f5a" providerId="ADAL" clId="{62D99700-EFB9-41E5-9BC6-D004179B2819}" dt="2022-03-18T18:04:13.789" v="7976" actId="729"/>
        <pc:sldMkLst>
          <pc:docMk/>
          <pc:sldMk cId="189514738" sldId="1343"/>
        </pc:sldMkLst>
      </pc:sldChg>
      <pc:sldChg chg="modSp mod">
        <pc:chgData name="Arce, Eliezer - HCD" userId="86e2a09b-373b-4628-98eb-6eec5ccf8f5a" providerId="ADAL" clId="{62D99700-EFB9-41E5-9BC6-D004179B2819}" dt="2022-03-07T21:48:40.365" v="3525" actId="20577"/>
        <pc:sldMkLst>
          <pc:docMk/>
          <pc:sldMk cId="362391868" sldId="1479"/>
        </pc:sldMkLst>
        <pc:spChg chg="mod">
          <ac:chgData name="Arce, Eliezer - HCD" userId="86e2a09b-373b-4628-98eb-6eec5ccf8f5a" providerId="ADAL" clId="{62D99700-EFB9-41E5-9BC6-D004179B2819}" dt="2022-03-07T21:48:40.365" v="3525" actId="20577"/>
          <ac:spMkLst>
            <pc:docMk/>
            <pc:sldMk cId="362391868" sldId="1479"/>
            <ac:spMk id="3" creationId="{148315EF-4F11-C645-A6FD-E3E56D7DD527}"/>
          </ac:spMkLst>
        </pc:spChg>
        <pc:spChg chg="mod">
          <ac:chgData name="Arce, Eliezer - HCD" userId="86e2a09b-373b-4628-98eb-6eec5ccf8f5a" providerId="ADAL" clId="{62D99700-EFB9-41E5-9BC6-D004179B2819}" dt="2022-02-22T15:51:13.934" v="69" actId="20577"/>
          <ac:spMkLst>
            <pc:docMk/>
            <pc:sldMk cId="362391868" sldId="1479"/>
            <ac:spMk id="5" creationId="{EE4801AC-DF1A-AD45-B569-9E1BEDE682CA}"/>
          </ac:spMkLst>
        </pc:spChg>
      </pc:sldChg>
      <pc:sldChg chg="addSp delSp modSp mod">
        <pc:chgData name="Arce, Eliezer - HCD" userId="86e2a09b-373b-4628-98eb-6eec5ccf8f5a" providerId="ADAL" clId="{62D99700-EFB9-41E5-9BC6-D004179B2819}" dt="2022-03-16T15:05:41.461" v="7863"/>
        <pc:sldMkLst>
          <pc:docMk/>
          <pc:sldMk cId="757664715" sldId="1506"/>
        </pc:sldMkLst>
        <pc:spChg chg="mod">
          <ac:chgData name="Arce, Eliezer - HCD" userId="86e2a09b-373b-4628-98eb-6eec5ccf8f5a" providerId="ADAL" clId="{62D99700-EFB9-41E5-9BC6-D004179B2819}" dt="2022-03-16T15:05:41.461" v="7863"/>
          <ac:spMkLst>
            <pc:docMk/>
            <pc:sldMk cId="757664715" sldId="1506"/>
            <ac:spMk id="7" creationId="{F2921517-0CFA-9B44-AC5A-C443393917AC}"/>
          </ac:spMkLst>
        </pc:spChg>
        <pc:picChg chg="del mod">
          <ac:chgData name="Arce, Eliezer - HCD" userId="86e2a09b-373b-4628-98eb-6eec5ccf8f5a" providerId="ADAL" clId="{62D99700-EFB9-41E5-9BC6-D004179B2819}" dt="2022-02-22T16:33:25.257" v="228" actId="478"/>
          <ac:picMkLst>
            <pc:docMk/>
            <pc:sldMk cId="757664715" sldId="1506"/>
            <ac:picMk id="2" creationId="{CDB80A05-D8FB-4007-8C72-086A2E9DE309}"/>
          </ac:picMkLst>
        </pc:picChg>
        <pc:picChg chg="del">
          <ac:chgData name="Arce, Eliezer - HCD" userId="86e2a09b-373b-4628-98eb-6eec5ccf8f5a" providerId="ADAL" clId="{62D99700-EFB9-41E5-9BC6-D004179B2819}" dt="2022-02-22T16:33:19.813" v="226" actId="478"/>
          <ac:picMkLst>
            <pc:docMk/>
            <pc:sldMk cId="757664715" sldId="1506"/>
            <ac:picMk id="3" creationId="{1172CC9D-E460-431F-B3F9-C476139B3EB5}"/>
          </ac:picMkLst>
        </pc:picChg>
        <pc:picChg chg="add del mod">
          <ac:chgData name="Arce, Eliezer - HCD" userId="86e2a09b-373b-4628-98eb-6eec5ccf8f5a" providerId="ADAL" clId="{62D99700-EFB9-41E5-9BC6-D004179B2819}" dt="2022-03-15T22:24:03.785" v="7716" actId="478"/>
          <ac:picMkLst>
            <pc:docMk/>
            <pc:sldMk cId="757664715" sldId="1506"/>
            <ac:picMk id="3" creationId="{72BCFA1E-4BB8-483B-A29A-DD241EB166A9}"/>
          </ac:picMkLst>
        </pc:picChg>
        <pc:picChg chg="add mod modCrop">
          <ac:chgData name="Arce, Eliezer - HCD" userId="86e2a09b-373b-4628-98eb-6eec5ccf8f5a" providerId="ADAL" clId="{62D99700-EFB9-41E5-9BC6-D004179B2819}" dt="2022-03-16T14:12:24.946" v="7751" actId="1035"/>
          <ac:picMkLst>
            <pc:docMk/>
            <pc:sldMk cId="757664715" sldId="1506"/>
            <ac:picMk id="5" creationId="{624C5360-2A3F-47B4-ADB5-E66802A02DA9}"/>
          </ac:picMkLst>
        </pc:picChg>
        <pc:picChg chg="del">
          <ac:chgData name="Arce, Eliezer - HCD" userId="86e2a09b-373b-4628-98eb-6eec5ccf8f5a" providerId="ADAL" clId="{62D99700-EFB9-41E5-9BC6-D004179B2819}" dt="2022-02-22T16:33:16.775" v="225" actId="478"/>
          <ac:picMkLst>
            <pc:docMk/>
            <pc:sldMk cId="757664715" sldId="1506"/>
            <ac:picMk id="5" creationId="{C070A1C5-7C53-4496-BB34-9F1D72409A33}"/>
          </ac:picMkLst>
        </pc:picChg>
      </pc:sldChg>
      <pc:sldChg chg="del">
        <pc:chgData name="Arce, Eliezer - HCD" userId="86e2a09b-373b-4628-98eb-6eec5ccf8f5a" providerId="ADAL" clId="{62D99700-EFB9-41E5-9BC6-D004179B2819}" dt="2022-03-08T01:45:43.899" v="4788" actId="47"/>
        <pc:sldMkLst>
          <pc:docMk/>
          <pc:sldMk cId="3543704711" sldId="1527"/>
        </pc:sldMkLst>
      </pc:sldChg>
      <pc:sldChg chg="modSp mod">
        <pc:chgData name="Arce, Eliezer - HCD" userId="86e2a09b-373b-4628-98eb-6eec5ccf8f5a" providerId="ADAL" clId="{62D99700-EFB9-41E5-9BC6-D004179B2819}" dt="2022-03-07T22:58:55.164" v="4247" actId="20577"/>
        <pc:sldMkLst>
          <pc:docMk/>
          <pc:sldMk cId="2692483751" sldId="1563"/>
        </pc:sldMkLst>
        <pc:spChg chg="mod">
          <ac:chgData name="Arce, Eliezer - HCD" userId="86e2a09b-373b-4628-98eb-6eec5ccf8f5a" providerId="ADAL" clId="{62D99700-EFB9-41E5-9BC6-D004179B2819}" dt="2022-03-07T22:58:55.164" v="4247" actId="20577"/>
          <ac:spMkLst>
            <pc:docMk/>
            <pc:sldMk cId="2692483751" sldId="1563"/>
            <ac:spMk id="3" creationId="{148315EF-4F11-C645-A6FD-E3E56D7DD527}"/>
          </ac:spMkLst>
        </pc:spChg>
      </pc:sldChg>
      <pc:sldChg chg="del">
        <pc:chgData name="Arce, Eliezer - HCD" userId="86e2a09b-373b-4628-98eb-6eec5ccf8f5a" providerId="ADAL" clId="{62D99700-EFB9-41E5-9BC6-D004179B2819}" dt="2022-03-08T01:44:45.227" v="4767" actId="47"/>
        <pc:sldMkLst>
          <pc:docMk/>
          <pc:sldMk cId="3018625586" sldId="1564"/>
        </pc:sldMkLst>
      </pc:sldChg>
      <pc:sldChg chg="addSp delSp modSp mod ord">
        <pc:chgData name="Arce, Eliezer - HCD" userId="86e2a09b-373b-4628-98eb-6eec5ccf8f5a" providerId="ADAL" clId="{62D99700-EFB9-41E5-9BC6-D004179B2819}" dt="2022-03-10T21:32:39.887" v="6468" actId="20577"/>
        <pc:sldMkLst>
          <pc:docMk/>
          <pc:sldMk cId="3413083323" sldId="1570"/>
        </pc:sldMkLst>
        <pc:spChg chg="mod">
          <ac:chgData name="Arce, Eliezer - HCD" userId="86e2a09b-373b-4628-98eb-6eec5ccf8f5a" providerId="ADAL" clId="{62D99700-EFB9-41E5-9BC6-D004179B2819}" dt="2022-03-10T21:32:39.887" v="6468" actId="20577"/>
          <ac:spMkLst>
            <pc:docMk/>
            <pc:sldMk cId="3413083323" sldId="1570"/>
            <ac:spMk id="7" creationId="{F2921517-0CFA-9B44-AC5A-C443393917AC}"/>
          </ac:spMkLst>
        </pc:spChg>
        <pc:picChg chg="del">
          <ac:chgData name="Arce, Eliezer - HCD" userId="86e2a09b-373b-4628-98eb-6eec5ccf8f5a" providerId="ADAL" clId="{62D99700-EFB9-41E5-9BC6-D004179B2819}" dt="2022-02-22T16:27:40.649" v="173" actId="478"/>
          <ac:picMkLst>
            <pc:docMk/>
            <pc:sldMk cId="3413083323" sldId="1570"/>
            <ac:picMk id="2" creationId="{5B27024C-49B3-4B3A-8C7E-0826238D596E}"/>
          </ac:picMkLst>
        </pc:picChg>
        <pc:picChg chg="add mod modCrop">
          <ac:chgData name="Arce, Eliezer - HCD" userId="86e2a09b-373b-4628-98eb-6eec5ccf8f5a" providerId="ADAL" clId="{62D99700-EFB9-41E5-9BC6-D004179B2819}" dt="2022-03-10T21:22:50.285" v="6382" actId="1037"/>
          <ac:picMkLst>
            <pc:docMk/>
            <pc:sldMk cId="3413083323" sldId="1570"/>
            <ac:picMk id="4" creationId="{BB2B6503-76F1-40C6-A380-5E0C80F8DF41}"/>
          </ac:picMkLst>
        </pc:picChg>
        <pc:picChg chg="add del mod modCrop">
          <ac:chgData name="Arce, Eliezer - HCD" userId="86e2a09b-373b-4628-98eb-6eec5ccf8f5a" providerId="ADAL" clId="{62D99700-EFB9-41E5-9BC6-D004179B2819}" dt="2022-03-01T17:22:30.193" v="596" actId="478"/>
          <ac:picMkLst>
            <pc:docMk/>
            <pc:sldMk cId="3413083323" sldId="1570"/>
            <ac:picMk id="5" creationId="{8FCFADB8-C5B1-446E-B84D-82AC907BE09D}"/>
          </ac:picMkLst>
        </pc:picChg>
      </pc:sldChg>
      <pc:sldChg chg="del">
        <pc:chgData name="Arce, Eliezer - HCD" userId="86e2a09b-373b-4628-98eb-6eec5ccf8f5a" providerId="ADAL" clId="{62D99700-EFB9-41E5-9BC6-D004179B2819}" dt="2022-02-22T16:13:32.672" v="140" actId="47"/>
        <pc:sldMkLst>
          <pc:docMk/>
          <pc:sldMk cId="3494012219" sldId="1573"/>
        </pc:sldMkLst>
      </pc:sldChg>
      <pc:sldChg chg="addSp delSp modSp del mod modShow">
        <pc:chgData name="Arce, Eliezer - HCD" userId="86e2a09b-373b-4628-98eb-6eec5ccf8f5a" providerId="ADAL" clId="{62D99700-EFB9-41E5-9BC6-D004179B2819}" dt="2022-03-18T19:40:37.996" v="8290" actId="47"/>
        <pc:sldMkLst>
          <pc:docMk/>
          <pc:sldMk cId="2630801946" sldId="1574"/>
        </pc:sldMkLst>
        <pc:spChg chg="mod">
          <ac:chgData name="Arce, Eliezer - HCD" userId="86e2a09b-373b-4628-98eb-6eec5ccf8f5a" providerId="ADAL" clId="{62D99700-EFB9-41E5-9BC6-D004179B2819}" dt="2022-03-15T20:34:31.403" v="7634" actId="13926"/>
          <ac:spMkLst>
            <pc:docMk/>
            <pc:sldMk cId="2630801946" sldId="1574"/>
            <ac:spMk id="7" creationId="{F2921517-0CFA-9B44-AC5A-C443393917AC}"/>
          </ac:spMkLst>
        </pc:spChg>
        <pc:picChg chg="add mod">
          <ac:chgData name="Arce, Eliezer - HCD" userId="86e2a09b-373b-4628-98eb-6eec5ccf8f5a" providerId="ADAL" clId="{62D99700-EFB9-41E5-9BC6-D004179B2819}" dt="2022-03-01T17:20:04.546" v="558" actId="1036"/>
          <ac:picMkLst>
            <pc:docMk/>
            <pc:sldMk cId="2630801946" sldId="1574"/>
            <ac:picMk id="4" creationId="{198527F0-68B2-4936-952F-B1A59F60CB0A}"/>
          </ac:picMkLst>
        </pc:picChg>
        <pc:picChg chg="del">
          <ac:chgData name="Arce, Eliezer - HCD" userId="86e2a09b-373b-4628-98eb-6eec5ccf8f5a" providerId="ADAL" clId="{62D99700-EFB9-41E5-9BC6-D004179B2819}" dt="2022-02-22T16:33:29.219" v="229" actId="478"/>
          <ac:picMkLst>
            <pc:docMk/>
            <pc:sldMk cId="2630801946" sldId="1574"/>
            <ac:picMk id="6" creationId="{5DE14064-127D-4DE5-891F-159FD344C413}"/>
          </ac:picMkLst>
        </pc:picChg>
      </pc:sldChg>
      <pc:sldChg chg="del ord">
        <pc:chgData name="Arce, Eliezer - HCD" userId="86e2a09b-373b-4628-98eb-6eec5ccf8f5a" providerId="ADAL" clId="{62D99700-EFB9-41E5-9BC6-D004179B2819}" dt="2022-02-22T16:13:31.004" v="139" actId="47"/>
        <pc:sldMkLst>
          <pc:docMk/>
          <pc:sldMk cId="2759698927" sldId="1577"/>
        </pc:sldMkLst>
      </pc:sldChg>
      <pc:sldChg chg="del">
        <pc:chgData name="Arce, Eliezer - HCD" userId="86e2a09b-373b-4628-98eb-6eec5ccf8f5a" providerId="ADAL" clId="{62D99700-EFB9-41E5-9BC6-D004179B2819}" dt="2022-03-07T21:54:36.765" v="3547" actId="47"/>
        <pc:sldMkLst>
          <pc:docMk/>
          <pc:sldMk cId="1014422217" sldId="1582"/>
        </pc:sldMkLst>
      </pc:sldChg>
      <pc:sldChg chg="del">
        <pc:chgData name="Arce, Eliezer - HCD" userId="86e2a09b-373b-4628-98eb-6eec5ccf8f5a" providerId="ADAL" clId="{62D99700-EFB9-41E5-9BC6-D004179B2819}" dt="2022-03-07T22:08:36.111" v="3869" actId="2696"/>
        <pc:sldMkLst>
          <pc:docMk/>
          <pc:sldMk cId="1066519784" sldId="1583"/>
        </pc:sldMkLst>
      </pc:sldChg>
      <pc:sldChg chg="addSp modSp mod">
        <pc:chgData name="Arce, Eliezer - HCD" userId="86e2a09b-373b-4628-98eb-6eec5ccf8f5a" providerId="ADAL" clId="{62D99700-EFB9-41E5-9BC6-D004179B2819}" dt="2022-03-18T19:23:10.857" v="8095" actId="14100"/>
        <pc:sldMkLst>
          <pc:docMk/>
          <pc:sldMk cId="491490215" sldId="1585"/>
        </pc:sldMkLst>
        <pc:spChg chg="mod">
          <ac:chgData name="Arce, Eliezer - HCD" userId="86e2a09b-373b-4628-98eb-6eec5ccf8f5a" providerId="ADAL" clId="{62D99700-EFB9-41E5-9BC6-D004179B2819}" dt="2022-03-18T19:23:10.857" v="8095" actId="14100"/>
          <ac:spMkLst>
            <pc:docMk/>
            <pc:sldMk cId="491490215" sldId="1585"/>
            <ac:spMk id="3" creationId="{83A932DF-CAFD-44F1-ADC9-17A615FCEF2C}"/>
          </ac:spMkLst>
        </pc:spChg>
        <pc:spChg chg="add mod">
          <ac:chgData name="Arce, Eliezer - HCD" userId="86e2a09b-373b-4628-98eb-6eec5ccf8f5a" providerId="ADAL" clId="{62D99700-EFB9-41E5-9BC6-D004179B2819}" dt="2022-03-07T23:11:08.293" v="4466" actId="1038"/>
          <ac:spMkLst>
            <pc:docMk/>
            <pc:sldMk cId="491490215" sldId="1585"/>
            <ac:spMk id="5" creationId="{3A48A6F2-4B62-41AD-A2A4-93F3094E7E4E}"/>
          </ac:spMkLst>
        </pc:spChg>
      </pc:sldChg>
      <pc:sldChg chg="del">
        <pc:chgData name="Arce, Eliezer - HCD" userId="86e2a09b-373b-4628-98eb-6eec5ccf8f5a" providerId="ADAL" clId="{62D99700-EFB9-41E5-9BC6-D004179B2819}" dt="2022-03-08T01:44:45.929" v="4768" actId="47"/>
        <pc:sldMkLst>
          <pc:docMk/>
          <pc:sldMk cId="1015614285" sldId="1586"/>
        </pc:sldMkLst>
      </pc:sldChg>
      <pc:sldChg chg="addSp delSp modSp mod ord">
        <pc:chgData name="Arce, Eliezer - HCD" userId="86e2a09b-373b-4628-98eb-6eec5ccf8f5a" providerId="ADAL" clId="{62D99700-EFB9-41E5-9BC6-D004179B2819}" dt="2022-03-18T19:14:33.901" v="8018"/>
        <pc:sldMkLst>
          <pc:docMk/>
          <pc:sldMk cId="438348941" sldId="1587"/>
        </pc:sldMkLst>
        <pc:spChg chg="mod">
          <ac:chgData name="Arce, Eliezer - HCD" userId="86e2a09b-373b-4628-98eb-6eec5ccf8f5a" providerId="ADAL" clId="{62D99700-EFB9-41E5-9BC6-D004179B2819}" dt="2022-03-07T21:54:04.054" v="3541" actId="20577"/>
          <ac:spMkLst>
            <pc:docMk/>
            <pc:sldMk cId="438348941" sldId="1587"/>
            <ac:spMk id="4" creationId="{671A13F7-C8F6-483A-8F81-B581D6151B5A}"/>
          </ac:spMkLst>
        </pc:spChg>
        <pc:spChg chg="add mod">
          <ac:chgData name="Arce, Eliezer - HCD" userId="86e2a09b-373b-4628-98eb-6eec5ccf8f5a" providerId="ADAL" clId="{62D99700-EFB9-41E5-9BC6-D004179B2819}" dt="2022-03-11T21:05:26.524" v="7457" actId="20577"/>
          <ac:spMkLst>
            <pc:docMk/>
            <pc:sldMk cId="438348941" sldId="1587"/>
            <ac:spMk id="7" creationId="{422A64C5-E472-4FB0-9071-0E18CF1011FD}"/>
          </ac:spMkLst>
        </pc:spChg>
        <pc:spChg chg="del mod">
          <ac:chgData name="Arce, Eliezer - HCD" userId="86e2a09b-373b-4628-98eb-6eec5ccf8f5a" providerId="ADAL" clId="{62D99700-EFB9-41E5-9BC6-D004179B2819}" dt="2022-03-03T20:22:42.917" v="2136" actId="478"/>
          <ac:spMkLst>
            <pc:docMk/>
            <pc:sldMk cId="438348941" sldId="1587"/>
            <ac:spMk id="8" creationId="{11F289FF-EC8C-4B7B-B4C3-3FE95760D884}"/>
          </ac:spMkLst>
        </pc:spChg>
        <pc:graphicFrameChg chg="del">
          <ac:chgData name="Arce, Eliezer - HCD" userId="86e2a09b-373b-4628-98eb-6eec5ccf8f5a" providerId="ADAL" clId="{62D99700-EFB9-41E5-9BC6-D004179B2819}" dt="2022-03-03T20:22:38.176" v="2135" actId="478"/>
          <ac:graphicFrameMkLst>
            <pc:docMk/>
            <pc:sldMk cId="438348941" sldId="1587"/>
            <ac:graphicFrameMk id="2" creationId="{72D08A2B-EBE0-4EE0-9C54-ADFBE1A50CFD}"/>
          </ac:graphicFrameMkLst>
        </pc:graphicFrameChg>
      </pc:sldChg>
      <pc:sldChg chg="del">
        <pc:chgData name="Arce, Eliezer - HCD" userId="86e2a09b-373b-4628-98eb-6eec5ccf8f5a" providerId="ADAL" clId="{62D99700-EFB9-41E5-9BC6-D004179B2819}" dt="2022-03-07T21:54:33.775" v="3545" actId="47"/>
        <pc:sldMkLst>
          <pc:docMk/>
          <pc:sldMk cId="1244732284" sldId="1588"/>
        </pc:sldMkLst>
      </pc:sldChg>
      <pc:sldChg chg="del">
        <pc:chgData name="Arce, Eliezer - HCD" userId="86e2a09b-373b-4628-98eb-6eec5ccf8f5a" providerId="ADAL" clId="{62D99700-EFB9-41E5-9BC6-D004179B2819}" dt="2022-03-07T21:54:35.463" v="3546" actId="47"/>
        <pc:sldMkLst>
          <pc:docMk/>
          <pc:sldMk cId="679514471" sldId="1589"/>
        </pc:sldMkLst>
      </pc:sldChg>
      <pc:sldChg chg="addSp delSp modSp add del mod ord">
        <pc:chgData name="Arce, Eliezer - HCD" userId="86e2a09b-373b-4628-98eb-6eec5ccf8f5a" providerId="ADAL" clId="{62D99700-EFB9-41E5-9BC6-D004179B2819}" dt="2022-03-11T20:41:14.835" v="6921" actId="20577"/>
        <pc:sldMkLst>
          <pc:docMk/>
          <pc:sldMk cId="3661737300" sldId="1590"/>
        </pc:sldMkLst>
        <pc:spChg chg="mod">
          <ac:chgData name="Arce, Eliezer - HCD" userId="86e2a09b-373b-4628-98eb-6eec5ccf8f5a" providerId="ADAL" clId="{62D99700-EFB9-41E5-9BC6-D004179B2819}" dt="2022-03-11T18:25:00.598" v="6669" actId="14100"/>
          <ac:spMkLst>
            <pc:docMk/>
            <pc:sldMk cId="3661737300" sldId="1590"/>
            <ac:spMk id="3" creationId="{83A932DF-CAFD-44F1-ADC9-17A615FCEF2C}"/>
          </ac:spMkLst>
        </pc:spChg>
        <pc:spChg chg="add del mod">
          <ac:chgData name="Arce, Eliezer - HCD" userId="86e2a09b-373b-4628-98eb-6eec5ccf8f5a" providerId="ADAL" clId="{62D99700-EFB9-41E5-9BC6-D004179B2819}" dt="2022-03-11T20:41:14.835" v="6921" actId="20577"/>
          <ac:spMkLst>
            <pc:docMk/>
            <pc:sldMk cId="3661737300" sldId="1590"/>
            <ac:spMk id="5" creationId="{E42B911D-1597-4C5A-B4E1-1941A2A073CD}"/>
          </ac:spMkLst>
        </pc:spChg>
      </pc:sldChg>
      <pc:sldChg chg="add del">
        <pc:chgData name="Arce, Eliezer - HCD" userId="86e2a09b-373b-4628-98eb-6eec5ccf8f5a" providerId="ADAL" clId="{62D99700-EFB9-41E5-9BC6-D004179B2819}" dt="2022-02-22T15:47:08.258" v="2"/>
        <pc:sldMkLst>
          <pc:docMk/>
          <pc:sldMk cId="3997216210" sldId="1590"/>
        </pc:sldMkLst>
      </pc:sldChg>
      <pc:sldChg chg="addSp modSp mod">
        <pc:chgData name="Arce, Eliezer - HCD" userId="86e2a09b-373b-4628-98eb-6eec5ccf8f5a" providerId="ADAL" clId="{62D99700-EFB9-41E5-9BC6-D004179B2819}" dt="2022-03-07T21:53:47.973" v="3537" actId="20577"/>
        <pc:sldMkLst>
          <pc:docMk/>
          <pc:sldMk cId="3139223727" sldId="1594"/>
        </pc:sldMkLst>
        <pc:spChg chg="mod">
          <ac:chgData name="Arce, Eliezer - HCD" userId="86e2a09b-373b-4628-98eb-6eec5ccf8f5a" providerId="ADAL" clId="{62D99700-EFB9-41E5-9BC6-D004179B2819}" dt="2022-03-07T21:53:47.973" v="3537" actId="20577"/>
          <ac:spMkLst>
            <pc:docMk/>
            <pc:sldMk cId="3139223727" sldId="1594"/>
            <ac:spMk id="3" creationId="{83A932DF-CAFD-44F1-ADC9-17A615FCEF2C}"/>
          </ac:spMkLst>
        </pc:spChg>
        <pc:spChg chg="add mod">
          <ac:chgData name="Arce, Eliezer - HCD" userId="86e2a09b-373b-4628-98eb-6eec5ccf8f5a" providerId="ADAL" clId="{62D99700-EFB9-41E5-9BC6-D004179B2819}" dt="2022-03-03T20:21:17.618" v="2126" actId="14100"/>
          <ac:spMkLst>
            <pc:docMk/>
            <pc:sldMk cId="3139223727" sldId="1594"/>
            <ac:spMk id="5" creationId="{8B1995F8-9408-4465-A62C-9A0DAE5AD7B3}"/>
          </ac:spMkLst>
        </pc:spChg>
      </pc:sldChg>
      <pc:sldChg chg="addSp modSp del mod">
        <pc:chgData name="Arce, Eliezer - HCD" userId="86e2a09b-373b-4628-98eb-6eec5ccf8f5a" providerId="ADAL" clId="{62D99700-EFB9-41E5-9BC6-D004179B2819}" dt="2022-03-08T01:31:47.419" v="4576" actId="47"/>
        <pc:sldMkLst>
          <pc:docMk/>
          <pc:sldMk cId="875475578" sldId="1596"/>
        </pc:sldMkLst>
        <pc:spChg chg="add mod">
          <ac:chgData name="Arce, Eliezer - HCD" userId="86e2a09b-373b-4628-98eb-6eec5ccf8f5a" providerId="ADAL" clId="{62D99700-EFB9-41E5-9BC6-D004179B2819}" dt="2022-03-08T01:29:45.840" v="4567" actId="255"/>
          <ac:spMkLst>
            <pc:docMk/>
            <pc:sldMk cId="875475578" sldId="1596"/>
            <ac:spMk id="5" creationId="{DDD4E6A9-C5A2-4DAA-8028-7D4122D40AD1}"/>
          </ac:spMkLst>
        </pc:spChg>
      </pc:sldChg>
      <pc:sldChg chg="del">
        <pc:chgData name="Arce, Eliezer - HCD" userId="86e2a09b-373b-4628-98eb-6eec5ccf8f5a" providerId="ADAL" clId="{62D99700-EFB9-41E5-9BC6-D004179B2819}" dt="2022-03-08T01:43:49.412" v="4766" actId="2696"/>
        <pc:sldMkLst>
          <pc:docMk/>
          <pc:sldMk cId="198404564" sldId="1597"/>
        </pc:sldMkLst>
      </pc:sldChg>
      <pc:sldChg chg="del">
        <pc:chgData name="Arce, Eliezer - HCD" userId="86e2a09b-373b-4628-98eb-6eec5ccf8f5a" providerId="ADAL" clId="{62D99700-EFB9-41E5-9BC6-D004179B2819}" dt="2022-03-08T01:44:46.530" v="4769" actId="47"/>
        <pc:sldMkLst>
          <pc:docMk/>
          <pc:sldMk cId="704435372" sldId="1599"/>
        </pc:sldMkLst>
      </pc:sldChg>
      <pc:sldChg chg="del">
        <pc:chgData name="Arce, Eliezer - HCD" userId="86e2a09b-373b-4628-98eb-6eec5ccf8f5a" providerId="ADAL" clId="{62D99700-EFB9-41E5-9BC6-D004179B2819}" dt="2022-03-08T01:44:47.132" v="4770" actId="47"/>
        <pc:sldMkLst>
          <pc:docMk/>
          <pc:sldMk cId="782522937" sldId="1600"/>
        </pc:sldMkLst>
      </pc:sldChg>
      <pc:sldChg chg="del">
        <pc:chgData name="Arce, Eliezer - HCD" userId="86e2a09b-373b-4628-98eb-6eec5ccf8f5a" providerId="ADAL" clId="{62D99700-EFB9-41E5-9BC6-D004179B2819}" dt="2022-03-08T01:44:56.655" v="4772" actId="47"/>
        <pc:sldMkLst>
          <pc:docMk/>
          <pc:sldMk cId="1911846852" sldId="1602"/>
        </pc:sldMkLst>
      </pc:sldChg>
      <pc:sldChg chg="delSp del mod">
        <pc:chgData name="Arce, Eliezer - HCD" userId="86e2a09b-373b-4628-98eb-6eec5ccf8f5a" providerId="ADAL" clId="{62D99700-EFB9-41E5-9BC6-D004179B2819}" dt="2022-03-08T01:44:48.005" v="4771" actId="47"/>
        <pc:sldMkLst>
          <pc:docMk/>
          <pc:sldMk cId="1344517179" sldId="1603"/>
        </pc:sldMkLst>
        <pc:picChg chg="del">
          <ac:chgData name="Arce, Eliezer - HCD" userId="86e2a09b-373b-4628-98eb-6eec5ccf8f5a" providerId="ADAL" clId="{62D99700-EFB9-41E5-9BC6-D004179B2819}" dt="2022-02-23T14:36:35.995" v="338" actId="478"/>
          <ac:picMkLst>
            <pc:docMk/>
            <pc:sldMk cId="1344517179" sldId="1603"/>
            <ac:picMk id="4" creationId="{ABCF4433-1697-4FE7-8F49-97A2F902C336}"/>
          </ac:picMkLst>
        </pc:picChg>
      </pc:sldChg>
      <pc:sldChg chg="del">
        <pc:chgData name="Arce, Eliezer - HCD" userId="86e2a09b-373b-4628-98eb-6eec5ccf8f5a" providerId="ADAL" clId="{62D99700-EFB9-41E5-9BC6-D004179B2819}" dt="2022-03-08T01:44:57.385" v="4773" actId="47"/>
        <pc:sldMkLst>
          <pc:docMk/>
          <pc:sldMk cId="3602695525" sldId="1604"/>
        </pc:sldMkLst>
      </pc:sldChg>
      <pc:sldChg chg="del">
        <pc:chgData name="Arce, Eliezer - HCD" userId="86e2a09b-373b-4628-98eb-6eec5ccf8f5a" providerId="ADAL" clId="{62D99700-EFB9-41E5-9BC6-D004179B2819}" dt="2022-03-08T01:44:58.373" v="4774" actId="47"/>
        <pc:sldMkLst>
          <pc:docMk/>
          <pc:sldMk cId="996148177" sldId="1605"/>
        </pc:sldMkLst>
      </pc:sldChg>
      <pc:sldChg chg="del">
        <pc:chgData name="Arce, Eliezer - HCD" userId="86e2a09b-373b-4628-98eb-6eec5ccf8f5a" providerId="ADAL" clId="{62D99700-EFB9-41E5-9BC6-D004179B2819}" dt="2022-03-08T01:44:59.678" v="4775" actId="47"/>
        <pc:sldMkLst>
          <pc:docMk/>
          <pc:sldMk cId="1316812425" sldId="1606"/>
        </pc:sldMkLst>
      </pc:sldChg>
      <pc:sldChg chg="del">
        <pc:chgData name="Arce, Eliezer - HCD" userId="86e2a09b-373b-4628-98eb-6eec5ccf8f5a" providerId="ADAL" clId="{62D99700-EFB9-41E5-9BC6-D004179B2819}" dt="2022-03-08T01:45:00.410" v="4776" actId="47"/>
        <pc:sldMkLst>
          <pc:docMk/>
          <pc:sldMk cId="2175073520" sldId="1607"/>
        </pc:sldMkLst>
      </pc:sldChg>
      <pc:sldChg chg="del">
        <pc:chgData name="Arce, Eliezer - HCD" userId="86e2a09b-373b-4628-98eb-6eec5ccf8f5a" providerId="ADAL" clId="{62D99700-EFB9-41E5-9BC6-D004179B2819}" dt="2022-03-08T01:45:04.229" v="4777" actId="47"/>
        <pc:sldMkLst>
          <pc:docMk/>
          <pc:sldMk cId="1168439259" sldId="1608"/>
        </pc:sldMkLst>
      </pc:sldChg>
      <pc:sldChg chg="delSp modSp del mod">
        <pc:chgData name="Arce, Eliezer - HCD" userId="86e2a09b-373b-4628-98eb-6eec5ccf8f5a" providerId="ADAL" clId="{62D99700-EFB9-41E5-9BC6-D004179B2819}" dt="2022-03-08T01:45:05.316" v="4778" actId="47"/>
        <pc:sldMkLst>
          <pc:docMk/>
          <pc:sldMk cId="4266686032" sldId="1609"/>
        </pc:sldMkLst>
        <pc:picChg chg="del mod">
          <ac:chgData name="Arce, Eliezer - HCD" userId="86e2a09b-373b-4628-98eb-6eec5ccf8f5a" providerId="ADAL" clId="{62D99700-EFB9-41E5-9BC6-D004179B2819}" dt="2022-02-23T14:36:24.612" v="337" actId="478"/>
          <ac:picMkLst>
            <pc:docMk/>
            <pc:sldMk cId="4266686032" sldId="1609"/>
            <ac:picMk id="4" creationId="{E9122572-3B26-4883-9D29-86722A899AD1}"/>
          </ac:picMkLst>
        </pc:picChg>
      </pc:sldChg>
      <pc:sldChg chg="del">
        <pc:chgData name="Arce, Eliezer - HCD" userId="86e2a09b-373b-4628-98eb-6eec5ccf8f5a" providerId="ADAL" clId="{62D99700-EFB9-41E5-9BC6-D004179B2819}" dt="2022-03-08T01:45:35.511" v="4780" actId="47"/>
        <pc:sldMkLst>
          <pc:docMk/>
          <pc:sldMk cId="2313140510" sldId="1610"/>
        </pc:sldMkLst>
      </pc:sldChg>
      <pc:sldChg chg="del">
        <pc:chgData name="Arce, Eliezer - HCD" userId="86e2a09b-373b-4628-98eb-6eec5ccf8f5a" providerId="ADAL" clId="{62D99700-EFB9-41E5-9BC6-D004179B2819}" dt="2022-03-08T01:45:35.709" v="4781" actId="47"/>
        <pc:sldMkLst>
          <pc:docMk/>
          <pc:sldMk cId="3510363656" sldId="1611"/>
        </pc:sldMkLst>
      </pc:sldChg>
      <pc:sldChg chg="del">
        <pc:chgData name="Arce, Eliezer - HCD" userId="86e2a09b-373b-4628-98eb-6eec5ccf8f5a" providerId="ADAL" clId="{62D99700-EFB9-41E5-9BC6-D004179B2819}" dt="2022-03-08T01:45:36.257" v="4782" actId="47"/>
        <pc:sldMkLst>
          <pc:docMk/>
          <pc:sldMk cId="993912581" sldId="1612"/>
        </pc:sldMkLst>
      </pc:sldChg>
      <pc:sldChg chg="del">
        <pc:chgData name="Arce, Eliezer - HCD" userId="86e2a09b-373b-4628-98eb-6eec5ccf8f5a" providerId="ADAL" clId="{62D99700-EFB9-41E5-9BC6-D004179B2819}" dt="2022-03-08T01:45:36.742" v="4783" actId="47"/>
        <pc:sldMkLst>
          <pc:docMk/>
          <pc:sldMk cId="913063857" sldId="1613"/>
        </pc:sldMkLst>
      </pc:sldChg>
      <pc:sldChg chg="del">
        <pc:chgData name="Arce, Eliezer - HCD" userId="86e2a09b-373b-4628-98eb-6eec5ccf8f5a" providerId="ADAL" clId="{62D99700-EFB9-41E5-9BC6-D004179B2819}" dt="2022-03-08T01:45:37.290" v="4784" actId="47"/>
        <pc:sldMkLst>
          <pc:docMk/>
          <pc:sldMk cId="2524555275" sldId="1614"/>
        </pc:sldMkLst>
      </pc:sldChg>
      <pc:sldChg chg="del">
        <pc:chgData name="Arce, Eliezer - HCD" userId="86e2a09b-373b-4628-98eb-6eec5ccf8f5a" providerId="ADAL" clId="{62D99700-EFB9-41E5-9BC6-D004179B2819}" dt="2022-03-08T01:45:38.014" v="4785" actId="47"/>
        <pc:sldMkLst>
          <pc:docMk/>
          <pc:sldMk cId="3875579633" sldId="1616"/>
        </pc:sldMkLst>
      </pc:sldChg>
      <pc:sldChg chg="del">
        <pc:chgData name="Arce, Eliezer - HCD" userId="86e2a09b-373b-4628-98eb-6eec5ccf8f5a" providerId="ADAL" clId="{62D99700-EFB9-41E5-9BC6-D004179B2819}" dt="2022-03-08T01:45:38.800" v="4786" actId="47"/>
        <pc:sldMkLst>
          <pc:docMk/>
          <pc:sldMk cId="2974232707" sldId="1617"/>
        </pc:sldMkLst>
      </pc:sldChg>
      <pc:sldChg chg="del">
        <pc:chgData name="Arce, Eliezer - HCD" userId="86e2a09b-373b-4628-98eb-6eec5ccf8f5a" providerId="ADAL" clId="{62D99700-EFB9-41E5-9BC6-D004179B2819}" dt="2022-03-08T01:45:39.502" v="4787" actId="47"/>
        <pc:sldMkLst>
          <pc:docMk/>
          <pc:sldMk cId="4198747370" sldId="1618"/>
        </pc:sldMkLst>
      </pc:sldChg>
      <pc:sldChg chg="del">
        <pc:chgData name="Arce, Eliezer - HCD" userId="86e2a09b-373b-4628-98eb-6eec5ccf8f5a" providerId="ADAL" clId="{62D99700-EFB9-41E5-9BC6-D004179B2819}" dt="2022-03-08T01:45:25.415" v="4779" actId="47"/>
        <pc:sldMkLst>
          <pc:docMk/>
          <pc:sldMk cId="3297912149" sldId="1619"/>
        </pc:sldMkLst>
      </pc:sldChg>
      <pc:sldChg chg="modSp add del mod ord">
        <pc:chgData name="Arce, Eliezer - HCD" userId="86e2a09b-373b-4628-98eb-6eec5ccf8f5a" providerId="ADAL" clId="{62D99700-EFB9-41E5-9BC6-D004179B2819}" dt="2022-03-03T19:11:21.731" v="1492" actId="47"/>
        <pc:sldMkLst>
          <pc:docMk/>
          <pc:sldMk cId="1473881799" sldId="1620"/>
        </pc:sldMkLst>
        <pc:spChg chg="mod">
          <ac:chgData name="Arce, Eliezer - HCD" userId="86e2a09b-373b-4628-98eb-6eec5ccf8f5a" providerId="ADAL" clId="{62D99700-EFB9-41E5-9BC6-D004179B2819}" dt="2022-02-23T14:37:24.893" v="342" actId="20577"/>
          <ac:spMkLst>
            <pc:docMk/>
            <pc:sldMk cId="1473881799" sldId="1620"/>
            <ac:spMk id="3" creationId="{83A932DF-CAFD-44F1-ADC9-17A615FCEF2C}"/>
          </ac:spMkLst>
        </pc:spChg>
      </pc:sldChg>
      <pc:sldChg chg="add del">
        <pc:chgData name="Arce, Eliezer - HCD" userId="86e2a09b-373b-4628-98eb-6eec5ccf8f5a" providerId="ADAL" clId="{62D99700-EFB9-41E5-9BC6-D004179B2819}" dt="2022-02-22T15:47:08.258" v="2"/>
        <pc:sldMkLst>
          <pc:docMk/>
          <pc:sldMk cId="2595016963" sldId="1620"/>
        </pc:sldMkLst>
      </pc:sldChg>
      <pc:sldChg chg="modSp add del mod ord">
        <pc:chgData name="Arce, Eliezer - HCD" userId="86e2a09b-373b-4628-98eb-6eec5ccf8f5a" providerId="ADAL" clId="{62D99700-EFB9-41E5-9BC6-D004179B2819}" dt="2022-03-03T19:11:22.632" v="1493" actId="47"/>
        <pc:sldMkLst>
          <pc:docMk/>
          <pc:sldMk cId="3422897607" sldId="1621"/>
        </pc:sldMkLst>
        <pc:spChg chg="mod">
          <ac:chgData name="Arce, Eliezer - HCD" userId="86e2a09b-373b-4628-98eb-6eec5ccf8f5a" providerId="ADAL" clId="{62D99700-EFB9-41E5-9BC6-D004179B2819}" dt="2022-02-23T14:37:30.552" v="344" actId="20577"/>
          <ac:spMkLst>
            <pc:docMk/>
            <pc:sldMk cId="3422897607" sldId="1621"/>
            <ac:spMk id="3" creationId="{83A932DF-CAFD-44F1-ADC9-17A615FCEF2C}"/>
          </ac:spMkLst>
        </pc:spChg>
      </pc:sldChg>
      <pc:sldChg chg="add del">
        <pc:chgData name="Arce, Eliezer - HCD" userId="86e2a09b-373b-4628-98eb-6eec5ccf8f5a" providerId="ADAL" clId="{62D99700-EFB9-41E5-9BC6-D004179B2819}" dt="2022-02-22T15:47:08.258" v="2"/>
        <pc:sldMkLst>
          <pc:docMk/>
          <pc:sldMk cId="3881491632" sldId="1621"/>
        </pc:sldMkLst>
      </pc:sldChg>
      <pc:sldChg chg="add del">
        <pc:chgData name="Arce, Eliezer - HCD" userId="86e2a09b-373b-4628-98eb-6eec5ccf8f5a" providerId="ADAL" clId="{62D99700-EFB9-41E5-9BC6-D004179B2819}" dt="2022-02-22T15:47:08.258" v="2"/>
        <pc:sldMkLst>
          <pc:docMk/>
          <pc:sldMk cId="1011688505" sldId="1624"/>
        </pc:sldMkLst>
      </pc:sldChg>
      <pc:sldChg chg="addSp modSp add del mod ord">
        <pc:chgData name="Arce, Eliezer - HCD" userId="86e2a09b-373b-4628-98eb-6eec5ccf8f5a" providerId="ADAL" clId="{62D99700-EFB9-41E5-9BC6-D004179B2819}" dt="2022-03-11T20:57:05.109" v="7310" actId="1035"/>
        <pc:sldMkLst>
          <pc:docMk/>
          <pc:sldMk cId="2850544541" sldId="1624"/>
        </pc:sldMkLst>
        <pc:spChg chg="mod">
          <ac:chgData name="Arce, Eliezer - HCD" userId="86e2a09b-373b-4628-98eb-6eec5ccf8f5a" providerId="ADAL" clId="{62D99700-EFB9-41E5-9BC6-D004179B2819}" dt="2022-03-11T20:56:57.599" v="7301" actId="1036"/>
          <ac:spMkLst>
            <pc:docMk/>
            <pc:sldMk cId="2850544541" sldId="1624"/>
            <ac:spMk id="3" creationId="{83A932DF-CAFD-44F1-ADC9-17A615FCEF2C}"/>
          </ac:spMkLst>
        </pc:spChg>
        <pc:spChg chg="add mod">
          <ac:chgData name="Arce, Eliezer - HCD" userId="86e2a09b-373b-4628-98eb-6eec5ccf8f5a" providerId="ADAL" clId="{62D99700-EFB9-41E5-9BC6-D004179B2819}" dt="2022-03-11T20:57:05.109" v="7310" actId="1035"/>
          <ac:spMkLst>
            <pc:docMk/>
            <pc:sldMk cId="2850544541" sldId="1624"/>
            <ac:spMk id="5" creationId="{5A43752B-7277-4443-97EC-A6C302CCA9B6}"/>
          </ac:spMkLst>
        </pc:spChg>
      </pc:sldChg>
      <pc:sldChg chg="delSp del mod">
        <pc:chgData name="Arce, Eliezer - HCD" userId="86e2a09b-373b-4628-98eb-6eec5ccf8f5a" providerId="ADAL" clId="{62D99700-EFB9-41E5-9BC6-D004179B2819}" dt="2022-02-23T14:29:12.523" v="318" actId="47"/>
        <pc:sldMkLst>
          <pc:docMk/>
          <pc:sldMk cId="139335389" sldId="1625"/>
        </pc:sldMkLst>
        <pc:picChg chg="del">
          <ac:chgData name="Arce, Eliezer - HCD" userId="86e2a09b-373b-4628-98eb-6eec5ccf8f5a" providerId="ADAL" clId="{62D99700-EFB9-41E5-9BC6-D004179B2819}" dt="2022-02-22T16:33:36.550" v="231" actId="478"/>
          <ac:picMkLst>
            <pc:docMk/>
            <pc:sldMk cId="139335389" sldId="1625"/>
            <ac:picMk id="4" creationId="{D95A5D99-2F97-4C35-B293-38452A60460A}"/>
          </ac:picMkLst>
        </pc:picChg>
      </pc:sldChg>
      <pc:sldChg chg="addSp delSp modSp mod ord">
        <pc:chgData name="Arce, Eliezer - HCD" userId="86e2a09b-373b-4628-98eb-6eec5ccf8f5a" providerId="ADAL" clId="{62D99700-EFB9-41E5-9BC6-D004179B2819}" dt="2022-03-18T18:01:02.861" v="7973"/>
        <pc:sldMkLst>
          <pc:docMk/>
          <pc:sldMk cId="3816655365" sldId="1626"/>
        </pc:sldMkLst>
        <pc:spChg chg="mod">
          <ac:chgData name="Arce, Eliezer - HCD" userId="86e2a09b-373b-4628-98eb-6eec5ccf8f5a" providerId="ADAL" clId="{62D99700-EFB9-41E5-9BC6-D004179B2819}" dt="2022-03-10T21:33:36.779" v="6469" actId="14100"/>
          <ac:spMkLst>
            <pc:docMk/>
            <pc:sldMk cId="3816655365" sldId="1626"/>
            <ac:spMk id="7" creationId="{F2921517-0CFA-9B44-AC5A-C443393917AC}"/>
          </ac:spMkLst>
        </pc:spChg>
        <pc:picChg chg="del">
          <ac:chgData name="Arce, Eliezer - HCD" userId="86e2a09b-373b-4628-98eb-6eec5ccf8f5a" providerId="ADAL" clId="{62D99700-EFB9-41E5-9BC6-D004179B2819}" dt="2022-02-22T16:33:32.928" v="230" actId="478"/>
          <ac:picMkLst>
            <pc:docMk/>
            <pc:sldMk cId="3816655365" sldId="1626"/>
            <ac:picMk id="3" creationId="{32F7AE7D-FE01-4773-ADF2-51600CB40FCF}"/>
          </ac:picMkLst>
        </pc:picChg>
        <pc:picChg chg="add mod modCrop">
          <ac:chgData name="Arce, Eliezer - HCD" userId="86e2a09b-373b-4628-98eb-6eec5ccf8f5a" providerId="ADAL" clId="{62D99700-EFB9-41E5-9BC6-D004179B2819}" dt="2022-03-10T21:33:51.722" v="6474" actId="1035"/>
          <ac:picMkLst>
            <pc:docMk/>
            <pc:sldMk cId="3816655365" sldId="1626"/>
            <ac:picMk id="4" creationId="{2BAA604C-E79F-45F6-A126-C67CC0958D66}"/>
          </ac:picMkLst>
        </pc:picChg>
      </pc:sldChg>
      <pc:sldChg chg="del">
        <pc:chgData name="Arce, Eliezer - HCD" userId="86e2a09b-373b-4628-98eb-6eec5ccf8f5a" providerId="ADAL" clId="{62D99700-EFB9-41E5-9BC6-D004179B2819}" dt="2022-02-22T16:13:33.897" v="141" actId="47"/>
        <pc:sldMkLst>
          <pc:docMk/>
          <pc:sldMk cId="1245700143" sldId="1627"/>
        </pc:sldMkLst>
      </pc:sldChg>
      <pc:sldChg chg="addSp delSp modSp mod">
        <pc:chgData name="Arce, Eliezer - HCD" userId="86e2a09b-373b-4628-98eb-6eec5ccf8f5a" providerId="ADAL" clId="{62D99700-EFB9-41E5-9BC6-D004179B2819}" dt="2022-03-18T19:25:58.841" v="8113" actId="6549"/>
        <pc:sldMkLst>
          <pc:docMk/>
          <pc:sldMk cId="2124723781" sldId="1628"/>
        </pc:sldMkLst>
        <pc:spChg chg="mod">
          <ac:chgData name="Arce, Eliezer - HCD" userId="86e2a09b-373b-4628-98eb-6eec5ccf8f5a" providerId="ADAL" clId="{62D99700-EFB9-41E5-9BC6-D004179B2819}" dt="2022-03-18T19:25:58.841" v="8113" actId="6549"/>
          <ac:spMkLst>
            <pc:docMk/>
            <pc:sldMk cId="2124723781" sldId="1628"/>
            <ac:spMk id="2" creationId="{36E7D00D-8FA9-42C2-B4D4-557E7216196C}"/>
          </ac:spMkLst>
        </pc:spChg>
        <pc:spChg chg="del">
          <ac:chgData name="Arce, Eliezer - HCD" userId="86e2a09b-373b-4628-98eb-6eec5ccf8f5a" providerId="ADAL" clId="{62D99700-EFB9-41E5-9BC6-D004179B2819}" dt="2022-03-08T01:35:53.812" v="4649" actId="478"/>
          <ac:spMkLst>
            <pc:docMk/>
            <pc:sldMk cId="2124723781" sldId="1628"/>
            <ac:spMk id="6" creationId="{6A8FF07D-A9CB-451A-8219-43C5368A0169}"/>
          </ac:spMkLst>
        </pc:spChg>
        <pc:graphicFrameChg chg="add mod modGraphic">
          <ac:chgData name="Arce, Eliezer - HCD" userId="86e2a09b-373b-4628-98eb-6eec5ccf8f5a" providerId="ADAL" clId="{62D99700-EFB9-41E5-9BC6-D004179B2819}" dt="2022-03-08T01:50:51.607" v="4867" actId="242"/>
          <ac:graphicFrameMkLst>
            <pc:docMk/>
            <pc:sldMk cId="2124723781" sldId="1628"/>
            <ac:graphicFrameMk id="3" creationId="{DFEC6AF9-15CC-47DB-AD69-92AA5469F49D}"/>
          </ac:graphicFrameMkLst>
        </pc:graphicFrameChg>
      </pc:sldChg>
      <pc:sldChg chg="mod modShow">
        <pc:chgData name="Arce, Eliezer - HCD" userId="86e2a09b-373b-4628-98eb-6eec5ccf8f5a" providerId="ADAL" clId="{62D99700-EFB9-41E5-9BC6-D004179B2819}" dt="2022-03-18T18:04:16.795" v="7977" actId="729"/>
        <pc:sldMkLst>
          <pc:docMk/>
          <pc:sldMk cId="3218402361" sldId="1631"/>
        </pc:sldMkLst>
      </pc:sldChg>
      <pc:sldChg chg="modSp add mod">
        <pc:chgData name="Arce, Eliezer - HCD" userId="86e2a09b-373b-4628-98eb-6eec5ccf8f5a" providerId="ADAL" clId="{62D99700-EFB9-41E5-9BC6-D004179B2819}" dt="2022-03-07T21:48:31.636" v="3520" actId="20577"/>
        <pc:sldMkLst>
          <pc:docMk/>
          <pc:sldMk cId="125488520" sldId="1632"/>
        </pc:sldMkLst>
        <pc:spChg chg="mod">
          <ac:chgData name="Arce, Eliezer - HCD" userId="86e2a09b-373b-4628-98eb-6eec5ccf8f5a" providerId="ADAL" clId="{62D99700-EFB9-41E5-9BC6-D004179B2819}" dt="2022-03-07T21:48:31.636" v="3520" actId="20577"/>
          <ac:spMkLst>
            <pc:docMk/>
            <pc:sldMk cId="125488520" sldId="1632"/>
            <ac:spMk id="3" creationId="{148315EF-4F11-C645-A6FD-E3E56D7DD527}"/>
          </ac:spMkLst>
        </pc:spChg>
        <pc:spChg chg="mod">
          <ac:chgData name="Arce, Eliezer - HCD" userId="86e2a09b-373b-4628-98eb-6eec5ccf8f5a" providerId="ADAL" clId="{62D99700-EFB9-41E5-9BC6-D004179B2819}" dt="2022-03-07T21:40:08.137" v="3466" actId="20577"/>
          <ac:spMkLst>
            <pc:docMk/>
            <pc:sldMk cId="125488520" sldId="1632"/>
            <ac:spMk id="5" creationId="{EE4801AC-DF1A-AD45-B569-9E1BEDE682CA}"/>
          </ac:spMkLst>
        </pc:spChg>
      </pc:sldChg>
      <pc:sldChg chg="add del">
        <pc:chgData name="Arce, Eliezer - HCD" userId="86e2a09b-373b-4628-98eb-6eec5ccf8f5a" providerId="ADAL" clId="{62D99700-EFB9-41E5-9BC6-D004179B2819}" dt="2022-02-22T15:51:36.122" v="71"/>
        <pc:sldMkLst>
          <pc:docMk/>
          <pc:sldMk cId="701477509" sldId="1633"/>
        </pc:sldMkLst>
      </pc:sldChg>
      <pc:sldChg chg="modSp add del mod">
        <pc:chgData name="Arce, Eliezer - HCD" userId="86e2a09b-373b-4628-98eb-6eec5ccf8f5a" providerId="ADAL" clId="{62D99700-EFB9-41E5-9BC6-D004179B2819}" dt="2022-03-03T19:12:55.582" v="1537" actId="47"/>
        <pc:sldMkLst>
          <pc:docMk/>
          <pc:sldMk cId="3673155119" sldId="1633"/>
        </pc:sldMkLst>
        <pc:spChg chg="mod">
          <ac:chgData name="Arce, Eliezer - HCD" userId="86e2a09b-373b-4628-98eb-6eec5ccf8f5a" providerId="ADAL" clId="{62D99700-EFB9-41E5-9BC6-D004179B2819}" dt="2022-02-23T14:39:35.604" v="368"/>
          <ac:spMkLst>
            <pc:docMk/>
            <pc:sldMk cId="3673155119" sldId="1633"/>
            <ac:spMk id="3" creationId="{83A932DF-CAFD-44F1-ADC9-17A615FCEF2C}"/>
          </ac:spMkLst>
        </pc:spChg>
      </pc:sldChg>
      <pc:sldChg chg="modSp add del mod">
        <pc:chgData name="Arce, Eliezer - HCD" userId="86e2a09b-373b-4628-98eb-6eec5ccf8f5a" providerId="ADAL" clId="{62D99700-EFB9-41E5-9BC6-D004179B2819}" dt="2022-03-03T19:12:54.834" v="1536" actId="47"/>
        <pc:sldMkLst>
          <pc:docMk/>
          <pc:sldMk cId="1071677649" sldId="1634"/>
        </pc:sldMkLst>
        <pc:spChg chg="mod">
          <ac:chgData name="Arce, Eliezer - HCD" userId="86e2a09b-373b-4628-98eb-6eec5ccf8f5a" providerId="ADAL" clId="{62D99700-EFB9-41E5-9BC6-D004179B2819}" dt="2022-02-23T14:39:17.534" v="367" actId="20577"/>
          <ac:spMkLst>
            <pc:docMk/>
            <pc:sldMk cId="1071677649" sldId="1634"/>
            <ac:spMk id="3" creationId="{83A932DF-CAFD-44F1-ADC9-17A615FCEF2C}"/>
          </ac:spMkLst>
        </pc:spChg>
      </pc:sldChg>
      <pc:sldChg chg="modSp mod">
        <pc:chgData name="Arce, Eliezer - HCD" userId="86e2a09b-373b-4628-98eb-6eec5ccf8f5a" providerId="ADAL" clId="{62D99700-EFB9-41E5-9BC6-D004179B2819}" dt="2022-03-15T21:18:37.849" v="7689" actId="20577"/>
        <pc:sldMkLst>
          <pc:docMk/>
          <pc:sldMk cId="1770912832" sldId="1635"/>
        </pc:sldMkLst>
        <pc:spChg chg="mod">
          <ac:chgData name="Arce, Eliezer - HCD" userId="86e2a09b-373b-4628-98eb-6eec5ccf8f5a" providerId="ADAL" clId="{62D99700-EFB9-41E5-9BC6-D004179B2819}" dt="2022-03-15T21:18:37.849" v="7689" actId="20577"/>
          <ac:spMkLst>
            <pc:docMk/>
            <pc:sldMk cId="1770912832" sldId="1635"/>
            <ac:spMk id="7" creationId="{F2921517-0CFA-9B44-AC5A-C443393917AC}"/>
          </ac:spMkLst>
        </pc:spChg>
      </pc:sldChg>
      <pc:sldChg chg="addSp delSp modSp add del mod ord">
        <pc:chgData name="Arce, Eliezer - HCD" userId="86e2a09b-373b-4628-98eb-6eec5ccf8f5a" providerId="ADAL" clId="{62D99700-EFB9-41E5-9BC6-D004179B2819}" dt="2022-03-10T19:01:32.675" v="6226" actId="2696"/>
        <pc:sldMkLst>
          <pc:docMk/>
          <pc:sldMk cId="4019588074" sldId="1635"/>
        </pc:sldMkLst>
        <pc:spChg chg="mod">
          <ac:chgData name="Arce, Eliezer - HCD" userId="86e2a09b-373b-4628-98eb-6eec5ccf8f5a" providerId="ADAL" clId="{62D99700-EFB9-41E5-9BC6-D004179B2819}" dt="2022-03-01T17:35:34.746" v="744" actId="20577"/>
          <ac:spMkLst>
            <pc:docMk/>
            <pc:sldMk cId="4019588074" sldId="1635"/>
            <ac:spMk id="7" creationId="{F2921517-0CFA-9B44-AC5A-C443393917AC}"/>
          </ac:spMkLst>
        </pc:spChg>
        <pc:picChg chg="add mod modCrop">
          <ac:chgData name="Arce, Eliezer - HCD" userId="86e2a09b-373b-4628-98eb-6eec5ccf8f5a" providerId="ADAL" clId="{62D99700-EFB9-41E5-9BC6-D004179B2819}" dt="2022-02-22T16:32:19.090" v="224" actId="1037"/>
          <ac:picMkLst>
            <pc:docMk/>
            <pc:sldMk cId="4019588074" sldId="1635"/>
            <ac:picMk id="4" creationId="{392E85E6-47D1-4CA6-9A07-A03342CF31EA}"/>
          </ac:picMkLst>
        </pc:picChg>
        <pc:picChg chg="del">
          <ac:chgData name="Arce, Eliezer - HCD" userId="86e2a09b-373b-4628-98eb-6eec5ccf8f5a" providerId="ADAL" clId="{62D99700-EFB9-41E5-9BC6-D004179B2819}" dt="2022-02-22T16:30:34.832" v="203" actId="478"/>
          <ac:picMkLst>
            <pc:docMk/>
            <pc:sldMk cId="4019588074" sldId="1635"/>
            <ac:picMk id="5" creationId="{8FCFADB8-C5B1-446E-B84D-82AC907BE09D}"/>
          </ac:picMkLst>
        </pc:picChg>
      </pc:sldChg>
      <pc:sldChg chg="addSp delSp modSp add mod">
        <pc:chgData name="Arce, Eliezer - HCD" userId="86e2a09b-373b-4628-98eb-6eec5ccf8f5a" providerId="ADAL" clId="{62D99700-EFB9-41E5-9BC6-D004179B2819}" dt="2022-03-16T15:07:30.609" v="7879"/>
        <pc:sldMkLst>
          <pc:docMk/>
          <pc:sldMk cId="3893556512" sldId="1636"/>
        </pc:sldMkLst>
        <pc:spChg chg="mod">
          <ac:chgData name="Arce, Eliezer - HCD" userId="86e2a09b-373b-4628-98eb-6eec5ccf8f5a" providerId="ADAL" clId="{62D99700-EFB9-41E5-9BC6-D004179B2819}" dt="2022-03-16T15:07:30.609" v="7879"/>
          <ac:spMkLst>
            <pc:docMk/>
            <pc:sldMk cId="3893556512" sldId="1636"/>
            <ac:spMk id="7" creationId="{F2921517-0CFA-9B44-AC5A-C443393917AC}"/>
          </ac:spMkLst>
        </pc:spChg>
        <pc:picChg chg="del">
          <ac:chgData name="Arce, Eliezer - HCD" userId="86e2a09b-373b-4628-98eb-6eec5ccf8f5a" providerId="ADAL" clId="{62D99700-EFB9-41E5-9BC6-D004179B2819}" dt="2022-02-23T14:21:35.204" v="261" actId="478"/>
          <ac:picMkLst>
            <pc:docMk/>
            <pc:sldMk cId="3893556512" sldId="1636"/>
            <ac:picMk id="3" creationId="{72BCFA1E-4BB8-483B-A29A-DD241EB166A9}"/>
          </ac:picMkLst>
        </pc:picChg>
        <pc:picChg chg="add mod">
          <ac:chgData name="Arce, Eliezer - HCD" userId="86e2a09b-373b-4628-98eb-6eec5ccf8f5a" providerId="ADAL" clId="{62D99700-EFB9-41E5-9BC6-D004179B2819}" dt="2022-02-23T14:24:02.866" v="268" actId="1076"/>
          <ac:picMkLst>
            <pc:docMk/>
            <pc:sldMk cId="3893556512" sldId="1636"/>
            <ac:picMk id="5" creationId="{4500649E-AB1B-4B1D-BB95-C817D078107D}"/>
          </ac:picMkLst>
        </pc:picChg>
      </pc:sldChg>
      <pc:sldChg chg="addSp modSp add mod">
        <pc:chgData name="Arce, Eliezer - HCD" userId="86e2a09b-373b-4628-98eb-6eec5ccf8f5a" providerId="ADAL" clId="{62D99700-EFB9-41E5-9BC6-D004179B2819}" dt="2022-03-16T15:09:36.668" v="7889" actId="20577"/>
        <pc:sldMkLst>
          <pc:docMk/>
          <pc:sldMk cId="3071929808" sldId="1637"/>
        </pc:sldMkLst>
        <pc:spChg chg="mod">
          <ac:chgData name="Arce, Eliezer - HCD" userId="86e2a09b-373b-4628-98eb-6eec5ccf8f5a" providerId="ADAL" clId="{62D99700-EFB9-41E5-9BC6-D004179B2819}" dt="2022-03-16T15:09:36.668" v="7889" actId="20577"/>
          <ac:spMkLst>
            <pc:docMk/>
            <pc:sldMk cId="3071929808" sldId="1637"/>
            <ac:spMk id="7" creationId="{F2921517-0CFA-9B44-AC5A-C443393917AC}"/>
          </ac:spMkLst>
        </pc:spChg>
        <pc:picChg chg="add mod">
          <ac:chgData name="Arce, Eliezer - HCD" userId="86e2a09b-373b-4628-98eb-6eec5ccf8f5a" providerId="ADAL" clId="{62D99700-EFB9-41E5-9BC6-D004179B2819}" dt="2022-03-10T19:28:20.429" v="6376" actId="14100"/>
          <ac:picMkLst>
            <pc:docMk/>
            <pc:sldMk cId="3071929808" sldId="1637"/>
            <ac:picMk id="4" creationId="{581EA80A-5A48-4D4A-8D79-5BDF6A883371}"/>
          </ac:picMkLst>
        </pc:picChg>
      </pc:sldChg>
      <pc:sldChg chg="addSp modSp add mod ord">
        <pc:chgData name="Arce, Eliezer - HCD" userId="86e2a09b-373b-4628-98eb-6eec5ccf8f5a" providerId="ADAL" clId="{62D99700-EFB9-41E5-9BC6-D004179B2819}" dt="2022-03-16T15:11:26.080" v="7963" actId="1038"/>
        <pc:sldMkLst>
          <pc:docMk/>
          <pc:sldMk cId="3832455607" sldId="1638"/>
        </pc:sldMkLst>
        <pc:spChg chg="mod">
          <ac:chgData name="Arce, Eliezer - HCD" userId="86e2a09b-373b-4628-98eb-6eec5ccf8f5a" providerId="ADAL" clId="{62D99700-EFB9-41E5-9BC6-D004179B2819}" dt="2022-03-10T21:31:05.782" v="6467" actId="6549"/>
          <ac:spMkLst>
            <pc:docMk/>
            <pc:sldMk cId="3832455607" sldId="1638"/>
            <ac:spMk id="7" creationId="{F2921517-0CFA-9B44-AC5A-C443393917AC}"/>
          </ac:spMkLst>
        </pc:spChg>
        <pc:picChg chg="add mod modCrop">
          <ac:chgData name="Arce, Eliezer - HCD" userId="86e2a09b-373b-4628-98eb-6eec5ccf8f5a" providerId="ADAL" clId="{62D99700-EFB9-41E5-9BC6-D004179B2819}" dt="2022-03-16T15:11:26.080" v="7963" actId="1038"/>
          <ac:picMkLst>
            <pc:docMk/>
            <pc:sldMk cId="3832455607" sldId="1638"/>
            <ac:picMk id="4" creationId="{A724BDEC-AFAC-416E-92DA-A9CD339E4B2D}"/>
          </ac:picMkLst>
        </pc:picChg>
        <pc:picChg chg="add mod modCrop">
          <ac:chgData name="Arce, Eliezer - HCD" userId="86e2a09b-373b-4628-98eb-6eec5ccf8f5a" providerId="ADAL" clId="{62D99700-EFB9-41E5-9BC6-D004179B2819}" dt="2022-03-16T15:11:21.279" v="7955" actId="1038"/>
          <ac:picMkLst>
            <pc:docMk/>
            <pc:sldMk cId="3832455607" sldId="1638"/>
            <ac:picMk id="6" creationId="{F5F85545-C9EF-499A-ACAD-C4D62F8F11A3}"/>
          </ac:picMkLst>
        </pc:picChg>
      </pc:sldChg>
      <pc:sldChg chg="addSp modSp add mod">
        <pc:chgData name="Arce, Eliezer - HCD" userId="86e2a09b-373b-4628-98eb-6eec5ccf8f5a" providerId="ADAL" clId="{62D99700-EFB9-41E5-9BC6-D004179B2819}" dt="2022-03-10T21:30:52.339" v="6465"/>
        <pc:sldMkLst>
          <pc:docMk/>
          <pc:sldMk cId="4161973749" sldId="1639"/>
        </pc:sldMkLst>
        <pc:spChg chg="mod">
          <ac:chgData name="Arce, Eliezer - HCD" userId="86e2a09b-373b-4628-98eb-6eec5ccf8f5a" providerId="ADAL" clId="{62D99700-EFB9-41E5-9BC6-D004179B2819}" dt="2022-03-10T21:30:52.339" v="6465"/>
          <ac:spMkLst>
            <pc:docMk/>
            <pc:sldMk cId="4161973749" sldId="1639"/>
            <ac:spMk id="7" creationId="{F2921517-0CFA-9B44-AC5A-C443393917AC}"/>
          </ac:spMkLst>
        </pc:spChg>
        <pc:picChg chg="add mod modCrop">
          <ac:chgData name="Arce, Eliezer - HCD" userId="86e2a09b-373b-4628-98eb-6eec5ccf8f5a" providerId="ADAL" clId="{62D99700-EFB9-41E5-9BC6-D004179B2819}" dt="2022-03-09T22:20:11.996" v="5940" actId="1036"/>
          <ac:picMkLst>
            <pc:docMk/>
            <pc:sldMk cId="4161973749" sldId="1639"/>
            <ac:picMk id="4" creationId="{9A28220B-7052-4D77-B051-E257B5A2BA5A}"/>
          </ac:picMkLst>
        </pc:picChg>
      </pc:sldChg>
      <pc:sldChg chg="addSp delSp modSp add del mod modShow">
        <pc:chgData name="Arce, Eliezer - HCD" userId="86e2a09b-373b-4628-98eb-6eec5ccf8f5a" providerId="ADAL" clId="{62D99700-EFB9-41E5-9BC6-D004179B2819}" dt="2022-03-18T19:40:39.500" v="8291" actId="47"/>
        <pc:sldMkLst>
          <pc:docMk/>
          <pc:sldMk cId="2032378805" sldId="1640"/>
        </pc:sldMkLst>
        <pc:spChg chg="mod">
          <ac:chgData name="Arce, Eliezer - HCD" userId="86e2a09b-373b-4628-98eb-6eec5ccf8f5a" providerId="ADAL" clId="{62D99700-EFB9-41E5-9BC6-D004179B2819}" dt="2022-03-15T20:34:42.981" v="7635" actId="13926"/>
          <ac:spMkLst>
            <pc:docMk/>
            <pc:sldMk cId="2032378805" sldId="1640"/>
            <ac:spMk id="7" creationId="{F2921517-0CFA-9B44-AC5A-C443393917AC}"/>
          </ac:spMkLst>
        </pc:spChg>
        <pc:picChg chg="del">
          <ac:chgData name="Arce, Eliezer - HCD" userId="86e2a09b-373b-4628-98eb-6eec5ccf8f5a" providerId="ADAL" clId="{62D99700-EFB9-41E5-9BC6-D004179B2819}" dt="2022-03-01T17:20:28.761" v="573" actId="478"/>
          <ac:picMkLst>
            <pc:docMk/>
            <pc:sldMk cId="2032378805" sldId="1640"/>
            <ac:picMk id="4" creationId="{198527F0-68B2-4936-952F-B1A59F60CB0A}"/>
          </ac:picMkLst>
        </pc:picChg>
        <pc:picChg chg="add mod">
          <ac:chgData name="Arce, Eliezer - HCD" userId="86e2a09b-373b-4628-98eb-6eec5ccf8f5a" providerId="ADAL" clId="{62D99700-EFB9-41E5-9BC6-D004179B2819}" dt="2022-03-01T17:21:47.603" v="593" actId="1037"/>
          <ac:picMkLst>
            <pc:docMk/>
            <pc:sldMk cId="2032378805" sldId="1640"/>
            <ac:picMk id="5" creationId="{008160BB-ED9A-4E56-82F8-173DCC3D3B3A}"/>
          </ac:picMkLst>
        </pc:picChg>
      </pc:sldChg>
      <pc:sldChg chg="addSp delSp modSp add mod ord">
        <pc:chgData name="Arce, Eliezer - HCD" userId="86e2a09b-373b-4628-98eb-6eec5ccf8f5a" providerId="ADAL" clId="{62D99700-EFB9-41E5-9BC6-D004179B2819}" dt="2022-03-15T21:19:14.488" v="7712" actId="20577"/>
        <pc:sldMkLst>
          <pc:docMk/>
          <pc:sldMk cId="3980241331" sldId="1641"/>
        </pc:sldMkLst>
        <pc:spChg chg="mod">
          <ac:chgData name="Arce, Eliezer - HCD" userId="86e2a09b-373b-4628-98eb-6eec5ccf8f5a" providerId="ADAL" clId="{62D99700-EFB9-41E5-9BC6-D004179B2819}" dt="2022-03-15T21:19:14.488" v="7712" actId="20577"/>
          <ac:spMkLst>
            <pc:docMk/>
            <pc:sldMk cId="3980241331" sldId="1641"/>
            <ac:spMk id="7" creationId="{F2921517-0CFA-9B44-AC5A-C443393917AC}"/>
          </ac:spMkLst>
        </pc:spChg>
        <pc:picChg chg="add mod">
          <ac:chgData name="Arce, Eliezer - HCD" userId="86e2a09b-373b-4628-98eb-6eec5ccf8f5a" providerId="ADAL" clId="{62D99700-EFB9-41E5-9BC6-D004179B2819}" dt="2022-03-10T19:25:58.259" v="6358" actId="14100"/>
          <ac:picMkLst>
            <pc:docMk/>
            <pc:sldMk cId="3980241331" sldId="1641"/>
            <ac:picMk id="4" creationId="{BFE64D21-668F-416E-9A92-5EA2B198F6A2}"/>
          </ac:picMkLst>
        </pc:picChg>
        <pc:picChg chg="del">
          <ac:chgData name="Arce, Eliezer - HCD" userId="86e2a09b-373b-4628-98eb-6eec5ccf8f5a" providerId="ADAL" clId="{62D99700-EFB9-41E5-9BC6-D004179B2819}" dt="2022-03-09T22:26:18.559" v="5978" actId="478"/>
          <ac:picMkLst>
            <pc:docMk/>
            <pc:sldMk cId="3980241331" sldId="1641"/>
            <ac:picMk id="5" creationId="{8FCFADB8-C5B1-446E-B84D-82AC907BE09D}"/>
          </ac:picMkLst>
        </pc:picChg>
      </pc:sldChg>
      <pc:sldChg chg="addSp delSp modSp add mod ord">
        <pc:chgData name="Arce, Eliezer - HCD" userId="86e2a09b-373b-4628-98eb-6eec5ccf8f5a" providerId="ADAL" clId="{62D99700-EFB9-41E5-9BC6-D004179B2819}" dt="2022-03-10T22:46:22.461" v="6541"/>
        <pc:sldMkLst>
          <pc:docMk/>
          <pc:sldMk cId="2334736638" sldId="1642"/>
        </pc:sldMkLst>
        <pc:spChg chg="mod">
          <ac:chgData name="Arce, Eliezer - HCD" userId="86e2a09b-373b-4628-98eb-6eec5ccf8f5a" providerId="ADAL" clId="{62D99700-EFB9-41E5-9BC6-D004179B2819}" dt="2022-03-10T21:26:20.165" v="6432"/>
          <ac:spMkLst>
            <pc:docMk/>
            <pc:sldMk cId="2334736638" sldId="1642"/>
            <ac:spMk id="7" creationId="{F2921517-0CFA-9B44-AC5A-C443393917AC}"/>
          </ac:spMkLst>
        </pc:spChg>
        <pc:picChg chg="del">
          <ac:chgData name="Arce, Eliezer - HCD" userId="86e2a09b-373b-4628-98eb-6eec5ccf8f5a" providerId="ADAL" clId="{62D99700-EFB9-41E5-9BC6-D004179B2819}" dt="2022-03-01T17:27:37.610" v="711" actId="478"/>
          <ac:picMkLst>
            <pc:docMk/>
            <pc:sldMk cId="2334736638" sldId="1642"/>
            <ac:picMk id="4" creationId="{BB2B6503-76F1-40C6-A380-5E0C80F8DF41}"/>
          </ac:picMkLst>
        </pc:picChg>
        <pc:picChg chg="add mod modCrop">
          <ac:chgData name="Arce, Eliezer - HCD" userId="86e2a09b-373b-4628-98eb-6eec5ccf8f5a" providerId="ADAL" clId="{62D99700-EFB9-41E5-9BC6-D004179B2819}" dt="2022-03-01T17:28:59.083" v="722" actId="14100"/>
          <ac:picMkLst>
            <pc:docMk/>
            <pc:sldMk cId="2334736638" sldId="1642"/>
            <ac:picMk id="5" creationId="{A11DBE75-94C9-4254-8316-6A4ACAED6037}"/>
          </ac:picMkLst>
        </pc:picChg>
      </pc:sldChg>
      <pc:sldChg chg="addSp delSp modSp add mod ord">
        <pc:chgData name="Arce, Eliezer - HCD" userId="86e2a09b-373b-4628-98eb-6eec5ccf8f5a" providerId="ADAL" clId="{62D99700-EFB9-41E5-9BC6-D004179B2819}" dt="2022-03-16T15:12:12.669" v="7968" actId="1035"/>
        <pc:sldMkLst>
          <pc:docMk/>
          <pc:sldMk cId="3275676095" sldId="1643"/>
        </pc:sldMkLst>
        <pc:spChg chg="mod">
          <ac:chgData name="Arce, Eliezer - HCD" userId="86e2a09b-373b-4628-98eb-6eec5ccf8f5a" providerId="ADAL" clId="{62D99700-EFB9-41E5-9BC6-D004179B2819}" dt="2022-03-16T15:12:12.669" v="7968" actId="1035"/>
          <ac:spMkLst>
            <pc:docMk/>
            <pc:sldMk cId="3275676095" sldId="1643"/>
            <ac:spMk id="7" creationId="{F2921517-0CFA-9B44-AC5A-C443393917AC}"/>
          </ac:spMkLst>
        </pc:spChg>
        <pc:picChg chg="add mod">
          <ac:chgData name="Arce, Eliezer - HCD" userId="86e2a09b-373b-4628-98eb-6eec5ccf8f5a" providerId="ADAL" clId="{62D99700-EFB9-41E5-9BC6-D004179B2819}" dt="2022-03-01T17:33:10.798" v="734" actId="1036"/>
          <ac:picMkLst>
            <pc:docMk/>
            <pc:sldMk cId="3275676095" sldId="1643"/>
            <ac:picMk id="4" creationId="{F012E505-0AA9-4AB3-8562-8C7635A7CB5E}"/>
          </ac:picMkLst>
        </pc:picChg>
        <pc:picChg chg="del">
          <ac:chgData name="Arce, Eliezer - HCD" userId="86e2a09b-373b-4628-98eb-6eec5ccf8f5a" providerId="ADAL" clId="{62D99700-EFB9-41E5-9BC6-D004179B2819}" dt="2022-03-01T17:29:40.087" v="726" actId="478"/>
          <ac:picMkLst>
            <pc:docMk/>
            <pc:sldMk cId="3275676095" sldId="1643"/>
            <ac:picMk id="5" creationId="{A11DBE75-94C9-4254-8316-6A4ACAED6037}"/>
          </ac:picMkLst>
        </pc:picChg>
      </pc:sldChg>
      <pc:sldChg chg="addSp modSp add mod">
        <pc:chgData name="Arce, Eliezer - HCD" userId="86e2a09b-373b-4628-98eb-6eec5ccf8f5a" providerId="ADAL" clId="{62D99700-EFB9-41E5-9BC6-D004179B2819}" dt="2022-03-11T21:18:12.706" v="7459" actId="14100"/>
        <pc:sldMkLst>
          <pc:docMk/>
          <pc:sldMk cId="670500710" sldId="1644"/>
        </pc:sldMkLst>
        <pc:spChg chg="add mod">
          <ac:chgData name="Arce, Eliezer - HCD" userId="86e2a09b-373b-4628-98eb-6eec5ccf8f5a" providerId="ADAL" clId="{62D99700-EFB9-41E5-9BC6-D004179B2819}" dt="2022-03-11T21:18:12.706" v="7459" actId="14100"/>
          <ac:spMkLst>
            <pc:docMk/>
            <pc:sldMk cId="670500710" sldId="1644"/>
            <ac:spMk id="5" creationId="{309B0C17-FFBF-4351-BA4E-A564A0F2D360}"/>
          </ac:spMkLst>
        </pc:spChg>
      </pc:sldChg>
      <pc:sldChg chg="addSp modSp add del mod">
        <pc:chgData name="Arce, Eliezer - HCD" userId="86e2a09b-373b-4628-98eb-6eec5ccf8f5a" providerId="ADAL" clId="{62D99700-EFB9-41E5-9BC6-D004179B2819}" dt="2022-03-11T20:33:39.682" v="6718" actId="2696"/>
        <pc:sldMkLst>
          <pc:docMk/>
          <pc:sldMk cId="4185333236" sldId="1645"/>
        </pc:sldMkLst>
        <pc:spChg chg="add mod">
          <ac:chgData name="Arce, Eliezer - HCD" userId="86e2a09b-373b-4628-98eb-6eec5ccf8f5a" providerId="ADAL" clId="{62D99700-EFB9-41E5-9BC6-D004179B2819}" dt="2022-03-10T14:50:05.616" v="6160" actId="14100"/>
          <ac:spMkLst>
            <pc:docMk/>
            <pc:sldMk cId="4185333236" sldId="1645"/>
            <ac:spMk id="5" creationId="{E0A07DF2-ECDB-40AD-A867-6BF38D343985}"/>
          </ac:spMkLst>
        </pc:spChg>
      </pc:sldChg>
      <pc:sldChg chg="addSp modSp add del mod">
        <pc:chgData name="Arce, Eliezer - HCD" userId="86e2a09b-373b-4628-98eb-6eec5ccf8f5a" providerId="ADAL" clId="{62D99700-EFB9-41E5-9BC6-D004179B2819}" dt="2022-03-03T19:11:00.864" v="1490" actId="47"/>
        <pc:sldMkLst>
          <pc:docMk/>
          <pc:sldMk cId="2666069003" sldId="1646"/>
        </pc:sldMkLst>
        <pc:spChg chg="add mod">
          <ac:chgData name="Arce, Eliezer - HCD" userId="86e2a09b-373b-4628-98eb-6eec5ccf8f5a" providerId="ADAL" clId="{62D99700-EFB9-41E5-9BC6-D004179B2819}" dt="2022-03-02T22:33:58.289" v="1413" actId="1037"/>
          <ac:spMkLst>
            <pc:docMk/>
            <pc:sldMk cId="2666069003" sldId="1646"/>
            <ac:spMk id="5" creationId="{CF28E6FC-D94E-4EF6-99F0-594A87CB4916}"/>
          </ac:spMkLst>
        </pc:spChg>
        <pc:graphicFrameChg chg="add mod modGraphic">
          <ac:chgData name="Arce, Eliezer - HCD" userId="86e2a09b-373b-4628-98eb-6eec5ccf8f5a" providerId="ADAL" clId="{62D99700-EFB9-41E5-9BC6-D004179B2819}" dt="2022-03-02T22:33:39.009" v="1392" actId="1036"/>
          <ac:graphicFrameMkLst>
            <pc:docMk/>
            <pc:sldMk cId="2666069003" sldId="1646"/>
            <ac:graphicFrameMk id="4" creationId="{B3723B36-0E1B-400A-97D4-181BAD8CCB12}"/>
          </ac:graphicFrameMkLst>
        </pc:graphicFrameChg>
      </pc:sldChg>
      <pc:sldChg chg="add del">
        <pc:chgData name="Arce, Eliezer - HCD" userId="86e2a09b-373b-4628-98eb-6eec5ccf8f5a" providerId="ADAL" clId="{62D99700-EFB9-41E5-9BC6-D004179B2819}" dt="2022-03-03T19:11:01.789" v="1491" actId="47"/>
        <pc:sldMkLst>
          <pc:docMk/>
          <pc:sldMk cId="381415721" sldId="1647"/>
        </pc:sldMkLst>
      </pc:sldChg>
      <pc:sldChg chg="delSp add del mod">
        <pc:chgData name="Arce, Eliezer - HCD" userId="86e2a09b-373b-4628-98eb-6eec5ccf8f5a" providerId="ADAL" clId="{62D99700-EFB9-41E5-9BC6-D004179B2819}" dt="2022-03-09T21:04:30.557" v="4929" actId="47"/>
        <pc:sldMkLst>
          <pc:docMk/>
          <pc:sldMk cId="3264276178" sldId="1648"/>
        </pc:sldMkLst>
        <pc:spChg chg="del">
          <ac:chgData name="Arce, Eliezer - HCD" userId="86e2a09b-373b-4628-98eb-6eec5ccf8f5a" providerId="ADAL" clId="{62D99700-EFB9-41E5-9BC6-D004179B2819}" dt="2022-03-02T22:36:16.259" v="1417" actId="478"/>
          <ac:spMkLst>
            <pc:docMk/>
            <pc:sldMk cId="3264276178" sldId="1648"/>
            <ac:spMk id="5" creationId="{CF28E6FC-D94E-4EF6-99F0-594A87CB4916}"/>
          </ac:spMkLst>
        </pc:spChg>
        <pc:graphicFrameChg chg="del">
          <ac:chgData name="Arce, Eliezer - HCD" userId="86e2a09b-373b-4628-98eb-6eec5ccf8f5a" providerId="ADAL" clId="{62D99700-EFB9-41E5-9BC6-D004179B2819}" dt="2022-03-02T22:36:12.768" v="1416" actId="478"/>
          <ac:graphicFrameMkLst>
            <pc:docMk/>
            <pc:sldMk cId="3264276178" sldId="1648"/>
            <ac:graphicFrameMk id="4" creationId="{B3723B36-0E1B-400A-97D4-181BAD8CCB12}"/>
          </ac:graphicFrameMkLst>
        </pc:graphicFrameChg>
      </pc:sldChg>
      <pc:sldChg chg="add del">
        <pc:chgData name="Arce, Eliezer - HCD" userId="86e2a09b-373b-4628-98eb-6eec5ccf8f5a" providerId="ADAL" clId="{62D99700-EFB9-41E5-9BC6-D004179B2819}" dt="2022-03-09T21:04:31.346" v="4930" actId="47"/>
        <pc:sldMkLst>
          <pc:docMk/>
          <pc:sldMk cId="1987108780" sldId="1649"/>
        </pc:sldMkLst>
      </pc:sldChg>
      <pc:sldChg chg="add del">
        <pc:chgData name="Arce, Eliezer - HCD" userId="86e2a09b-373b-4628-98eb-6eec5ccf8f5a" providerId="ADAL" clId="{62D99700-EFB9-41E5-9BC6-D004179B2819}" dt="2022-03-09T21:04:38.225" v="4933" actId="47"/>
        <pc:sldMkLst>
          <pc:docMk/>
          <pc:sldMk cId="1165533284" sldId="1650"/>
        </pc:sldMkLst>
      </pc:sldChg>
      <pc:sldChg chg="addSp modSp add mod ord">
        <pc:chgData name="Arce, Eliezer - HCD" userId="86e2a09b-373b-4628-98eb-6eec5ccf8f5a" providerId="ADAL" clId="{62D99700-EFB9-41E5-9BC6-D004179B2819}" dt="2022-03-18T19:07:44.966" v="8014" actId="14100"/>
        <pc:sldMkLst>
          <pc:docMk/>
          <pc:sldMk cId="600713633" sldId="1651"/>
        </pc:sldMkLst>
        <pc:spChg chg="mod">
          <ac:chgData name="Arce, Eliezer - HCD" userId="86e2a09b-373b-4628-98eb-6eec5ccf8f5a" providerId="ADAL" clId="{62D99700-EFB9-41E5-9BC6-D004179B2819}" dt="2022-03-11T21:53:23.685" v="7542" actId="14100"/>
          <ac:spMkLst>
            <pc:docMk/>
            <pc:sldMk cId="600713633" sldId="1651"/>
            <ac:spMk id="3" creationId="{83A932DF-CAFD-44F1-ADC9-17A615FCEF2C}"/>
          </ac:spMkLst>
        </pc:spChg>
        <pc:spChg chg="add mod">
          <ac:chgData name="Arce, Eliezer - HCD" userId="86e2a09b-373b-4628-98eb-6eec5ccf8f5a" providerId="ADAL" clId="{62D99700-EFB9-41E5-9BC6-D004179B2819}" dt="2022-03-18T19:07:44.966" v="8014" actId="14100"/>
          <ac:spMkLst>
            <pc:docMk/>
            <pc:sldMk cId="600713633" sldId="1651"/>
            <ac:spMk id="5" creationId="{CA8F4E54-84D9-44E2-B6F9-4DCF0FD9154E}"/>
          </ac:spMkLst>
        </pc:spChg>
      </pc:sldChg>
      <pc:sldChg chg="modSp add mod ord">
        <pc:chgData name="Arce, Eliezer - HCD" userId="86e2a09b-373b-4628-98eb-6eec5ccf8f5a" providerId="ADAL" clId="{62D99700-EFB9-41E5-9BC6-D004179B2819}" dt="2022-03-11T19:43:56.441" v="6703" actId="12"/>
        <pc:sldMkLst>
          <pc:docMk/>
          <pc:sldMk cId="233153228" sldId="1652"/>
        </pc:sldMkLst>
        <pc:spChg chg="mod">
          <ac:chgData name="Arce, Eliezer - HCD" userId="86e2a09b-373b-4628-98eb-6eec5ccf8f5a" providerId="ADAL" clId="{62D99700-EFB9-41E5-9BC6-D004179B2819}" dt="2022-03-11T19:43:56.441" v="6703" actId="12"/>
          <ac:spMkLst>
            <pc:docMk/>
            <pc:sldMk cId="233153228" sldId="1652"/>
            <ac:spMk id="5" creationId="{E0A07DF2-ECDB-40AD-A867-6BF38D343985}"/>
          </ac:spMkLst>
        </pc:spChg>
      </pc:sldChg>
      <pc:sldChg chg="addSp delSp modSp add mod">
        <pc:chgData name="Arce, Eliezer - HCD" userId="86e2a09b-373b-4628-98eb-6eec5ccf8f5a" providerId="ADAL" clId="{62D99700-EFB9-41E5-9BC6-D004179B2819}" dt="2022-03-11T20:56:38.824" v="7286" actId="14100"/>
        <pc:sldMkLst>
          <pc:docMk/>
          <pc:sldMk cId="1266580048" sldId="1653"/>
        </pc:sldMkLst>
        <pc:spChg chg="mod">
          <ac:chgData name="Arce, Eliezer - HCD" userId="86e2a09b-373b-4628-98eb-6eec5ccf8f5a" providerId="ADAL" clId="{62D99700-EFB9-41E5-9BC6-D004179B2819}" dt="2022-03-11T20:56:38.824" v="7286" actId="14100"/>
          <ac:spMkLst>
            <pc:docMk/>
            <pc:sldMk cId="1266580048" sldId="1653"/>
            <ac:spMk id="3" creationId="{83A932DF-CAFD-44F1-ADC9-17A615FCEF2C}"/>
          </ac:spMkLst>
        </pc:spChg>
        <pc:spChg chg="add del mod">
          <ac:chgData name="Arce, Eliezer - HCD" userId="86e2a09b-373b-4628-98eb-6eec5ccf8f5a" providerId="ADAL" clId="{62D99700-EFB9-41E5-9BC6-D004179B2819}" dt="2022-03-07T21:25:30.501" v="3256"/>
          <ac:spMkLst>
            <pc:docMk/>
            <pc:sldMk cId="1266580048" sldId="1653"/>
            <ac:spMk id="5" creationId="{5922683B-03D9-45FE-B91E-9C7613B9A761}"/>
          </ac:spMkLst>
        </pc:spChg>
        <pc:graphicFrameChg chg="add mod modGraphic">
          <ac:chgData name="Arce, Eliezer - HCD" userId="86e2a09b-373b-4628-98eb-6eec5ccf8f5a" providerId="ADAL" clId="{62D99700-EFB9-41E5-9BC6-D004179B2819}" dt="2022-03-11T20:56:25.821" v="7274" actId="1035"/>
          <ac:graphicFrameMkLst>
            <pc:docMk/>
            <pc:sldMk cId="1266580048" sldId="1653"/>
            <ac:graphicFrameMk id="6" creationId="{98DDE487-E5FB-4FEA-BE33-60A7DA81A47E}"/>
          </ac:graphicFrameMkLst>
        </pc:graphicFrameChg>
      </pc:sldChg>
      <pc:sldChg chg="add del">
        <pc:chgData name="Arce, Eliezer - HCD" userId="86e2a09b-373b-4628-98eb-6eec5ccf8f5a" providerId="ADAL" clId="{62D99700-EFB9-41E5-9BC6-D004179B2819}" dt="2022-03-07T21:30:25.353" v="3304" actId="2696"/>
        <pc:sldMkLst>
          <pc:docMk/>
          <pc:sldMk cId="3149999541" sldId="1654"/>
        </pc:sldMkLst>
      </pc:sldChg>
      <pc:sldChg chg="add del">
        <pc:chgData name="Arce, Eliezer - HCD" userId="86e2a09b-373b-4628-98eb-6eec5ccf8f5a" providerId="ADAL" clId="{62D99700-EFB9-41E5-9BC6-D004179B2819}" dt="2022-03-07T21:30:28.200" v="3305" actId="2696"/>
        <pc:sldMkLst>
          <pc:docMk/>
          <pc:sldMk cId="1361958528" sldId="1655"/>
        </pc:sldMkLst>
      </pc:sldChg>
      <pc:sldChg chg="modSp add mod">
        <pc:chgData name="Arce, Eliezer - HCD" userId="86e2a09b-373b-4628-98eb-6eec5ccf8f5a" providerId="ADAL" clId="{62D99700-EFB9-41E5-9BC6-D004179B2819}" dt="2022-03-07T21:53:51.688" v="3538" actId="20577"/>
        <pc:sldMkLst>
          <pc:docMk/>
          <pc:sldMk cId="267991311" sldId="1656"/>
        </pc:sldMkLst>
        <pc:spChg chg="mod">
          <ac:chgData name="Arce, Eliezer - HCD" userId="86e2a09b-373b-4628-98eb-6eec5ccf8f5a" providerId="ADAL" clId="{62D99700-EFB9-41E5-9BC6-D004179B2819}" dt="2022-03-07T21:53:51.688" v="3538" actId="20577"/>
          <ac:spMkLst>
            <pc:docMk/>
            <pc:sldMk cId="267991311" sldId="1656"/>
            <ac:spMk id="3" creationId="{83A932DF-CAFD-44F1-ADC9-17A615FCEF2C}"/>
          </ac:spMkLst>
        </pc:spChg>
        <pc:spChg chg="mod">
          <ac:chgData name="Arce, Eliezer - HCD" userId="86e2a09b-373b-4628-98eb-6eec5ccf8f5a" providerId="ADAL" clId="{62D99700-EFB9-41E5-9BC6-D004179B2819}" dt="2022-03-03T19:37:11.237" v="1789" actId="20577"/>
          <ac:spMkLst>
            <pc:docMk/>
            <pc:sldMk cId="267991311" sldId="1656"/>
            <ac:spMk id="5" creationId="{8B1995F8-9408-4465-A62C-9A0DAE5AD7B3}"/>
          </ac:spMkLst>
        </pc:spChg>
      </pc:sldChg>
      <pc:sldChg chg="addSp delSp modSp add mod">
        <pc:chgData name="Arce, Eliezer - HCD" userId="86e2a09b-373b-4628-98eb-6eec5ccf8f5a" providerId="ADAL" clId="{62D99700-EFB9-41E5-9BC6-D004179B2819}" dt="2022-03-07T21:53:59.770" v="3540" actId="20577"/>
        <pc:sldMkLst>
          <pc:docMk/>
          <pc:sldMk cId="371452150" sldId="1657"/>
        </pc:sldMkLst>
        <pc:spChg chg="mod">
          <ac:chgData name="Arce, Eliezer - HCD" userId="86e2a09b-373b-4628-98eb-6eec5ccf8f5a" providerId="ADAL" clId="{62D99700-EFB9-41E5-9BC6-D004179B2819}" dt="2022-03-07T21:53:59.770" v="3540" actId="20577"/>
          <ac:spMkLst>
            <pc:docMk/>
            <pc:sldMk cId="371452150" sldId="1657"/>
            <ac:spMk id="3" creationId="{83A932DF-CAFD-44F1-ADC9-17A615FCEF2C}"/>
          </ac:spMkLst>
        </pc:spChg>
        <pc:spChg chg="del">
          <ac:chgData name="Arce, Eliezer - HCD" userId="86e2a09b-373b-4628-98eb-6eec5ccf8f5a" providerId="ADAL" clId="{62D99700-EFB9-41E5-9BC6-D004179B2819}" dt="2022-03-03T19:35:00.026" v="1754" actId="478"/>
          <ac:spMkLst>
            <pc:docMk/>
            <pc:sldMk cId="371452150" sldId="1657"/>
            <ac:spMk id="5" creationId="{8B1995F8-9408-4465-A62C-9A0DAE5AD7B3}"/>
          </ac:spMkLst>
        </pc:spChg>
        <pc:spChg chg="add mod">
          <ac:chgData name="Arce, Eliezer - HCD" userId="86e2a09b-373b-4628-98eb-6eec5ccf8f5a" providerId="ADAL" clId="{62D99700-EFB9-41E5-9BC6-D004179B2819}" dt="2022-03-03T20:06:50.367" v="2077" actId="207"/>
          <ac:spMkLst>
            <pc:docMk/>
            <pc:sldMk cId="371452150" sldId="1657"/>
            <ac:spMk id="7" creationId="{1711C976-59DC-41AE-8434-E0C9BF63B22C}"/>
          </ac:spMkLst>
        </pc:spChg>
        <pc:graphicFrameChg chg="add mod modGraphic">
          <ac:chgData name="Arce, Eliezer - HCD" userId="86e2a09b-373b-4628-98eb-6eec5ccf8f5a" providerId="ADAL" clId="{62D99700-EFB9-41E5-9BC6-D004179B2819}" dt="2022-03-03T20:06:19.421" v="2035" actId="1036"/>
          <ac:graphicFrameMkLst>
            <pc:docMk/>
            <pc:sldMk cId="371452150" sldId="1657"/>
            <ac:graphicFrameMk id="4" creationId="{EDAE930E-6AC9-4F69-94C3-9C2B81CCBAC3}"/>
          </ac:graphicFrameMkLst>
        </pc:graphicFrameChg>
      </pc:sldChg>
      <pc:sldChg chg="addSp delSp modSp add mod ord modShow">
        <pc:chgData name="Arce, Eliezer - HCD" userId="86e2a09b-373b-4628-98eb-6eec5ccf8f5a" providerId="ADAL" clId="{62D99700-EFB9-41E5-9BC6-D004179B2819}" dt="2022-03-11T21:02:38.403" v="7401" actId="729"/>
        <pc:sldMkLst>
          <pc:docMk/>
          <pc:sldMk cId="3500950710" sldId="1658"/>
        </pc:sldMkLst>
        <pc:spChg chg="mod">
          <ac:chgData name="Arce, Eliezer - HCD" userId="86e2a09b-373b-4628-98eb-6eec5ccf8f5a" providerId="ADAL" clId="{62D99700-EFB9-41E5-9BC6-D004179B2819}" dt="2022-03-07T21:53:55.662" v="3539" actId="20577"/>
          <ac:spMkLst>
            <pc:docMk/>
            <pc:sldMk cId="3500950710" sldId="1658"/>
            <ac:spMk id="3" creationId="{83A932DF-CAFD-44F1-ADC9-17A615FCEF2C}"/>
          </ac:spMkLst>
        </pc:spChg>
        <pc:spChg chg="add mod">
          <ac:chgData name="Arce, Eliezer - HCD" userId="86e2a09b-373b-4628-98eb-6eec5ccf8f5a" providerId="ADAL" clId="{62D99700-EFB9-41E5-9BC6-D004179B2819}" dt="2022-03-03T20:19:53.208" v="2125" actId="122"/>
          <ac:spMkLst>
            <pc:docMk/>
            <pc:sldMk cId="3500950710" sldId="1658"/>
            <ac:spMk id="6" creationId="{EE0515E4-043E-4AB6-854F-63D2385F9F27}"/>
          </ac:spMkLst>
        </pc:spChg>
        <pc:graphicFrameChg chg="del modGraphic">
          <ac:chgData name="Arce, Eliezer - HCD" userId="86e2a09b-373b-4628-98eb-6eec5ccf8f5a" providerId="ADAL" clId="{62D99700-EFB9-41E5-9BC6-D004179B2819}" dt="2022-03-03T19:45:17.375" v="1888" actId="478"/>
          <ac:graphicFrameMkLst>
            <pc:docMk/>
            <pc:sldMk cId="3500950710" sldId="1658"/>
            <ac:graphicFrameMk id="4" creationId="{EDAE930E-6AC9-4F69-94C3-9C2B81CCBAC3}"/>
          </ac:graphicFrameMkLst>
        </pc:graphicFrameChg>
      </pc:sldChg>
      <pc:sldChg chg="addSp modSp add mod ord">
        <pc:chgData name="Arce, Eliezer - HCD" userId="86e2a09b-373b-4628-98eb-6eec5ccf8f5a" providerId="ADAL" clId="{62D99700-EFB9-41E5-9BC6-D004179B2819}" dt="2022-03-18T19:14:24.003" v="8016"/>
        <pc:sldMkLst>
          <pc:docMk/>
          <pc:sldMk cId="1119292391" sldId="1659"/>
        </pc:sldMkLst>
        <pc:spChg chg="mod">
          <ac:chgData name="Arce, Eliezer - HCD" userId="86e2a09b-373b-4628-98eb-6eec5ccf8f5a" providerId="ADAL" clId="{62D99700-EFB9-41E5-9BC6-D004179B2819}" dt="2022-03-07T21:54:10.127" v="3542" actId="20577"/>
          <ac:spMkLst>
            <pc:docMk/>
            <pc:sldMk cId="1119292391" sldId="1659"/>
            <ac:spMk id="4" creationId="{671A13F7-C8F6-483A-8F81-B581D6151B5A}"/>
          </ac:spMkLst>
        </pc:spChg>
        <pc:spChg chg="add mod">
          <ac:chgData name="Arce, Eliezer - HCD" userId="86e2a09b-373b-4628-98eb-6eec5ccf8f5a" providerId="ADAL" clId="{62D99700-EFB9-41E5-9BC6-D004179B2819}" dt="2022-03-03T20:44:08.087" v="2621" actId="12"/>
          <ac:spMkLst>
            <pc:docMk/>
            <pc:sldMk cId="1119292391" sldId="1659"/>
            <ac:spMk id="5" creationId="{C9EE0063-93D3-4D59-A602-A20200119AF7}"/>
          </ac:spMkLst>
        </pc:spChg>
      </pc:sldChg>
      <pc:sldChg chg="addSp modSp add mod">
        <pc:chgData name="Arce, Eliezer - HCD" userId="86e2a09b-373b-4628-98eb-6eec5ccf8f5a" providerId="ADAL" clId="{62D99700-EFB9-41E5-9BC6-D004179B2819}" dt="2022-03-18T19:15:37.970" v="8030" actId="1035"/>
        <pc:sldMkLst>
          <pc:docMk/>
          <pc:sldMk cId="140640313" sldId="1660"/>
        </pc:sldMkLst>
        <pc:spChg chg="mod">
          <ac:chgData name="Arce, Eliezer - HCD" userId="86e2a09b-373b-4628-98eb-6eec5ccf8f5a" providerId="ADAL" clId="{62D99700-EFB9-41E5-9BC6-D004179B2819}" dt="2022-03-07T21:54:13.765" v="3543" actId="20577"/>
          <ac:spMkLst>
            <pc:docMk/>
            <pc:sldMk cId="140640313" sldId="1660"/>
            <ac:spMk id="4" creationId="{671A13F7-C8F6-483A-8F81-B581D6151B5A}"/>
          </ac:spMkLst>
        </pc:spChg>
        <pc:spChg chg="add mod">
          <ac:chgData name="Arce, Eliezer - HCD" userId="86e2a09b-373b-4628-98eb-6eec5ccf8f5a" providerId="ADAL" clId="{62D99700-EFB9-41E5-9BC6-D004179B2819}" dt="2022-03-18T19:15:37.970" v="8030" actId="1035"/>
          <ac:spMkLst>
            <pc:docMk/>
            <pc:sldMk cId="140640313" sldId="1660"/>
            <ac:spMk id="6" creationId="{CED525D4-CC4A-4119-B196-AA4DCFF94F3C}"/>
          </ac:spMkLst>
        </pc:spChg>
        <pc:graphicFrameChg chg="add mod modGraphic">
          <ac:chgData name="Arce, Eliezer - HCD" userId="86e2a09b-373b-4628-98eb-6eec5ccf8f5a" providerId="ADAL" clId="{62D99700-EFB9-41E5-9BC6-D004179B2819}" dt="2022-03-03T20:48:43.724" v="2703" actId="1035"/>
          <ac:graphicFrameMkLst>
            <pc:docMk/>
            <pc:sldMk cId="140640313" sldId="1660"/>
            <ac:graphicFrameMk id="2" creationId="{E9EA957C-FF3A-44AB-8BCA-788EDB194299}"/>
          </ac:graphicFrameMkLst>
        </pc:graphicFrameChg>
      </pc:sldChg>
      <pc:sldChg chg="addSp modSp add mod">
        <pc:chgData name="Arce, Eliezer - HCD" userId="86e2a09b-373b-4628-98eb-6eec5ccf8f5a" providerId="ADAL" clId="{62D99700-EFB9-41E5-9BC6-D004179B2819}" dt="2022-03-18T19:16:02.242" v="8034" actId="20577"/>
        <pc:sldMkLst>
          <pc:docMk/>
          <pc:sldMk cId="3100973704" sldId="1661"/>
        </pc:sldMkLst>
        <pc:spChg chg="mod">
          <ac:chgData name="Arce, Eliezer - HCD" userId="86e2a09b-373b-4628-98eb-6eec5ccf8f5a" providerId="ADAL" clId="{62D99700-EFB9-41E5-9BC6-D004179B2819}" dt="2022-03-18T19:16:02.242" v="8034" actId="20577"/>
          <ac:spMkLst>
            <pc:docMk/>
            <pc:sldMk cId="3100973704" sldId="1661"/>
            <ac:spMk id="4" creationId="{671A13F7-C8F6-483A-8F81-B581D6151B5A}"/>
          </ac:spMkLst>
        </pc:spChg>
        <pc:spChg chg="add mod">
          <ac:chgData name="Arce, Eliezer - HCD" userId="86e2a09b-373b-4628-98eb-6eec5ccf8f5a" providerId="ADAL" clId="{62D99700-EFB9-41E5-9BC6-D004179B2819}" dt="2022-03-07T21:38:36.255" v="3438" actId="207"/>
          <ac:spMkLst>
            <pc:docMk/>
            <pc:sldMk cId="3100973704" sldId="1661"/>
            <ac:spMk id="5" creationId="{8AA7FF77-5A88-4597-B317-2E836DCDF00E}"/>
          </ac:spMkLst>
        </pc:spChg>
      </pc:sldChg>
      <pc:sldChg chg="add del">
        <pc:chgData name="Arce, Eliezer - HCD" userId="86e2a09b-373b-4628-98eb-6eec5ccf8f5a" providerId="ADAL" clId="{62D99700-EFB9-41E5-9BC6-D004179B2819}" dt="2022-03-07T21:54:28.118" v="3544" actId="2696"/>
        <pc:sldMkLst>
          <pc:docMk/>
          <pc:sldMk cId="1607075900" sldId="1662"/>
        </pc:sldMkLst>
      </pc:sldChg>
      <pc:sldChg chg="addSp delSp modSp add mod ord">
        <pc:chgData name="Arce, Eliezer - HCD" userId="86e2a09b-373b-4628-98eb-6eec5ccf8f5a" providerId="ADAL" clId="{62D99700-EFB9-41E5-9BC6-D004179B2819}" dt="2022-03-18T18:01:02.861" v="7973"/>
        <pc:sldMkLst>
          <pc:docMk/>
          <pc:sldMk cId="2275513761" sldId="1663"/>
        </pc:sldMkLst>
        <pc:spChg chg="add del mod">
          <ac:chgData name="Arce, Eliezer - HCD" userId="86e2a09b-373b-4628-98eb-6eec5ccf8f5a" providerId="ADAL" clId="{62D99700-EFB9-41E5-9BC6-D004179B2819}" dt="2022-03-03T21:52:45.473" v="3081" actId="20577"/>
          <ac:spMkLst>
            <pc:docMk/>
            <pc:sldMk cId="2275513761" sldId="1663"/>
            <ac:spMk id="7" creationId="{F2921517-0CFA-9B44-AC5A-C443393917AC}"/>
          </ac:spMkLst>
        </pc:spChg>
        <pc:spChg chg="add del mod">
          <ac:chgData name="Arce, Eliezer - HCD" userId="86e2a09b-373b-4628-98eb-6eec5ccf8f5a" providerId="ADAL" clId="{62D99700-EFB9-41E5-9BC6-D004179B2819}" dt="2022-03-03T21:52:32.743" v="3061" actId="478"/>
          <ac:spMkLst>
            <pc:docMk/>
            <pc:sldMk cId="2275513761" sldId="1663"/>
            <ac:spMk id="8" creationId="{27F8AA3C-1F71-4621-9CED-2B053DA6F452}"/>
          </ac:spMkLst>
        </pc:spChg>
        <pc:picChg chg="del">
          <ac:chgData name="Arce, Eliezer - HCD" userId="86e2a09b-373b-4628-98eb-6eec5ccf8f5a" providerId="ADAL" clId="{62D99700-EFB9-41E5-9BC6-D004179B2819}" dt="2022-03-03T21:06:23.562" v="2827" actId="478"/>
          <ac:picMkLst>
            <pc:docMk/>
            <pc:sldMk cId="2275513761" sldId="1663"/>
            <ac:picMk id="4" creationId="{2BAA604C-E79F-45F6-A126-C67CC0958D66}"/>
          </ac:picMkLst>
        </pc:picChg>
        <pc:picChg chg="add mod modCrop">
          <ac:chgData name="Arce, Eliezer - HCD" userId="86e2a09b-373b-4628-98eb-6eec5ccf8f5a" providerId="ADAL" clId="{62D99700-EFB9-41E5-9BC6-D004179B2819}" dt="2022-03-03T21:52:37.775" v="3069" actId="1036"/>
          <ac:picMkLst>
            <pc:docMk/>
            <pc:sldMk cId="2275513761" sldId="1663"/>
            <ac:picMk id="5" creationId="{AA8757F1-4F00-4B19-8FF7-14228D3276B9}"/>
          </ac:picMkLst>
        </pc:picChg>
      </pc:sldChg>
      <pc:sldChg chg="addSp delSp modSp add del mod ord">
        <pc:chgData name="Arce, Eliezer - HCD" userId="86e2a09b-373b-4628-98eb-6eec5ccf8f5a" providerId="ADAL" clId="{62D99700-EFB9-41E5-9BC6-D004179B2819}" dt="2022-03-18T19:30:51.106" v="8114" actId="2696"/>
        <pc:sldMkLst>
          <pc:docMk/>
          <pc:sldMk cId="646144514" sldId="1664"/>
        </pc:sldMkLst>
        <pc:spChg chg="mod">
          <ac:chgData name="Arce, Eliezer - HCD" userId="86e2a09b-373b-4628-98eb-6eec5ccf8f5a" providerId="ADAL" clId="{62D99700-EFB9-41E5-9BC6-D004179B2819}" dt="2022-03-03T21:46:28.709" v="3029"/>
          <ac:spMkLst>
            <pc:docMk/>
            <pc:sldMk cId="646144514" sldId="1664"/>
            <ac:spMk id="7" creationId="{F2921517-0CFA-9B44-AC5A-C443393917AC}"/>
          </ac:spMkLst>
        </pc:spChg>
        <pc:picChg chg="add mod modCrop">
          <ac:chgData name="Arce, Eliezer - HCD" userId="86e2a09b-373b-4628-98eb-6eec5ccf8f5a" providerId="ADAL" clId="{62D99700-EFB9-41E5-9BC6-D004179B2819}" dt="2022-03-03T21:25:32.501" v="2874" actId="1037"/>
          <ac:picMkLst>
            <pc:docMk/>
            <pc:sldMk cId="646144514" sldId="1664"/>
            <ac:picMk id="4" creationId="{1F5538A8-EDDE-4496-BF90-1B7F6019950F}"/>
          </ac:picMkLst>
        </pc:picChg>
        <pc:picChg chg="del">
          <ac:chgData name="Arce, Eliezer - HCD" userId="86e2a09b-373b-4628-98eb-6eec5ccf8f5a" providerId="ADAL" clId="{62D99700-EFB9-41E5-9BC6-D004179B2819}" dt="2022-03-03T21:19:38.465" v="2854" actId="478"/>
          <ac:picMkLst>
            <pc:docMk/>
            <pc:sldMk cId="646144514" sldId="1664"/>
            <ac:picMk id="5" creationId="{AA8757F1-4F00-4B19-8FF7-14228D3276B9}"/>
          </ac:picMkLst>
        </pc:picChg>
      </pc:sldChg>
      <pc:sldChg chg="addSp delSp modSp add mod ord">
        <pc:chgData name="Arce, Eliezer - HCD" userId="86e2a09b-373b-4628-98eb-6eec5ccf8f5a" providerId="ADAL" clId="{62D99700-EFB9-41E5-9BC6-D004179B2819}" dt="2022-03-18T18:01:02.861" v="7973"/>
        <pc:sldMkLst>
          <pc:docMk/>
          <pc:sldMk cId="2257339819" sldId="1665"/>
        </pc:sldMkLst>
        <pc:spChg chg="mod">
          <ac:chgData name="Arce, Eliezer - HCD" userId="86e2a09b-373b-4628-98eb-6eec5ccf8f5a" providerId="ADAL" clId="{62D99700-EFB9-41E5-9BC6-D004179B2819}" dt="2022-03-03T21:47:16.765" v="3033"/>
          <ac:spMkLst>
            <pc:docMk/>
            <pc:sldMk cId="2257339819" sldId="1665"/>
            <ac:spMk id="7" creationId="{F2921517-0CFA-9B44-AC5A-C443393917AC}"/>
          </ac:spMkLst>
        </pc:spChg>
        <pc:picChg chg="del mod">
          <ac:chgData name="Arce, Eliezer - HCD" userId="86e2a09b-373b-4628-98eb-6eec5ccf8f5a" providerId="ADAL" clId="{62D99700-EFB9-41E5-9BC6-D004179B2819}" dt="2022-03-03T21:30:38.092" v="2877" actId="478"/>
          <ac:picMkLst>
            <pc:docMk/>
            <pc:sldMk cId="2257339819" sldId="1665"/>
            <ac:picMk id="4" creationId="{1F5538A8-EDDE-4496-BF90-1B7F6019950F}"/>
          </ac:picMkLst>
        </pc:picChg>
        <pc:picChg chg="add mod modCrop">
          <ac:chgData name="Arce, Eliezer - HCD" userId="86e2a09b-373b-4628-98eb-6eec5ccf8f5a" providerId="ADAL" clId="{62D99700-EFB9-41E5-9BC6-D004179B2819}" dt="2022-03-10T22:10:36.579" v="6475" actId="1076"/>
          <ac:picMkLst>
            <pc:docMk/>
            <pc:sldMk cId="2257339819" sldId="1665"/>
            <ac:picMk id="5" creationId="{658CE7F9-384E-4433-A21C-C4FDCDCB7D99}"/>
          </ac:picMkLst>
        </pc:picChg>
      </pc:sldChg>
      <pc:sldChg chg="addSp delSp modSp add mod ord">
        <pc:chgData name="Arce, Eliezer - HCD" userId="86e2a09b-373b-4628-98eb-6eec5ccf8f5a" providerId="ADAL" clId="{62D99700-EFB9-41E5-9BC6-D004179B2819}" dt="2022-03-18T18:01:02.861" v="7973"/>
        <pc:sldMkLst>
          <pc:docMk/>
          <pc:sldMk cId="3219947830" sldId="1666"/>
        </pc:sldMkLst>
        <pc:spChg chg="mod">
          <ac:chgData name="Arce, Eliezer - HCD" userId="86e2a09b-373b-4628-98eb-6eec5ccf8f5a" providerId="ADAL" clId="{62D99700-EFB9-41E5-9BC6-D004179B2819}" dt="2022-03-03T21:46:58.075" v="3031"/>
          <ac:spMkLst>
            <pc:docMk/>
            <pc:sldMk cId="3219947830" sldId="1666"/>
            <ac:spMk id="7" creationId="{F2921517-0CFA-9B44-AC5A-C443393917AC}"/>
          </ac:spMkLst>
        </pc:spChg>
        <pc:picChg chg="del">
          <ac:chgData name="Arce, Eliezer - HCD" userId="86e2a09b-373b-4628-98eb-6eec5ccf8f5a" providerId="ADAL" clId="{62D99700-EFB9-41E5-9BC6-D004179B2819}" dt="2022-03-03T21:44:14.640" v="2963" actId="478"/>
          <ac:picMkLst>
            <pc:docMk/>
            <pc:sldMk cId="3219947830" sldId="1666"/>
            <ac:picMk id="4" creationId="{1F5538A8-EDDE-4496-BF90-1B7F6019950F}"/>
          </ac:picMkLst>
        </pc:picChg>
        <pc:picChg chg="add mod modCrop">
          <ac:chgData name="Arce, Eliezer - HCD" userId="86e2a09b-373b-4628-98eb-6eec5ccf8f5a" providerId="ADAL" clId="{62D99700-EFB9-41E5-9BC6-D004179B2819}" dt="2022-03-10T19:23:55.848" v="6356" actId="14100"/>
          <ac:picMkLst>
            <pc:docMk/>
            <pc:sldMk cId="3219947830" sldId="1666"/>
            <ac:picMk id="5" creationId="{E1A5D8E0-23D4-4046-8B3C-B963C7BCE348}"/>
          </ac:picMkLst>
        </pc:picChg>
      </pc:sldChg>
      <pc:sldChg chg="delSp modSp add del mod">
        <pc:chgData name="Arce, Eliezer - HCD" userId="86e2a09b-373b-4628-98eb-6eec5ccf8f5a" providerId="ADAL" clId="{62D99700-EFB9-41E5-9BC6-D004179B2819}" dt="2022-03-10T19:17:00.268" v="6267" actId="47"/>
        <pc:sldMkLst>
          <pc:docMk/>
          <pc:sldMk cId="4147429390" sldId="1667"/>
        </pc:sldMkLst>
        <pc:spChg chg="mod">
          <ac:chgData name="Arce, Eliezer - HCD" userId="86e2a09b-373b-4628-98eb-6eec5ccf8f5a" providerId="ADAL" clId="{62D99700-EFB9-41E5-9BC6-D004179B2819}" dt="2022-03-03T21:46:12.792" v="3028" actId="20577"/>
          <ac:spMkLst>
            <pc:docMk/>
            <pc:sldMk cId="4147429390" sldId="1667"/>
            <ac:spMk id="7" creationId="{F2921517-0CFA-9B44-AC5A-C443393917AC}"/>
          </ac:spMkLst>
        </pc:spChg>
        <pc:picChg chg="del">
          <ac:chgData name="Arce, Eliezer - HCD" userId="86e2a09b-373b-4628-98eb-6eec5ccf8f5a" providerId="ADAL" clId="{62D99700-EFB9-41E5-9BC6-D004179B2819}" dt="2022-03-03T21:45:48.122" v="3004" actId="478"/>
          <ac:picMkLst>
            <pc:docMk/>
            <pc:sldMk cId="4147429390" sldId="1667"/>
            <ac:picMk id="4" creationId="{1F5538A8-EDDE-4496-BF90-1B7F6019950F}"/>
          </ac:picMkLst>
        </pc:picChg>
      </pc:sldChg>
      <pc:sldChg chg="addSp delSp modSp add del mod ord">
        <pc:chgData name="Arce, Eliezer - HCD" userId="86e2a09b-373b-4628-98eb-6eec5ccf8f5a" providerId="ADAL" clId="{62D99700-EFB9-41E5-9BC6-D004179B2819}" dt="2022-03-18T19:31:46.544" v="8115" actId="2696"/>
        <pc:sldMkLst>
          <pc:docMk/>
          <pc:sldMk cId="2665557630" sldId="1668"/>
        </pc:sldMkLst>
        <pc:spChg chg="mod">
          <ac:chgData name="Arce, Eliezer - HCD" userId="86e2a09b-373b-4628-98eb-6eec5ccf8f5a" providerId="ADAL" clId="{62D99700-EFB9-41E5-9BC6-D004179B2819}" dt="2022-03-03T21:53:08.609" v="3094" actId="20577"/>
          <ac:spMkLst>
            <pc:docMk/>
            <pc:sldMk cId="2665557630" sldId="1668"/>
            <ac:spMk id="7" creationId="{F2921517-0CFA-9B44-AC5A-C443393917AC}"/>
          </ac:spMkLst>
        </pc:spChg>
        <pc:picChg chg="add mod modCrop">
          <ac:chgData name="Arce, Eliezer - HCD" userId="86e2a09b-373b-4628-98eb-6eec5ccf8f5a" providerId="ADAL" clId="{62D99700-EFB9-41E5-9BC6-D004179B2819}" dt="2022-03-10T19:23:29.703" v="6349" actId="14100"/>
          <ac:picMkLst>
            <pc:docMk/>
            <pc:sldMk cId="2665557630" sldId="1668"/>
            <ac:picMk id="4" creationId="{BA7564CA-C0BB-41FF-AA66-BDCB305DCA49}"/>
          </ac:picMkLst>
        </pc:picChg>
        <pc:picChg chg="del mod">
          <ac:chgData name="Arce, Eliezer - HCD" userId="86e2a09b-373b-4628-98eb-6eec5ccf8f5a" providerId="ADAL" clId="{62D99700-EFB9-41E5-9BC6-D004179B2819}" dt="2022-03-03T21:50:39.224" v="3058" actId="478"/>
          <ac:picMkLst>
            <pc:docMk/>
            <pc:sldMk cId="2665557630" sldId="1668"/>
            <ac:picMk id="5" creationId="{AA8757F1-4F00-4B19-8FF7-14228D3276B9}"/>
          </ac:picMkLst>
        </pc:picChg>
      </pc:sldChg>
      <pc:sldChg chg="modSp add mod">
        <pc:chgData name="Arce, Eliezer - HCD" userId="86e2a09b-373b-4628-98eb-6eec5ccf8f5a" providerId="ADAL" clId="{62D99700-EFB9-41E5-9BC6-D004179B2819}" dt="2022-03-07T21:52:27.229" v="3535" actId="20577"/>
        <pc:sldMkLst>
          <pc:docMk/>
          <pc:sldMk cId="1933381843" sldId="1669"/>
        </pc:sldMkLst>
        <pc:spChg chg="mod">
          <ac:chgData name="Arce, Eliezer - HCD" userId="86e2a09b-373b-4628-98eb-6eec5ccf8f5a" providerId="ADAL" clId="{62D99700-EFB9-41E5-9BC6-D004179B2819}" dt="2022-03-07T21:52:27.229" v="3535" actId="20577"/>
          <ac:spMkLst>
            <pc:docMk/>
            <pc:sldMk cId="1933381843" sldId="1669"/>
            <ac:spMk id="3" creationId="{148315EF-4F11-C645-A6FD-E3E56D7DD527}"/>
          </ac:spMkLst>
        </pc:spChg>
      </pc:sldChg>
      <pc:sldChg chg="add del">
        <pc:chgData name="Arce, Eliezer - HCD" userId="86e2a09b-373b-4628-98eb-6eec5ccf8f5a" providerId="ADAL" clId="{62D99700-EFB9-41E5-9BC6-D004179B2819}" dt="2022-03-07T21:40:25.215" v="3468"/>
        <pc:sldMkLst>
          <pc:docMk/>
          <pc:sldMk cId="1152224699" sldId="1670"/>
        </pc:sldMkLst>
      </pc:sldChg>
      <pc:sldChg chg="new del">
        <pc:chgData name="Arce, Eliezer - HCD" userId="86e2a09b-373b-4628-98eb-6eec5ccf8f5a" providerId="ADAL" clId="{62D99700-EFB9-41E5-9BC6-D004179B2819}" dt="2022-03-07T21:52:15.520" v="3532" actId="2696"/>
        <pc:sldMkLst>
          <pc:docMk/>
          <pc:sldMk cId="2143830941" sldId="1670"/>
        </pc:sldMkLst>
      </pc:sldChg>
      <pc:sldChg chg="addSp modSp add mod">
        <pc:chgData name="Arce, Eliezer - HCD" userId="86e2a09b-373b-4628-98eb-6eec5ccf8f5a" providerId="ADAL" clId="{62D99700-EFB9-41E5-9BC6-D004179B2819}" dt="2022-03-11T21:22:14.121" v="7503" actId="20577"/>
        <pc:sldMkLst>
          <pc:docMk/>
          <pc:sldMk cId="171436509" sldId="1671"/>
        </pc:sldMkLst>
        <pc:spChg chg="mod">
          <ac:chgData name="Arce, Eliezer - HCD" userId="86e2a09b-373b-4628-98eb-6eec5ccf8f5a" providerId="ADAL" clId="{62D99700-EFB9-41E5-9BC6-D004179B2819}" dt="2022-03-11T20:58:19.567" v="7339" actId="1036"/>
          <ac:spMkLst>
            <pc:docMk/>
            <pc:sldMk cId="171436509" sldId="1671"/>
            <ac:spMk id="3" creationId="{83A932DF-CAFD-44F1-ADC9-17A615FCEF2C}"/>
          </ac:spMkLst>
        </pc:spChg>
        <pc:spChg chg="add mod">
          <ac:chgData name="Arce, Eliezer - HCD" userId="86e2a09b-373b-4628-98eb-6eec5ccf8f5a" providerId="ADAL" clId="{62D99700-EFB9-41E5-9BC6-D004179B2819}" dt="2022-03-11T21:22:14.121" v="7503" actId="20577"/>
          <ac:spMkLst>
            <pc:docMk/>
            <pc:sldMk cId="171436509" sldId="1671"/>
            <ac:spMk id="5" creationId="{A2ECEBD0-F179-4152-8007-D8665786F1D5}"/>
          </ac:spMkLst>
        </pc:spChg>
      </pc:sldChg>
      <pc:sldChg chg="addSp modSp add mod">
        <pc:chgData name="Arce, Eliezer - HCD" userId="86e2a09b-373b-4628-98eb-6eec5ccf8f5a" providerId="ADAL" clId="{62D99700-EFB9-41E5-9BC6-D004179B2819}" dt="2022-03-11T20:58:37.255" v="7354" actId="14100"/>
        <pc:sldMkLst>
          <pc:docMk/>
          <pc:sldMk cId="721225219" sldId="1672"/>
        </pc:sldMkLst>
        <pc:spChg chg="mod">
          <ac:chgData name="Arce, Eliezer - HCD" userId="86e2a09b-373b-4628-98eb-6eec5ccf8f5a" providerId="ADAL" clId="{62D99700-EFB9-41E5-9BC6-D004179B2819}" dt="2022-03-11T20:58:27.768" v="7348" actId="1036"/>
          <ac:spMkLst>
            <pc:docMk/>
            <pc:sldMk cId="721225219" sldId="1672"/>
            <ac:spMk id="3" creationId="{83A932DF-CAFD-44F1-ADC9-17A615FCEF2C}"/>
          </ac:spMkLst>
        </pc:spChg>
        <pc:spChg chg="add mod">
          <ac:chgData name="Arce, Eliezer - HCD" userId="86e2a09b-373b-4628-98eb-6eec5ccf8f5a" providerId="ADAL" clId="{62D99700-EFB9-41E5-9BC6-D004179B2819}" dt="2022-03-11T20:58:37.255" v="7354" actId="14100"/>
          <ac:spMkLst>
            <pc:docMk/>
            <pc:sldMk cId="721225219" sldId="1672"/>
            <ac:spMk id="5" creationId="{106E9948-C235-4CB3-B1D2-B8AFAA7CB9C9}"/>
          </ac:spMkLst>
        </pc:spChg>
      </pc:sldChg>
      <pc:sldChg chg="addSp modSp add mod">
        <pc:chgData name="Arce, Eliezer - HCD" userId="86e2a09b-373b-4628-98eb-6eec5ccf8f5a" providerId="ADAL" clId="{62D99700-EFB9-41E5-9BC6-D004179B2819}" dt="2022-03-11T20:59:48.054" v="7372" actId="1036"/>
        <pc:sldMkLst>
          <pc:docMk/>
          <pc:sldMk cId="1789206699" sldId="1673"/>
        </pc:sldMkLst>
        <pc:spChg chg="mod">
          <ac:chgData name="Arce, Eliezer - HCD" userId="86e2a09b-373b-4628-98eb-6eec5ccf8f5a" providerId="ADAL" clId="{62D99700-EFB9-41E5-9BC6-D004179B2819}" dt="2022-03-11T20:59:48.054" v="7372" actId="1036"/>
          <ac:spMkLst>
            <pc:docMk/>
            <pc:sldMk cId="1789206699" sldId="1673"/>
            <ac:spMk id="3" creationId="{83A932DF-CAFD-44F1-ADC9-17A615FCEF2C}"/>
          </ac:spMkLst>
        </pc:spChg>
        <pc:spChg chg="add mod">
          <ac:chgData name="Arce, Eliezer - HCD" userId="86e2a09b-373b-4628-98eb-6eec5ccf8f5a" providerId="ADAL" clId="{62D99700-EFB9-41E5-9BC6-D004179B2819}" dt="2022-03-11T20:58:49.934" v="7355" actId="20577"/>
          <ac:spMkLst>
            <pc:docMk/>
            <pc:sldMk cId="1789206699" sldId="1673"/>
            <ac:spMk id="5" creationId="{80449AB7-3E14-47F9-A0B2-F8218073961D}"/>
          </ac:spMkLst>
        </pc:spChg>
      </pc:sldChg>
      <pc:sldChg chg="addSp delSp modSp add mod">
        <pc:chgData name="Arce, Eliezer - HCD" userId="86e2a09b-373b-4628-98eb-6eec5ccf8f5a" providerId="ADAL" clId="{62D99700-EFB9-41E5-9BC6-D004179B2819}" dt="2022-03-18T19:17:35.657" v="8051" actId="20577"/>
        <pc:sldMkLst>
          <pc:docMk/>
          <pc:sldMk cId="3453714044" sldId="1674"/>
        </pc:sldMkLst>
        <pc:spChg chg="mod">
          <ac:chgData name="Arce, Eliezer - HCD" userId="86e2a09b-373b-4628-98eb-6eec5ccf8f5a" providerId="ADAL" clId="{62D99700-EFB9-41E5-9BC6-D004179B2819}" dt="2022-03-18T19:16:18.312" v="8038" actId="20577"/>
          <ac:spMkLst>
            <pc:docMk/>
            <pc:sldMk cId="3453714044" sldId="1674"/>
            <ac:spMk id="4" creationId="{671A13F7-C8F6-483A-8F81-B581D6151B5A}"/>
          </ac:spMkLst>
        </pc:spChg>
        <pc:spChg chg="del">
          <ac:chgData name="Arce, Eliezer - HCD" userId="86e2a09b-373b-4628-98eb-6eec5ccf8f5a" providerId="ADAL" clId="{62D99700-EFB9-41E5-9BC6-D004179B2819}" dt="2022-03-07T21:54:50.050" v="3549" actId="478"/>
          <ac:spMkLst>
            <pc:docMk/>
            <pc:sldMk cId="3453714044" sldId="1674"/>
            <ac:spMk id="5" creationId="{8AA7FF77-5A88-4597-B317-2E836DCDF00E}"/>
          </ac:spMkLst>
        </pc:spChg>
        <pc:spChg chg="add mod">
          <ac:chgData name="Arce, Eliezer - HCD" userId="86e2a09b-373b-4628-98eb-6eec5ccf8f5a" providerId="ADAL" clId="{62D99700-EFB9-41E5-9BC6-D004179B2819}" dt="2022-03-18T19:17:35.657" v="8051" actId="20577"/>
          <ac:spMkLst>
            <pc:docMk/>
            <pc:sldMk cId="3453714044" sldId="1674"/>
            <ac:spMk id="6" creationId="{D578629D-B03A-4CC8-A526-99F6C85F96FD}"/>
          </ac:spMkLst>
        </pc:spChg>
      </pc:sldChg>
      <pc:sldChg chg="addSp modSp add mod">
        <pc:chgData name="Arce, Eliezer - HCD" userId="86e2a09b-373b-4628-98eb-6eec5ccf8f5a" providerId="ADAL" clId="{62D99700-EFB9-41E5-9BC6-D004179B2819}" dt="2022-03-18T19:18:44.677" v="8062" actId="20577"/>
        <pc:sldMkLst>
          <pc:docMk/>
          <pc:sldMk cId="2620472645" sldId="1675"/>
        </pc:sldMkLst>
        <pc:spChg chg="mod">
          <ac:chgData name="Arce, Eliezer - HCD" userId="86e2a09b-373b-4628-98eb-6eec5ccf8f5a" providerId="ADAL" clId="{62D99700-EFB9-41E5-9BC6-D004179B2819}" dt="2022-03-18T19:17:53.817" v="8055" actId="20577"/>
          <ac:spMkLst>
            <pc:docMk/>
            <pc:sldMk cId="2620472645" sldId="1675"/>
            <ac:spMk id="4" creationId="{671A13F7-C8F6-483A-8F81-B581D6151B5A}"/>
          </ac:spMkLst>
        </pc:spChg>
        <pc:spChg chg="add mod">
          <ac:chgData name="Arce, Eliezer - HCD" userId="86e2a09b-373b-4628-98eb-6eec5ccf8f5a" providerId="ADAL" clId="{62D99700-EFB9-41E5-9BC6-D004179B2819}" dt="2022-03-18T19:18:44.677" v="8062" actId="20577"/>
          <ac:spMkLst>
            <pc:docMk/>
            <pc:sldMk cId="2620472645" sldId="1675"/>
            <ac:spMk id="6" creationId="{49FD2B61-DA9F-49B2-88B1-3CCCEEFB1ECC}"/>
          </ac:spMkLst>
        </pc:spChg>
        <pc:graphicFrameChg chg="add mod modGraphic">
          <ac:chgData name="Arce, Eliezer - HCD" userId="86e2a09b-373b-4628-98eb-6eec5ccf8f5a" providerId="ADAL" clId="{62D99700-EFB9-41E5-9BC6-D004179B2819}" dt="2022-03-18T19:18:18.485" v="8058"/>
          <ac:graphicFrameMkLst>
            <pc:docMk/>
            <pc:sldMk cId="2620472645" sldId="1675"/>
            <ac:graphicFrameMk id="2" creationId="{DF326EAE-795A-4D61-AC75-AD86B14F32ED}"/>
          </ac:graphicFrameMkLst>
        </pc:graphicFrameChg>
      </pc:sldChg>
      <pc:sldChg chg="addSp delSp modSp add mod ord">
        <pc:chgData name="Arce, Eliezer - HCD" userId="86e2a09b-373b-4628-98eb-6eec5ccf8f5a" providerId="ADAL" clId="{62D99700-EFB9-41E5-9BC6-D004179B2819}" dt="2022-03-18T19:21:36.352" v="8068" actId="207"/>
        <pc:sldMkLst>
          <pc:docMk/>
          <pc:sldMk cId="1098871147" sldId="1676"/>
        </pc:sldMkLst>
        <pc:spChg chg="mod">
          <ac:chgData name="Arce, Eliezer - HCD" userId="86e2a09b-373b-4628-98eb-6eec5ccf8f5a" providerId="ADAL" clId="{62D99700-EFB9-41E5-9BC6-D004179B2819}" dt="2022-03-07T22:09:20.278" v="3911" actId="20577"/>
          <ac:spMkLst>
            <pc:docMk/>
            <pc:sldMk cId="1098871147" sldId="1676"/>
            <ac:spMk id="4" creationId="{671A13F7-C8F6-483A-8F81-B581D6151B5A}"/>
          </ac:spMkLst>
        </pc:spChg>
        <pc:spChg chg="del">
          <ac:chgData name="Arce, Eliezer - HCD" userId="86e2a09b-373b-4628-98eb-6eec5ccf8f5a" providerId="ADAL" clId="{62D99700-EFB9-41E5-9BC6-D004179B2819}" dt="2022-03-07T22:09:29.012" v="3912" actId="478"/>
          <ac:spMkLst>
            <pc:docMk/>
            <pc:sldMk cId="1098871147" sldId="1676"/>
            <ac:spMk id="6" creationId="{D578629D-B03A-4CC8-A526-99F6C85F96FD}"/>
          </ac:spMkLst>
        </pc:spChg>
        <pc:spChg chg="add mod">
          <ac:chgData name="Arce, Eliezer - HCD" userId="86e2a09b-373b-4628-98eb-6eec5ccf8f5a" providerId="ADAL" clId="{62D99700-EFB9-41E5-9BC6-D004179B2819}" dt="2022-03-18T19:21:36.352" v="8068" actId="207"/>
          <ac:spMkLst>
            <pc:docMk/>
            <pc:sldMk cId="1098871147" sldId="1676"/>
            <ac:spMk id="7" creationId="{89BE5FCC-126D-4277-B7BB-F0F3309B14AD}"/>
          </ac:spMkLst>
        </pc:spChg>
      </pc:sldChg>
      <pc:sldChg chg="add del">
        <pc:chgData name="Arce, Eliezer - HCD" userId="86e2a09b-373b-4628-98eb-6eec5ccf8f5a" providerId="ADAL" clId="{62D99700-EFB9-41E5-9BC6-D004179B2819}" dt="2022-03-07T22:08:14.932" v="3865" actId="47"/>
        <pc:sldMkLst>
          <pc:docMk/>
          <pc:sldMk cId="1940260782" sldId="1676"/>
        </pc:sldMkLst>
      </pc:sldChg>
      <pc:sldChg chg="addSp delSp modSp add mod">
        <pc:chgData name="Arce, Eliezer - HCD" userId="86e2a09b-373b-4628-98eb-6eec5ccf8f5a" providerId="ADAL" clId="{62D99700-EFB9-41E5-9BC6-D004179B2819}" dt="2022-03-18T19:21:31.570" v="8067" actId="207"/>
        <pc:sldMkLst>
          <pc:docMk/>
          <pc:sldMk cId="2015156895" sldId="1677"/>
        </pc:sldMkLst>
        <pc:spChg chg="add mod">
          <ac:chgData name="Arce, Eliezer - HCD" userId="86e2a09b-373b-4628-98eb-6eec5ccf8f5a" providerId="ADAL" clId="{62D99700-EFB9-41E5-9BC6-D004179B2819}" dt="2022-03-18T19:21:31.570" v="8067" actId="207"/>
          <ac:spMkLst>
            <pc:docMk/>
            <pc:sldMk cId="2015156895" sldId="1677"/>
            <ac:spMk id="6" creationId="{F595BBF9-8B12-48F5-9441-617D1CB9C467}"/>
          </ac:spMkLst>
        </pc:spChg>
        <pc:spChg chg="del">
          <ac:chgData name="Arce, Eliezer - HCD" userId="86e2a09b-373b-4628-98eb-6eec5ccf8f5a" providerId="ADAL" clId="{62D99700-EFB9-41E5-9BC6-D004179B2819}" dt="2022-03-07T22:32:55.844" v="4018" actId="478"/>
          <ac:spMkLst>
            <pc:docMk/>
            <pc:sldMk cId="2015156895" sldId="1677"/>
            <ac:spMk id="7" creationId="{89BE5FCC-126D-4277-B7BB-F0F3309B14AD}"/>
          </ac:spMkLst>
        </pc:spChg>
      </pc:sldChg>
      <pc:sldChg chg="addSp delSp modSp add mod">
        <pc:chgData name="Arce, Eliezer - HCD" userId="86e2a09b-373b-4628-98eb-6eec5ccf8f5a" providerId="ADAL" clId="{62D99700-EFB9-41E5-9BC6-D004179B2819}" dt="2022-03-18T19:21:26.119" v="8066" actId="207"/>
        <pc:sldMkLst>
          <pc:docMk/>
          <pc:sldMk cId="3879736209" sldId="1678"/>
        </pc:sldMkLst>
        <pc:spChg chg="del">
          <ac:chgData name="Arce, Eliezer - HCD" userId="86e2a09b-373b-4628-98eb-6eec5ccf8f5a" providerId="ADAL" clId="{62D99700-EFB9-41E5-9BC6-D004179B2819}" dt="2022-03-07T22:32:59.639" v="4019" actId="478"/>
          <ac:spMkLst>
            <pc:docMk/>
            <pc:sldMk cId="3879736209" sldId="1678"/>
            <ac:spMk id="7" creationId="{89BE5FCC-126D-4277-B7BB-F0F3309B14AD}"/>
          </ac:spMkLst>
        </pc:spChg>
        <pc:spChg chg="add mod">
          <ac:chgData name="Arce, Eliezer - HCD" userId="86e2a09b-373b-4628-98eb-6eec5ccf8f5a" providerId="ADAL" clId="{62D99700-EFB9-41E5-9BC6-D004179B2819}" dt="2022-03-18T19:21:26.119" v="8066" actId="207"/>
          <ac:spMkLst>
            <pc:docMk/>
            <pc:sldMk cId="3879736209" sldId="1678"/>
            <ac:spMk id="8" creationId="{357D0188-98BD-44E4-9935-F4F66B752469}"/>
          </ac:spMkLst>
        </pc:spChg>
        <pc:graphicFrameChg chg="add mod modGraphic">
          <ac:chgData name="Arce, Eliezer - HCD" userId="86e2a09b-373b-4628-98eb-6eec5ccf8f5a" providerId="ADAL" clId="{62D99700-EFB9-41E5-9BC6-D004179B2819}" dt="2022-03-07T22:58:19.528" v="4229" actId="1035"/>
          <ac:graphicFrameMkLst>
            <pc:docMk/>
            <pc:sldMk cId="3879736209" sldId="1678"/>
            <ac:graphicFrameMk id="2" creationId="{40D8D925-CCA2-4028-86C2-09C2C92207BF}"/>
          </ac:graphicFrameMkLst>
        </pc:graphicFrameChg>
      </pc:sldChg>
      <pc:sldChg chg="add del">
        <pc:chgData name="Arce, Eliezer - HCD" userId="86e2a09b-373b-4628-98eb-6eec5ccf8f5a" providerId="ADAL" clId="{62D99700-EFB9-41E5-9BC6-D004179B2819}" dt="2022-03-08T01:29:56.674" v="4568" actId="47"/>
        <pc:sldMkLst>
          <pc:docMk/>
          <pc:sldMk cId="160715040" sldId="1679"/>
        </pc:sldMkLst>
      </pc:sldChg>
      <pc:sldChg chg="delSp add del mod">
        <pc:chgData name="Arce, Eliezer - HCD" userId="86e2a09b-373b-4628-98eb-6eec5ccf8f5a" providerId="ADAL" clId="{62D99700-EFB9-41E5-9BC6-D004179B2819}" dt="2022-03-07T22:58:35.171" v="4230" actId="2696"/>
        <pc:sldMkLst>
          <pc:docMk/>
          <pc:sldMk cId="817914725" sldId="1679"/>
        </pc:sldMkLst>
        <pc:spChg chg="del">
          <ac:chgData name="Arce, Eliezer - HCD" userId="86e2a09b-373b-4628-98eb-6eec5ccf8f5a" providerId="ADAL" clId="{62D99700-EFB9-41E5-9BC6-D004179B2819}" dt="2022-03-07T22:33:03.320" v="4020" actId="478"/>
          <ac:spMkLst>
            <pc:docMk/>
            <pc:sldMk cId="817914725" sldId="1679"/>
            <ac:spMk id="7" creationId="{89BE5FCC-126D-4277-B7BB-F0F3309B14AD}"/>
          </ac:spMkLst>
        </pc:spChg>
      </pc:sldChg>
      <pc:sldChg chg="modSp add mod">
        <pc:chgData name="Arce, Eliezer - HCD" userId="86e2a09b-373b-4628-98eb-6eec5ccf8f5a" providerId="ADAL" clId="{62D99700-EFB9-41E5-9BC6-D004179B2819}" dt="2022-03-18T19:24:53.938" v="8106" actId="6549"/>
        <pc:sldMkLst>
          <pc:docMk/>
          <pc:sldMk cId="2132161773" sldId="1679"/>
        </pc:sldMkLst>
        <pc:spChg chg="mod">
          <ac:chgData name="Arce, Eliezer - HCD" userId="86e2a09b-373b-4628-98eb-6eec5ccf8f5a" providerId="ADAL" clId="{62D99700-EFB9-41E5-9BC6-D004179B2819}" dt="2022-03-18T19:24:53.938" v="8106" actId="6549"/>
          <ac:spMkLst>
            <pc:docMk/>
            <pc:sldMk cId="2132161773" sldId="1679"/>
            <ac:spMk id="3" creationId="{83A932DF-CAFD-44F1-ADC9-17A615FCEF2C}"/>
          </ac:spMkLst>
        </pc:spChg>
        <pc:spChg chg="mod">
          <ac:chgData name="Arce, Eliezer - HCD" userId="86e2a09b-373b-4628-98eb-6eec5ccf8f5a" providerId="ADAL" clId="{62D99700-EFB9-41E5-9BC6-D004179B2819}" dt="2022-03-18T19:24:31.612" v="8104" actId="255"/>
          <ac:spMkLst>
            <pc:docMk/>
            <pc:sldMk cId="2132161773" sldId="1679"/>
            <ac:spMk id="5" creationId="{DDD4E6A9-C5A2-4DAA-8028-7D4122D40AD1}"/>
          </ac:spMkLst>
        </pc:spChg>
      </pc:sldChg>
      <pc:sldChg chg="modSp add mod">
        <pc:chgData name="Arce, Eliezer - HCD" userId="86e2a09b-373b-4628-98eb-6eec5ccf8f5a" providerId="ADAL" clId="{62D99700-EFB9-41E5-9BC6-D004179B2819}" dt="2022-03-18T19:24:48.384" v="8105" actId="6549"/>
        <pc:sldMkLst>
          <pc:docMk/>
          <pc:sldMk cId="4115138405" sldId="1680"/>
        </pc:sldMkLst>
        <pc:spChg chg="mod">
          <ac:chgData name="Arce, Eliezer - HCD" userId="86e2a09b-373b-4628-98eb-6eec5ccf8f5a" providerId="ADAL" clId="{62D99700-EFB9-41E5-9BC6-D004179B2819}" dt="2022-03-18T19:24:48.384" v="8105" actId="6549"/>
          <ac:spMkLst>
            <pc:docMk/>
            <pc:sldMk cId="4115138405" sldId="1680"/>
            <ac:spMk id="3" creationId="{83A932DF-CAFD-44F1-ADC9-17A615FCEF2C}"/>
          </ac:spMkLst>
        </pc:spChg>
        <pc:spChg chg="mod">
          <ac:chgData name="Arce, Eliezer - HCD" userId="86e2a09b-373b-4628-98eb-6eec5ccf8f5a" providerId="ADAL" clId="{62D99700-EFB9-41E5-9BC6-D004179B2819}" dt="2022-03-08T01:36:44.778" v="4664" actId="1037"/>
          <ac:spMkLst>
            <pc:docMk/>
            <pc:sldMk cId="4115138405" sldId="1680"/>
            <ac:spMk id="5" creationId="{DDD4E6A9-C5A2-4DAA-8028-7D4122D40AD1}"/>
          </ac:spMkLst>
        </pc:spChg>
      </pc:sldChg>
      <pc:sldChg chg="addSp delSp modSp add mod ord">
        <pc:chgData name="Arce, Eliezer - HCD" userId="86e2a09b-373b-4628-98eb-6eec5ccf8f5a" providerId="ADAL" clId="{62D99700-EFB9-41E5-9BC6-D004179B2819}" dt="2022-03-18T19:25:53.157" v="8111" actId="6549"/>
        <pc:sldMkLst>
          <pc:docMk/>
          <pc:sldMk cId="1750098104" sldId="1681"/>
        </pc:sldMkLst>
        <pc:spChg chg="mod">
          <ac:chgData name="Arce, Eliezer - HCD" userId="86e2a09b-373b-4628-98eb-6eec5ccf8f5a" providerId="ADAL" clId="{62D99700-EFB9-41E5-9BC6-D004179B2819}" dt="2022-03-18T19:25:53.157" v="8111" actId="6549"/>
          <ac:spMkLst>
            <pc:docMk/>
            <pc:sldMk cId="1750098104" sldId="1681"/>
            <ac:spMk id="3" creationId="{83A932DF-CAFD-44F1-ADC9-17A615FCEF2C}"/>
          </ac:spMkLst>
        </pc:spChg>
        <pc:spChg chg="del mod">
          <ac:chgData name="Arce, Eliezer - HCD" userId="86e2a09b-373b-4628-98eb-6eec5ccf8f5a" providerId="ADAL" clId="{62D99700-EFB9-41E5-9BC6-D004179B2819}" dt="2022-03-08T01:46:19.531" v="4791" actId="478"/>
          <ac:spMkLst>
            <pc:docMk/>
            <pc:sldMk cId="1750098104" sldId="1681"/>
            <ac:spMk id="5" creationId="{DDD4E6A9-C5A2-4DAA-8028-7D4122D40AD1}"/>
          </ac:spMkLst>
        </pc:spChg>
        <pc:picChg chg="add mod">
          <ac:chgData name="Arce, Eliezer - HCD" userId="86e2a09b-373b-4628-98eb-6eec5ccf8f5a" providerId="ADAL" clId="{62D99700-EFB9-41E5-9BC6-D004179B2819}" dt="2022-03-09T21:41:31.277" v="5616" actId="14100"/>
          <ac:picMkLst>
            <pc:docMk/>
            <pc:sldMk cId="1750098104" sldId="1681"/>
            <ac:picMk id="5122" creationId="{B5F5BDF6-F104-489E-B33B-9C4E99210CC3}"/>
          </ac:picMkLst>
        </pc:picChg>
      </pc:sldChg>
      <pc:sldChg chg="addSp delSp modSp add mod ord">
        <pc:chgData name="Arce, Eliezer - HCD" userId="86e2a09b-373b-4628-98eb-6eec5ccf8f5a" providerId="ADAL" clId="{62D99700-EFB9-41E5-9BC6-D004179B2819}" dt="2022-03-18T19:25:42.357" v="8108" actId="6549"/>
        <pc:sldMkLst>
          <pc:docMk/>
          <pc:sldMk cId="259541612" sldId="1682"/>
        </pc:sldMkLst>
        <pc:spChg chg="mod">
          <ac:chgData name="Arce, Eliezer - HCD" userId="86e2a09b-373b-4628-98eb-6eec5ccf8f5a" providerId="ADAL" clId="{62D99700-EFB9-41E5-9BC6-D004179B2819}" dt="2022-03-18T19:25:42.357" v="8108" actId="6549"/>
          <ac:spMkLst>
            <pc:docMk/>
            <pc:sldMk cId="259541612" sldId="1682"/>
            <ac:spMk id="3" creationId="{83A932DF-CAFD-44F1-ADC9-17A615FCEF2C}"/>
          </ac:spMkLst>
        </pc:spChg>
        <pc:picChg chg="del">
          <ac:chgData name="Arce, Eliezer - HCD" userId="86e2a09b-373b-4628-98eb-6eec5ccf8f5a" providerId="ADAL" clId="{62D99700-EFB9-41E5-9BC6-D004179B2819}" dt="2022-03-08T01:47:55.613" v="4804" actId="478"/>
          <ac:picMkLst>
            <pc:docMk/>
            <pc:sldMk cId="259541612" sldId="1682"/>
            <ac:picMk id="5122" creationId="{B5F5BDF6-F104-489E-B33B-9C4E99210CC3}"/>
          </ac:picMkLst>
        </pc:picChg>
        <pc:picChg chg="add del mod">
          <ac:chgData name="Arce, Eliezer - HCD" userId="86e2a09b-373b-4628-98eb-6eec5ccf8f5a" providerId="ADAL" clId="{62D99700-EFB9-41E5-9BC6-D004179B2819}" dt="2022-03-08T01:49:05.738" v="4856" actId="478"/>
          <ac:picMkLst>
            <pc:docMk/>
            <pc:sldMk cId="259541612" sldId="1682"/>
            <ac:picMk id="6146" creationId="{17105270-AC94-479C-A4C8-2D5F875ADBAF}"/>
          </ac:picMkLst>
        </pc:picChg>
        <pc:picChg chg="add mod">
          <ac:chgData name="Arce, Eliezer - HCD" userId="86e2a09b-373b-4628-98eb-6eec5ccf8f5a" providerId="ADAL" clId="{62D99700-EFB9-41E5-9BC6-D004179B2819}" dt="2022-03-08T01:49:50.378" v="4859" actId="1076"/>
          <ac:picMkLst>
            <pc:docMk/>
            <pc:sldMk cId="259541612" sldId="1682"/>
            <ac:picMk id="6148" creationId="{0B6E75D6-F29F-49D3-9903-B80EBDB6BA47}"/>
          </ac:picMkLst>
        </pc:picChg>
      </pc:sldChg>
      <pc:sldChg chg="modSp add mod ord">
        <pc:chgData name="Arce, Eliezer - HCD" userId="86e2a09b-373b-4628-98eb-6eec5ccf8f5a" providerId="ADAL" clId="{62D99700-EFB9-41E5-9BC6-D004179B2819}" dt="2022-03-18T19:25:47.614" v="8109" actId="6549"/>
        <pc:sldMkLst>
          <pc:docMk/>
          <pc:sldMk cId="3950844661" sldId="1683"/>
        </pc:sldMkLst>
        <pc:spChg chg="mod">
          <ac:chgData name="Arce, Eliezer - HCD" userId="86e2a09b-373b-4628-98eb-6eec5ccf8f5a" providerId="ADAL" clId="{62D99700-EFB9-41E5-9BC6-D004179B2819}" dt="2022-03-18T19:25:47.614" v="8109" actId="6549"/>
          <ac:spMkLst>
            <pc:docMk/>
            <pc:sldMk cId="3950844661" sldId="1683"/>
            <ac:spMk id="3" creationId="{83A932DF-CAFD-44F1-ADC9-17A615FCEF2C}"/>
          </ac:spMkLst>
        </pc:spChg>
      </pc:sldChg>
      <pc:sldChg chg="modSp add mod">
        <pc:chgData name="Arce, Eliezer - HCD" userId="86e2a09b-373b-4628-98eb-6eec5ccf8f5a" providerId="ADAL" clId="{62D99700-EFB9-41E5-9BC6-D004179B2819}" dt="2022-03-11T20:59:41.081" v="7368" actId="14100"/>
        <pc:sldMkLst>
          <pc:docMk/>
          <pc:sldMk cId="1108893087" sldId="1684"/>
        </pc:sldMkLst>
        <pc:spChg chg="mod">
          <ac:chgData name="Arce, Eliezer - HCD" userId="86e2a09b-373b-4628-98eb-6eec5ccf8f5a" providerId="ADAL" clId="{62D99700-EFB9-41E5-9BC6-D004179B2819}" dt="2022-03-11T20:59:41.081" v="7368" actId="14100"/>
          <ac:spMkLst>
            <pc:docMk/>
            <pc:sldMk cId="1108893087" sldId="1684"/>
            <ac:spMk id="3" creationId="{83A932DF-CAFD-44F1-ADC9-17A615FCEF2C}"/>
          </ac:spMkLst>
        </pc:spChg>
        <pc:spChg chg="mod">
          <ac:chgData name="Arce, Eliezer - HCD" userId="86e2a09b-373b-4628-98eb-6eec5ccf8f5a" providerId="ADAL" clId="{62D99700-EFB9-41E5-9BC6-D004179B2819}" dt="2022-03-09T21:32:31.078" v="5428" actId="1036"/>
          <ac:spMkLst>
            <pc:docMk/>
            <pc:sldMk cId="1108893087" sldId="1684"/>
            <ac:spMk id="5" creationId="{80449AB7-3E14-47F9-A0B2-F8218073961D}"/>
          </ac:spMkLst>
        </pc:spChg>
      </pc:sldChg>
      <pc:sldChg chg="addSp delSp modSp add mod">
        <pc:chgData name="Arce, Eliezer - HCD" userId="86e2a09b-373b-4628-98eb-6eec5ccf8f5a" providerId="ADAL" clId="{62D99700-EFB9-41E5-9BC6-D004179B2819}" dt="2022-03-11T21:59:39.225" v="7543" actId="6549"/>
        <pc:sldMkLst>
          <pc:docMk/>
          <pc:sldMk cId="763302643" sldId="1685"/>
        </pc:sldMkLst>
        <pc:spChg chg="del">
          <ac:chgData name="Arce, Eliezer - HCD" userId="86e2a09b-373b-4628-98eb-6eec5ccf8f5a" providerId="ADAL" clId="{62D99700-EFB9-41E5-9BC6-D004179B2819}" dt="2022-03-09T21:28:58.227" v="5361" actId="478"/>
          <ac:spMkLst>
            <pc:docMk/>
            <pc:sldMk cId="763302643" sldId="1685"/>
            <ac:spMk id="5" creationId="{80449AB7-3E14-47F9-A0B2-F8218073961D}"/>
          </ac:spMkLst>
        </pc:spChg>
        <pc:spChg chg="add mod">
          <ac:chgData name="Arce, Eliezer - HCD" userId="86e2a09b-373b-4628-98eb-6eec5ccf8f5a" providerId="ADAL" clId="{62D99700-EFB9-41E5-9BC6-D004179B2819}" dt="2022-03-11T21:59:39.225" v="7543" actId="6549"/>
          <ac:spMkLst>
            <pc:docMk/>
            <pc:sldMk cId="763302643" sldId="1685"/>
            <ac:spMk id="6" creationId="{F8FAF2B1-FB9C-4665-B6AC-B1D19389F93B}"/>
          </ac:spMkLst>
        </pc:spChg>
      </pc:sldChg>
      <pc:sldChg chg="addSp delSp modSp add mod">
        <pc:chgData name="Arce, Eliezer - HCD" userId="86e2a09b-373b-4628-98eb-6eec5ccf8f5a" providerId="ADAL" clId="{62D99700-EFB9-41E5-9BC6-D004179B2819}" dt="2022-03-11T21:01:02.574" v="7400" actId="14100"/>
        <pc:sldMkLst>
          <pc:docMk/>
          <pc:sldMk cId="3425057969" sldId="1686"/>
        </pc:sldMkLst>
        <pc:spChg chg="mod">
          <ac:chgData name="Arce, Eliezer - HCD" userId="86e2a09b-373b-4628-98eb-6eec5ccf8f5a" providerId="ADAL" clId="{62D99700-EFB9-41E5-9BC6-D004179B2819}" dt="2022-03-11T21:00:29.202" v="7375" actId="1036"/>
          <ac:spMkLst>
            <pc:docMk/>
            <pc:sldMk cId="3425057969" sldId="1686"/>
            <ac:spMk id="3" creationId="{83A932DF-CAFD-44F1-ADC9-17A615FCEF2C}"/>
          </ac:spMkLst>
        </pc:spChg>
        <pc:spChg chg="del">
          <ac:chgData name="Arce, Eliezer - HCD" userId="86e2a09b-373b-4628-98eb-6eec5ccf8f5a" providerId="ADAL" clId="{62D99700-EFB9-41E5-9BC6-D004179B2819}" dt="2022-03-09T21:33:18.627" v="5458" actId="478"/>
          <ac:spMkLst>
            <pc:docMk/>
            <pc:sldMk cId="3425057969" sldId="1686"/>
            <ac:spMk id="6" creationId="{F8FAF2B1-FB9C-4665-B6AC-B1D19389F93B}"/>
          </ac:spMkLst>
        </pc:spChg>
        <pc:graphicFrameChg chg="add mod modGraphic">
          <ac:chgData name="Arce, Eliezer - HCD" userId="86e2a09b-373b-4628-98eb-6eec5ccf8f5a" providerId="ADAL" clId="{62D99700-EFB9-41E5-9BC6-D004179B2819}" dt="2022-03-11T21:01:02.574" v="7400" actId="14100"/>
          <ac:graphicFrameMkLst>
            <pc:docMk/>
            <pc:sldMk cId="3425057969" sldId="1686"/>
            <ac:graphicFrameMk id="4" creationId="{0566CF93-C9F9-4596-AC59-58D77B6FE615}"/>
          </ac:graphicFrameMkLst>
        </pc:graphicFrameChg>
      </pc:sldChg>
      <pc:sldChg chg="addSp delSp modSp add mod">
        <pc:chgData name="Arce, Eliezer - HCD" userId="86e2a09b-373b-4628-98eb-6eec5ccf8f5a" providerId="ADAL" clId="{62D99700-EFB9-41E5-9BC6-D004179B2819}" dt="2022-03-16T15:10:02.807" v="7891"/>
        <pc:sldMkLst>
          <pc:docMk/>
          <pc:sldMk cId="6720872" sldId="1687"/>
        </pc:sldMkLst>
        <pc:spChg chg="mod">
          <ac:chgData name="Arce, Eliezer - HCD" userId="86e2a09b-373b-4628-98eb-6eec5ccf8f5a" providerId="ADAL" clId="{62D99700-EFB9-41E5-9BC6-D004179B2819}" dt="2022-03-16T15:10:02.807" v="7891"/>
          <ac:spMkLst>
            <pc:docMk/>
            <pc:sldMk cId="6720872" sldId="1687"/>
            <ac:spMk id="7" creationId="{F2921517-0CFA-9B44-AC5A-C443393917AC}"/>
          </ac:spMkLst>
        </pc:spChg>
        <pc:picChg chg="add del mod">
          <ac:chgData name="Arce, Eliezer - HCD" userId="86e2a09b-373b-4628-98eb-6eec5ccf8f5a" providerId="ADAL" clId="{62D99700-EFB9-41E5-9BC6-D004179B2819}" dt="2022-03-09T22:09:18.468" v="5783" actId="478"/>
          <ac:picMkLst>
            <pc:docMk/>
            <pc:sldMk cId="6720872" sldId="1687"/>
            <ac:picMk id="4" creationId="{3D2D3FF2-3492-41AB-8F0B-2E189929D245}"/>
          </ac:picMkLst>
        </pc:picChg>
        <pc:picChg chg="add mod">
          <ac:chgData name="Arce, Eliezer - HCD" userId="86e2a09b-373b-4628-98eb-6eec5ccf8f5a" providerId="ADAL" clId="{62D99700-EFB9-41E5-9BC6-D004179B2819}" dt="2022-03-09T22:09:50.112" v="5817" actId="1037"/>
          <ac:picMkLst>
            <pc:docMk/>
            <pc:sldMk cId="6720872" sldId="1687"/>
            <ac:picMk id="6" creationId="{1D1A7BAD-10EC-4226-B5E2-208D32A1930E}"/>
          </ac:picMkLst>
        </pc:picChg>
      </pc:sldChg>
      <pc:sldChg chg="addSp delSp modSp add mod ord">
        <pc:chgData name="Arce, Eliezer - HCD" userId="86e2a09b-373b-4628-98eb-6eec5ccf8f5a" providerId="ADAL" clId="{62D99700-EFB9-41E5-9BC6-D004179B2819}" dt="2022-03-16T15:09:52.523" v="7890"/>
        <pc:sldMkLst>
          <pc:docMk/>
          <pc:sldMk cId="2802818638" sldId="1688"/>
        </pc:sldMkLst>
        <pc:spChg chg="mod">
          <ac:chgData name="Arce, Eliezer - HCD" userId="86e2a09b-373b-4628-98eb-6eec5ccf8f5a" providerId="ADAL" clId="{62D99700-EFB9-41E5-9BC6-D004179B2819}" dt="2022-03-16T15:09:52.523" v="7890"/>
          <ac:spMkLst>
            <pc:docMk/>
            <pc:sldMk cId="2802818638" sldId="1688"/>
            <ac:spMk id="7" creationId="{F2921517-0CFA-9B44-AC5A-C443393917AC}"/>
          </ac:spMkLst>
        </pc:spChg>
        <pc:picChg chg="add del mod">
          <ac:chgData name="Arce, Eliezer - HCD" userId="86e2a09b-373b-4628-98eb-6eec5ccf8f5a" providerId="ADAL" clId="{62D99700-EFB9-41E5-9BC6-D004179B2819}" dt="2022-03-09T22:07:22.063" v="5709" actId="478"/>
          <ac:picMkLst>
            <pc:docMk/>
            <pc:sldMk cId="2802818638" sldId="1688"/>
            <ac:picMk id="4" creationId="{536777B0-BC62-4825-B240-C839A1EA5C50}"/>
          </ac:picMkLst>
        </pc:picChg>
        <pc:picChg chg="add mod modCrop">
          <ac:chgData name="Arce, Eliezer - HCD" userId="86e2a09b-373b-4628-98eb-6eec5ccf8f5a" providerId="ADAL" clId="{62D99700-EFB9-41E5-9BC6-D004179B2819}" dt="2022-03-09T22:08:03.791" v="5780" actId="1037"/>
          <ac:picMkLst>
            <pc:docMk/>
            <pc:sldMk cId="2802818638" sldId="1688"/>
            <ac:picMk id="6" creationId="{51C70F1E-BC04-481D-92A4-1D0E814BDC6A}"/>
          </ac:picMkLst>
        </pc:picChg>
      </pc:sldChg>
      <pc:sldChg chg="addSp modSp add del mod ord">
        <pc:chgData name="Arce, Eliezer - HCD" userId="86e2a09b-373b-4628-98eb-6eec5ccf8f5a" providerId="ADAL" clId="{62D99700-EFB9-41E5-9BC6-D004179B2819}" dt="2022-03-18T19:33:48.004" v="8117" actId="2696"/>
        <pc:sldMkLst>
          <pc:docMk/>
          <pc:sldMk cId="1846856240" sldId="1689"/>
        </pc:sldMkLst>
        <pc:spChg chg="mod">
          <ac:chgData name="Arce, Eliezer - HCD" userId="86e2a09b-373b-4628-98eb-6eec5ccf8f5a" providerId="ADAL" clId="{62D99700-EFB9-41E5-9BC6-D004179B2819}" dt="2022-03-10T21:30:15.219" v="6462"/>
          <ac:spMkLst>
            <pc:docMk/>
            <pc:sldMk cId="1846856240" sldId="1689"/>
            <ac:spMk id="7" creationId="{F2921517-0CFA-9B44-AC5A-C443393917AC}"/>
          </ac:spMkLst>
        </pc:spChg>
        <pc:picChg chg="add mod">
          <ac:chgData name="Arce, Eliezer - HCD" userId="86e2a09b-373b-4628-98eb-6eec5ccf8f5a" providerId="ADAL" clId="{62D99700-EFB9-41E5-9BC6-D004179B2819}" dt="2022-03-09T22:05:13.248" v="5704" actId="14100"/>
          <ac:picMkLst>
            <pc:docMk/>
            <pc:sldMk cId="1846856240" sldId="1689"/>
            <ac:picMk id="4" creationId="{113F9BB7-E2A1-46DD-8659-014A81FFD01F}"/>
          </ac:picMkLst>
        </pc:picChg>
      </pc:sldChg>
      <pc:sldChg chg="add del">
        <pc:chgData name="Arce, Eliezer - HCD" userId="86e2a09b-373b-4628-98eb-6eec5ccf8f5a" providerId="ADAL" clId="{62D99700-EFB9-41E5-9BC6-D004179B2819}" dt="2022-03-09T22:26:04.927" v="5976" actId="2696"/>
        <pc:sldMkLst>
          <pc:docMk/>
          <pc:sldMk cId="724338280" sldId="1690"/>
        </pc:sldMkLst>
      </pc:sldChg>
      <pc:sldChg chg="addSp delSp modSp add mod ord">
        <pc:chgData name="Arce, Eliezer - HCD" userId="86e2a09b-373b-4628-98eb-6eec5ccf8f5a" providerId="ADAL" clId="{62D99700-EFB9-41E5-9BC6-D004179B2819}" dt="2022-03-10T21:30:38.500" v="6464" actId="6549"/>
        <pc:sldMkLst>
          <pc:docMk/>
          <pc:sldMk cId="3937214303" sldId="1691"/>
        </pc:sldMkLst>
        <pc:spChg chg="mod">
          <ac:chgData name="Arce, Eliezer - HCD" userId="86e2a09b-373b-4628-98eb-6eec5ccf8f5a" providerId="ADAL" clId="{62D99700-EFB9-41E5-9BC6-D004179B2819}" dt="2022-03-10T21:30:38.500" v="6464" actId="6549"/>
          <ac:spMkLst>
            <pc:docMk/>
            <pc:sldMk cId="3937214303" sldId="1691"/>
            <ac:spMk id="7" creationId="{F2921517-0CFA-9B44-AC5A-C443393917AC}"/>
          </ac:spMkLst>
        </pc:spChg>
        <pc:picChg chg="del">
          <ac:chgData name="Arce, Eliezer - HCD" userId="86e2a09b-373b-4628-98eb-6eec5ccf8f5a" providerId="ADAL" clId="{62D99700-EFB9-41E5-9BC6-D004179B2819}" dt="2022-03-09T22:20:27.023" v="5942" actId="478"/>
          <ac:picMkLst>
            <pc:docMk/>
            <pc:sldMk cId="3937214303" sldId="1691"/>
            <ac:picMk id="4" creationId="{9A28220B-7052-4D77-B051-E257B5A2BA5A}"/>
          </ac:picMkLst>
        </pc:picChg>
        <pc:picChg chg="add mod modCrop">
          <ac:chgData name="Arce, Eliezer - HCD" userId="86e2a09b-373b-4628-98eb-6eec5ccf8f5a" providerId="ADAL" clId="{62D99700-EFB9-41E5-9BC6-D004179B2819}" dt="2022-03-09T22:22:06.858" v="5971" actId="1038"/>
          <ac:picMkLst>
            <pc:docMk/>
            <pc:sldMk cId="3937214303" sldId="1691"/>
            <ac:picMk id="5" creationId="{38A24C27-81B2-48FD-B45D-61B8243DEC70}"/>
          </ac:picMkLst>
        </pc:picChg>
      </pc:sldChg>
      <pc:sldChg chg="modSp mod">
        <pc:chgData name="Arce, Eliezer - HCD" userId="86e2a09b-373b-4628-98eb-6eec5ccf8f5a" providerId="ADAL" clId="{62D99700-EFB9-41E5-9BC6-D004179B2819}" dt="2022-03-15T21:18:29.927" v="7682" actId="20577"/>
        <pc:sldMkLst>
          <pc:docMk/>
          <pc:sldMk cId="1107849071" sldId="1692"/>
        </pc:sldMkLst>
        <pc:spChg chg="mod">
          <ac:chgData name="Arce, Eliezer - HCD" userId="86e2a09b-373b-4628-98eb-6eec5ccf8f5a" providerId="ADAL" clId="{62D99700-EFB9-41E5-9BC6-D004179B2819}" dt="2022-03-15T21:18:29.927" v="7682" actId="20577"/>
          <ac:spMkLst>
            <pc:docMk/>
            <pc:sldMk cId="1107849071" sldId="1692"/>
            <ac:spMk id="7" creationId="{F2921517-0CFA-9B44-AC5A-C443393917AC}"/>
          </ac:spMkLst>
        </pc:spChg>
      </pc:sldChg>
      <pc:sldChg chg="add del">
        <pc:chgData name="Arce, Eliezer - HCD" userId="86e2a09b-373b-4628-98eb-6eec5ccf8f5a" providerId="ADAL" clId="{62D99700-EFB9-41E5-9BC6-D004179B2819}" dt="2022-03-10T19:01:32.675" v="6226" actId="2696"/>
        <pc:sldMkLst>
          <pc:docMk/>
          <pc:sldMk cId="2159458490" sldId="1692"/>
        </pc:sldMkLst>
      </pc:sldChg>
      <pc:sldChg chg="add del ord">
        <pc:chgData name="Arce, Eliezer - HCD" userId="86e2a09b-373b-4628-98eb-6eec5ccf8f5a" providerId="ADAL" clId="{62D99700-EFB9-41E5-9BC6-D004179B2819}" dt="2022-03-09T22:31:45.995" v="6045" actId="47"/>
        <pc:sldMkLst>
          <pc:docMk/>
          <pc:sldMk cId="1069230628" sldId="1693"/>
        </pc:sldMkLst>
      </pc:sldChg>
      <pc:sldChg chg="addSp modSp add del mod ord">
        <pc:chgData name="Arce, Eliezer - HCD" userId="86e2a09b-373b-4628-98eb-6eec5ccf8f5a" providerId="ADAL" clId="{62D99700-EFB9-41E5-9BC6-D004179B2819}" dt="2022-03-18T19:35:43.423" v="8119" actId="2696"/>
        <pc:sldMkLst>
          <pc:docMk/>
          <pc:sldMk cId="741692852" sldId="1694"/>
        </pc:sldMkLst>
        <pc:spChg chg="mod">
          <ac:chgData name="Arce, Eliezer - HCD" userId="86e2a09b-373b-4628-98eb-6eec5ccf8f5a" providerId="ADAL" clId="{62D99700-EFB9-41E5-9BC6-D004179B2819}" dt="2022-03-15T21:19:06.654" v="7705" actId="20577"/>
          <ac:spMkLst>
            <pc:docMk/>
            <pc:sldMk cId="741692852" sldId="1694"/>
            <ac:spMk id="7" creationId="{F2921517-0CFA-9B44-AC5A-C443393917AC}"/>
          </ac:spMkLst>
        </pc:spChg>
        <pc:picChg chg="add mod">
          <ac:chgData name="Arce, Eliezer - HCD" userId="86e2a09b-373b-4628-98eb-6eec5ccf8f5a" providerId="ADAL" clId="{62D99700-EFB9-41E5-9BC6-D004179B2819}" dt="2022-03-09T22:30:49.949" v="6042" actId="1076"/>
          <ac:picMkLst>
            <pc:docMk/>
            <pc:sldMk cId="741692852" sldId="1694"/>
            <ac:picMk id="4" creationId="{3D5783DC-1DCE-4E43-BD59-BDDD19D5314F}"/>
          </ac:picMkLst>
        </pc:picChg>
      </pc:sldChg>
      <pc:sldChg chg="addSp modSp add mod ord">
        <pc:chgData name="Arce, Eliezer - HCD" userId="86e2a09b-373b-4628-98eb-6eec5ccf8f5a" providerId="ADAL" clId="{62D99700-EFB9-41E5-9BC6-D004179B2819}" dt="2022-03-15T21:18:58.582" v="7696" actId="20577"/>
        <pc:sldMkLst>
          <pc:docMk/>
          <pc:sldMk cId="1413093886" sldId="1695"/>
        </pc:sldMkLst>
        <pc:spChg chg="mod">
          <ac:chgData name="Arce, Eliezer - HCD" userId="86e2a09b-373b-4628-98eb-6eec5ccf8f5a" providerId="ADAL" clId="{62D99700-EFB9-41E5-9BC6-D004179B2819}" dt="2022-03-15T21:18:58.582" v="7696" actId="20577"/>
          <ac:spMkLst>
            <pc:docMk/>
            <pc:sldMk cId="1413093886" sldId="1695"/>
            <ac:spMk id="7" creationId="{F2921517-0CFA-9B44-AC5A-C443393917AC}"/>
          </ac:spMkLst>
        </pc:spChg>
        <pc:picChg chg="add mod">
          <ac:chgData name="Arce, Eliezer - HCD" userId="86e2a09b-373b-4628-98eb-6eec5ccf8f5a" providerId="ADAL" clId="{62D99700-EFB9-41E5-9BC6-D004179B2819}" dt="2022-03-10T19:27:55.002" v="6374" actId="1036"/>
          <ac:picMkLst>
            <pc:docMk/>
            <pc:sldMk cId="1413093886" sldId="1695"/>
            <ac:picMk id="4" creationId="{3EDB03BB-64A2-4BC7-B376-56BB9BBEC7A5}"/>
          </ac:picMkLst>
        </pc:picChg>
      </pc:sldChg>
      <pc:sldChg chg="addSp delSp modSp add del mod ord">
        <pc:chgData name="Arce, Eliezer - HCD" userId="86e2a09b-373b-4628-98eb-6eec5ccf8f5a" providerId="ADAL" clId="{62D99700-EFB9-41E5-9BC6-D004179B2819}" dt="2022-03-18T19:35:33.138" v="8118" actId="2696"/>
        <pc:sldMkLst>
          <pc:docMk/>
          <pc:sldMk cId="263233645" sldId="1696"/>
        </pc:sldMkLst>
        <pc:spChg chg="mod">
          <ac:chgData name="Arce, Eliezer - HCD" userId="86e2a09b-373b-4628-98eb-6eec5ccf8f5a" providerId="ADAL" clId="{62D99700-EFB9-41E5-9BC6-D004179B2819}" dt="2022-03-10T21:26:13.016" v="6431"/>
          <ac:spMkLst>
            <pc:docMk/>
            <pc:sldMk cId="263233645" sldId="1696"/>
            <ac:spMk id="7" creationId="{F2921517-0CFA-9B44-AC5A-C443393917AC}"/>
          </ac:spMkLst>
        </pc:spChg>
        <pc:picChg chg="add mod modCrop">
          <ac:chgData name="Arce, Eliezer - HCD" userId="86e2a09b-373b-4628-98eb-6eec5ccf8f5a" providerId="ADAL" clId="{62D99700-EFB9-41E5-9BC6-D004179B2819}" dt="2022-03-10T19:07:01.063" v="6237" actId="1076"/>
          <ac:picMkLst>
            <pc:docMk/>
            <pc:sldMk cId="263233645" sldId="1696"/>
            <ac:picMk id="4" creationId="{6419390C-F18E-4D17-A72A-C949116DC29B}"/>
          </ac:picMkLst>
        </pc:picChg>
        <pc:picChg chg="del">
          <ac:chgData name="Arce, Eliezer - HCD" userId="86e2a09b-373b-4628-98eb-6eec5ccf8f5a" providerId="ADAL" clId="{62D99700-EFB9-41E5-9BC6-D004179B2819}" dt="2022-03-10T19:04:49.243" v="6228" actId="478"/>
          <ac:picMkLst>
            <pc:docMk/>
            <pc:sldMk cId="263233645" sldId="1696"/>
            <ac:picMk id="5" creationId="{A11DBE75-94C9-4254-8316-6A4ACAED6037}"/>
          </ac:picMkLst>
        </pc:picChg>
      </pc:sldChg>
      <pc:sldChg chg="addSp delSp modSp add mod ord">
        <pc:chgData name="Arce, Eliezer - HCD" userId="86e2a09b-373b-4628-98eb-6eec5ccf8f5a" providerId="ADAL" clId="{62D99700-EFB9-41E5-9BC6-D004179B2819}" dt="2022-03-18T18:02:42.395" v="7975"/>
        <pc:sldMkLst>
          <pc:docMk/>
          <pc:sldMk cId="2838817070" sldId="1697"/>
        </pc:sldMkLst>
        <pc:spChg chg="add del">
          <ac:chgData name="Arce, Eliezer - HCD" userId="86e2a09b-373b-4628-98eb-6eec5ccf8f5a" providerId="ADAL" clId="{62D99700-EFB9-41E5-9BC6-D004179B2819}" dt="2022-03-10T22:38:50.289" v="6499" actId="22"/>
          <ac:spMkLst>
            <pc:docMk/>
            <pc:sldMk cId="2838817070" sldId="1697"/>
            <ac:spMk id="6" creationId="{FD8A78E4-1F27-4A60-8207-86DEACDFB55D}"/>
          </ac:spMkLst>
        </pc:spChg>
        <pc:spChg chg="mod">
          <ac:chgData name="Arce, Eliezer - HCD" userId="86e2a09b-373b-4628-98eb-6eec5ccf8f5a" providerId="ADAL" clId="{62D99700-EFB9-41E5-9BC6-D004179B2819}" dt="2022-03-10T22:38:36.806" v="6497"/>
          <ac:spMkLst>
            <pc:docMk/>
            <pc:sldMk cId="2838817070" sldId="1697"/>
            <ac:spMk id="7" creationId="{F2921517-0CFA-9B44-AC5A-C443393917AC}"/>
          </ac:spMkLst>
        </pc:spChg>
        <pc:picChg chg="del">
          <ac:chgData name="Arce, Eliezer - HCD" userId="86e2a09b-373b-4628-98eb-6eec5ccf8f5a" providerId="ADAL" clId="{62D99700-EFB9-41E5-9BC6-D004179B2819}" dt="2022-03-10T22:37:26.450" v="6478" actId="478"/>
          <ac:picMkLst>
            <pc:docMk/>
            <pc:sldMk cId="2838817070" sldId="1697"/>
            <ac:picMk id="4" creationId="{392E85E6-47D1-4CA6-9A07-A03342CF31EA}"/>
          </ac:picMkLst>
        </pc:picChg>
        <pc:picChg chg="add del mod modCrop">
          <ac:chgData name="Arce, Eliezer - HCD" userId="86e2a09b-373b-4628-98eb-6eec5ccf8f5a" providerId="ADAL" clId="{62D99700-EFB9-41E5-9BC6-D004179B2819}" dt="2022-03-10T22:44:27.748" v="6525" actId="478"/>
          <ac:picMkLst>
            <pc:docMk/>
            <pc:sldMk cId="2838817070" sldId="1697"/>
            <ac:picMk id="8" creationId="{D54C1AF5-6F5E-4C1B-B207-531233AE5E17}"/>
          </ac:picMkLst>
        </pc:picChg>
        <pc:picChg chg="add mod modCrop">
          <ac:chgData name="Arce, Eliezer - HCD" userId="86e2a09b-373b-4628-98eb-6eec5ccf8f5a" providerId="ADAL" clId="{62D99700-EFB9-41E5-9BC6-D004179B2819}" dt="2022-03-10T22:45:45.660" v="6539" actId="1036"/>
          <ac:picMkLst>
            <pc:docMk/>
            <pc:sldMk cId="2838817070" sldId="1697"/>
            <ac:picMk id="10" creationId="{F8DBD863-2F4B-4197-8E3C-1AD142CF67C9}"/>
          </ac:picMkLst>
        </pc:picChg>
      </pc:sldChg>
      <pc:sldChg chg="addSp delSp modSp add mod ord">
        <pc:chgData name="Arce, Eliezer - HCD" userId="86e2a09b-373b-4628-98eb-6eec5ccf8f5a" providerId="ADAL" clId="{62D99700-EFB9-41E5-9BC6-D004179B2819}" dt="2022-03-18T18:02:42.395" v="7975"/>
        <pc:sldMkLst>
          <pc:docMk/>
          <pc:sldMk cId="2585056304" sldId="1698"/>
        </pc:sldMkLst>
        <pc:spChg chg="add del">
          <ac:chgData name="Arce, Eliezer - HCD" userId="86e2a09b-373b-4628-98eb-6eec5ccf8f5a" providerId="ADAL" clId="{62D99700-EFB9-41E5-9BC6-D004179B2819}" dt="2022-03-10T22:41:19.311" v="6512"/>
          <ac:spMkLst>
            <pc:docMk/>
            <pc:sldMk cId="2585056304" sldId="1698"/>
            <ac:spMk id="2" creationId="{CB03000A-36DF-4BFF-87A4-62CA47D30161}"/>
          </ac:spMkLst>
        </pc:spChg>
        <pc:spChg chg="add del">
          <ac:chgData name="Arce, Eliezer - HCD" userId="86e2a09b-373b-4628-98eb-6eec5ccf8f5a" providerId="ADAL" clId="{62D99700-EFB9-41E5-9BC6-D004179B2819}" dt="2022-03-10T22:42:50.133" v="6514"/>
          <ac:spMkLst>
            <pc:docMk/>
            <pc:sldMk cId="2585056304" sldId="1698"/>
            <ac:spMk id="5" creationId="{FF09CB3D-FF2B-4674-B66C-012A2E51B264}"/>
          </ac:spMkLst>
        </pc:spChg>
        <pc:spChg chg="mod">
          <ac:chgData name="Arce, Eliezer - HCD" userId="86e2a09b-373b-4628-98eb-6eec5ccf8f5a" providerId="ADAL" clId="{62D99700-EFB9-41E5-9BC6-D004179B2819}" dt="2022-03-10T22:38:17.971" v="6496" actId="20577"/>
          <ac:spMkLst>
            <pc:docMk/>
            <pc:sldMk cId="2585056304" sldId="1698"/>
            <ac:spMk id="7" creationId="{F2921517-0CFA-9B44-AC5A-C443393917AC}"/>
          </ac:spMkLst>
        </pc:spChg>
        <pc:picChg chg="del">
          <ac:chgData name="Arce, Eliezer - HCD" userId="86e2a09b-373b-4628-98eb-6eec5ccf8f5a" providerId="ADAL" clId="{62D99700-EFB9-41E5-9BC6-D004179B2819}" dt="2022-03-10T22:37:30.075" v="6479" actId="478"/>
          <ac:picMkLst>
            <pc:docMk/>
            <pc:sldMk cId="2585056304" sldId="1698"/>
            <ac:picMk id="4" creationId="{392E85E6-47D1-4CA6-9A07-A03342CF31EA}"/>
          </ac:picMkLst>
        </pc:picChg>
        <pc:picChg chg="add mod modCrop">
          <ac:chgData name="Arce, Eliezer - HCD" userId="86e2a09b-373b-4628-98eb-6eec5ccf8f5a" providerId="ADAL" clId="{62D99700-EFB9-41E5-9BC6-D004179B2819}" dt="2022-03-10T22:43:53.712" v="6522" actId="1076"/>
          <ac:picMkLst>
            <pc:docMk/>
            <pc:sldMk cId="2585056304" sldId="1698"/>
            <ac:picMk id="8" creationId="{50B6B5D2-C148-4370-AE12-CB0795F3934F}"/>
          </ac:picMkLst>
        </pc:picChg>
      </pc:sldChg>
      <pc:sldChg chg="delSp add del mod ord">
        <pc:chgData name="Arce, Eliezer - HCD" userId="86e2a09b-373b-4628-98eb-6eec5ccf8f5a" providerId="ADAL" clId="{62D99700-EFB9-41E5-9BC6-D004179B2819}" dt="2022-03-11T20:57:15.298" v="7311" actId="47"/>
        <pc:sldMkLst>
          <pc:docMk/>
          <pc:sldMk cId="1191187835" sldId="1699"/>
        </pc:sldMkLst>
        <pc:graphicFrameChg chg="del">
          <ac:chgData name="Arce, Eliezer - HCD" userId="86e2a09b-373b-4628-98eb-6eec5ccf8f5a" providerId="ADAL" clId="{62D99700-EFB9-41E5-9BC6-D004179B2819}" dt="2022-03-11T19:45:45.206" v="6712" actId="478"/>
          <ac:graphicFrameMkLst>
            <pc:docMk/>
            <pc:sldMk cId="1191187835" sldId="1699"/>
            <ac:graphicFrameMk id="6" creationId="{98DDE487-E5FB-4FEA-BE33-60A7DA81A47E}"/>
          </ac:graphicFrameMkLst>
        </pc:graphicFrameChg>
      </pc:sldChg>
      <pc:sldChg chg="addSp delSp modSp add mod ord">
        <pc:chgData name="Arce, Eliezer - HCD" userId="86e2a09b-373b-4628-98eb-6eec5ccf8f5a" providerId="ADAL" clId="{62D99700-EFB9-41E5-9BC6-D004179B2819}" dt="2022-03-18T18:02:42.395" v="7975"/>
        <pc:sldMkLst>
          <pc:docMk/>
          <pc:sldMk cId="2431795668" sldId="1699"/>
        </pc:sldMkLst>
        <pc:spChg chg="mod">
          <ac:chgData name="Arce, Eliezer - HCD" userId="86e2a09b-373b-4628-98eb-6eec5ccf8f5a" providerId="ADAL" clId="{62D99700-EFB9-41E5-9BC6-D004179B2819}" dt="2022-03-15T19:49:28.434" v="7618" actId="20577"/>
          <ac:spMkLst>
            <pc:docMk/>
            <pc:sldMk cId="2431795668" sldId="1699"/>
            <ac:spMk id="7" creationId="{F2921517-0CFA-9B44-AC5A-C443393917AC}"/>
          </ac:spMkLst>
        </pc:spChg>
        <pc:picChg chg="add mod">
          <ac:chgData name="Arce, Eliezer - HCD" userId="86e2a09b-373b-4628-98eb-6eec5ccf8f5a" providerId="ADAL" clId="{62D99700-EFB9-41E5-9BC6-D004179B2819}" dt="2022-03-15T19:42:47.672" v="7573" actId="1076"/>
          <ac:picMkLst>
            <pc:docMk/>
            <pc:sldMk cId="2431795668" sldId="1699"/>
            <ac:picMk id="4" creationId="{B9383546-93FC-48A4-AF93-5C163B3331FA}"/>
          </ac:picMkLst>
        </pc:picChg>
        <pc:picChg chg="del">
          <ac:chgData name="Arce, Eliezer - HCD" userId="86e2a09b-373b-4628-98eb-6eec5ccf8f5a" providerId="ADAL" clId="{62D99700-EFB9-41E5-9BC6-D004179B2819}" dt="2022-03-15T18:48:28.050" v="7545" actId="478"/>
          <ac:picMkLst>
            <pc:docMk/>
            <pc:sldMk cId="2431795668" sldId="1699"/>
            <ac:picMk id="10" creationId="{F8DBD863-2F4B-4197-8E3C-1AD142CF67C9}"/>
          </ac:picMkLst>
        </pc:picChg>
      </pc:sldChg>
      <pc:sldChg chg="add del">
        <pc:chgData name="Arce, Eliezer - HCD" userId="86e2a09b-373b-4628-98eb-6eec5ccf8f5a" providerId="ADAL" clId="{62D99700-EFB9-41E5-9BC6-D004179B2819}" dt="2022-03-11T19:44:35.831" v="6704" actId="47"/>
        <pc:sldMkLst>
          <pc:docMk/>
          <pc:sldMk cId="2754340448" sldId="1699"/>
        </pc:sldMkLst>
      </pc:sldChg>
      <pc:sldChg chg="addSp modSp add mod ord">
        <pc:chgData name="Arce, Eliezer - HCD" userId="86e2a09b-373b-4628-98eb-6eec5ccf8f5a" providerId="ADAL" clId="{62D99700-EFB9-41E5-9BC6-D004179B2819}" dt="2022-03-18T18:02:42.395" v="7975"/>
        <pc:sldMkLst>
          <pc:docMk/>
          <pc:sldMk cId="3726330938" sldId="1700"/>
        </pc:sldMkLst>
        <pc:spChg chg="mod">
          <ac:chgData name="Arce, Eliezer - HCD" userId="86e2a09b-373b-4628-98eb-6eec5ccf8f5a" providerId="ADAL" clId="{62D99700-EFB9-41E5-9BC6-D004179B2819}" dt="2022-03-15T19:49:23.577" v="7616" actId="20577"/>
          <ac:spMkLst>
            <pc:docMk/>
            <pc:sldMk cId="3726330938" sldId="1700"/>
            <ac:spMk id="7" creationId="{F2921517-0CFA-9B44-AC5A-C443393917AC}"/>
          </ac:spMkLst>
        </pc:spChg>
        <pc:picChg chg="add mod">
          <ac:chgData name="Arce, Eliezer - HCD" userId="86e2a09b-373b-4628-98eb-6eec5ccf8f5a" providerId="ADAL" clId="{62D99700-EFB9-41E5-9BC6-D004179B2819}" dt="2022-03-15T19:46:58.396" v="7602" actId="14100"/>
          <ac:picMkLst>
            <pc:docMk/>
            <pc:sldMk cId="3726330938" sldId="1700"/>
            <ac:picMk id="4" creationId="{EA942176-F307-4753-BCB9-A6BD26517B31}"/>
          </ac:picMkLst>
        </pc:picChg>
      </pc:sldChg>
      <pc:sldChg chg="addSp modSp add mod ord">
        <pc:chgData name="Arce, Eliezer - HCD" userId="86e2a09b-373b-4628-98eb-6eec5ccf8f5a" providerId="ADAL" clId="{62D99700-EFB9-41E5-9BC6-D004179B2819}" dt="2022-03-18T18:02:42.395" v="7975"/>
        <pc:sldMkLst>
          <pc:docMk/>
          <pc:sldMk cId="3415829738" sldId="1701"/>
        </pc:sldMkLst>
        <pc:spChg chg="mod">
          <ac:chgData name="Arce, Eliezer - HCD" userId="86e2a09b-373b-4628-98eb-6eec5ccf8f5a" providerId="ADAL" clId="{62D99700-EFB9-41E5-9BC6-D004179B2819}" dt="2022-03-15T19:49:18.555" v="7614" actId="20577"/>
          <ac:spMkLst>
            <pc:docMk/>
            <pc:sldMk cId="3415829738" sldId="1701"/>
            <ac:spMk id="7" creationId="{F2921517-0CFA-9B44-AC5A-C443393917AC}"/>
          </ac:spMkLst>
        </pc:spChg>
        <pc:picChg chg="add mod">
          <ac:chgData name="Arce, Eliezer - HCD" userId="86e2a09b-373b-4628-98eb-6eec5ccf8f5a" providerId="ADAL" clId="{62D99700-EFB9-41E5-9BC6-D004179B2819}" dt="2022-03-15T19:45:57.098" v="7596" actId="1076"/>
          <ac:picMkLst>
            <pc:docMk/>
            <pc:sldMk cId="3415829738" sldId="1701"/>
            <ac:picMk id="4" creationId="{9675CD53-8774-4A14-93E7-8627D9C3E5DB}"/>
          </ac:picMkLst>
        </pc:picChg>
      </pc:sldChg>
      <pc:sldChg chg="addSp delSp modSp add mod">
        <pc:chgData name="Arce, Eliezer - HCD" userId="86e2a09b-373b-4628-98eb-6eec5ccf8f5a" providerId="ADAL" clId="{62D99700-EFB9-41E5-9BC6-D004179B2819}" dt="2022-03-15T20:50:28.842" v="7671"/>
        <pc:sldMkLst>
          <pc:docMk/>
          <pc:sldMk cId="3969457201" sldId="1702"/>
        </pc:sldMkLst>
        <pc:spChg chg="mod">
          <ac:chgData name="Arce, Eliezer - HCD" userId="86e2a09b-373b-4628-98eb-6eec5ccf8f5a" providerId="ADAL" clId="{62D99700-EFB9-41E5-9BC6-D004179B2819}" dt="2022-03-15T20:50:28.842" v="7671"/>
          <ac:spMkLst>
            <pc:docMk/>
            <pc:sldMk cId="3969457201" sldId="1702"/>
            <ac:spMk id="7" creationId="{F2921517-0CFA-9B44-AC5A-C443393917AC}"/>
          </ac:spMkLst>
        </pc:spChg>
        <pc:picChg chg="add mod">
          <ac:chgData name="Arce, Eliezer - HCD" userId="86e2a09b-373b-4628-98eb-6eec5ccf8f5a" providerId="ADAL" clId="{62D99700-EFB9-41E5-9BC6-D004179B2819}" dt="2022-03-15T20:46:23.632" v="7649" actId="1076"/>
          <ac:picMkLst>
            <pc:docMk/>
            <pc:sldMk cId="3969457201" sldId="1702"/>
            <ac:picMk id="4" creationId="{065D430A-93F9-415E-9345-0292B627D769}"/>
          </ac:picMkLst>
        </pc:picChg>
        <pc:picChg chg="del">
          <ac:chgData name="Arce, Eliezer - HCD" userId="86e2a09b-373b-4628-98eb-6eec5ccf8f5a" providerId="ADAL" clId="{62D99700-EFB9-41E5-9BC6-D004179B2819}" dt="2022-03-15T19:48:59.769" v="7604" actId="478"/>
          <ac:picMkLst>
            <pc:docMk/>
            <pc:sldMk cId="3969457201" sldId="1702"/>
            <ac:picMk id="4" creationId="{9675CD53-8774-4A14-93E7-8627D9C3E5DB}"/>
          </ac:picMkLst>
        </pc:picChg>
      </pc:sldChg>
      <pc:sldChg chg="addSp modSp add del mod">
        <pc:chgData name="Arce, Eliezer - HCD" userId="86e2a09b-373b-4628-98eb-6eec5ccf8f5a" providerId="ADAL" clId="{62D99700-EFB9-41E5-9BC6-D004179B2819}" dt="2022-03-18T19:35:51.790" v="8120" actId="2696"/>
        <pc:sldMkLst>
          <pc:docMk/>
          <pc:sldMk cId="2011964350" sldId="1703"/>
        </pc:sldMkLst>
        <pc:spChg chg="mod">
          <ac:chgData name="Arce, Eliezer - HCD" userId="86e2a09b-373b-4628-98eb-6eec5ccf8f5a" providerId="ADAL" clId="{62D99700-EFB9-41E5-9BC6-D004179B2819}" dt="2022-03-15T20:51:01.255" v="7673"/>
          <ac:spMkLst>
            <pc:docMk/>
            <pc:sldMk cId="2011964350" sldId="1703"/>
            <ac:spMk id="7" creationId="{F2921517-0CFA-9B44-AC5A-C443393917AC}"/>
          </ac:spMkLst>
        </pc:spChg>
        <pc:picChg chg="add mod">
          <ac:chgData name="Arce, Eliezer - HCD" userId="86e2a09b-373b-4628-98eb-6eec5ccf8f5a" providerId="ADAL" clId="{62D99700-EFB9-41E5-9BC6-D004179B2819}" dt="2022-03-15T20:42:35.094" v="7642" actId="1076"/>
          <ac:picMkLst>
            <pc:docMk/>
            <pc:sldMk cId="2011964350" sldId="1703"/>
            <ac:picMk id="4" creationId="{246CBE65-F0A5-4330-9229-64A919508B75}"/>
          </ac:picMkLst>
        </pc:picChg>
      </pc:sldChg>
      <pc:sldChg chg="addSp modSp add mod ord">
        <pc:chgData name="Arce, Eliezer - HCD" userId="86e2a09b-373b-4628-98eb-6eec5ccf8f5a" providerId="ADAL" clId="{62D99700-EFB9-41E5-9BC6-D004179B2819}" dt="2022-03-15T21:17:01.625" v="7675"/>
        <pc:sldMkLst>
          <pc:docMk/>
          <pc:sldMk cId="997479287" sldId="1704"/>
        </pc:sldMkLst>
        <pc:spChg chg="mod">
          <ac:chgData name="Arce, Eliezer - HCD" userId="86e2a09b-373b-4628-98eb-6eec5ccf8f5a" providerId="ADAL" clId="{62D99700-EFB9-41E5-9BC6-D004179B2819}" dt="2022-03-15T20:50:52.629" v="7672"/>
          <ac:spMkLst>
            <pc:docMk/>
            <pc:sldMk cId="997479287" sldId="1704"/>
            <ac:spMk id="7" creationId="{F2921517-0CFA-9B44-AC5A-C443393917AC}"/>
          </ac:spMkLst>
        </pc:spChg>
        <pc:picChg chg="add mod">
          <ac:chgData name="Arce, Eliezer - HCD" userId="86e2a09b-373b-4628-98eb-6eec5ccf8f5a" providerId="ADAL" clId="{62D99700-EFB9-41E5-9BC6-D004179B2819}" dt="2022-03-15T20:47:48.677" v="7655" actId="1076"/>
          <ac:picMkLst>
            <pc:docMk/>
            <pc:sldMk cId="997479287" sldId="1704"/>
            <ac:picMk id="4" creationId="{B04A2D78-0B5F-4B7A-A439-BB9370A9D57C}"/>
          </ac:picMkLst>
        </pc:picChg>
      </pc:sldChg>
      <pc:sldChg chg="modSp add mod">
        <pc:chgData name="Arce, Eliezer - HCD" userId="86e2a09b-373b-4628-98eb-6eec5ccf8f5a" providerId="ADAL" clId="{62D99700-EFB9-41E5-9BC6-D004179B2819}" dt="2022-03-16T15:07:08.435" v="7878" actId="20577"/>
        <pc:sldMkLst>
          <pc:docMk/>
          <pc:sldMk cId="2249613778" sldId="1705"/>
        </pc:sldMkLst>
        <pc:spChg chg="mod">
          <ac:chgData name="Arce, Eliezer - HCD" userId="86e2a09b-373b-4628-98eb-6eec5ccf8f5a" providerId="ADAL" clId="{62D99700-EFB9-41E5-9BC6-D004179B2819}" dt="2022-03-16T15:07:08.435" v="7878" actId="20577"/>
          <ac:spMkLst>
            <pc:docMk/>
            <pc:sldMk cId="2249613778" sldId="1705"/>
            <ac:spMk id="7" creationId="{F2921517-0CFA-9B44-AC5A-C443393917AC}"/>
          </ac:spMkLst>
        </pc:spChg>
      </pc:sldChg>
      <pc:sldChg chg="add del">
        <pc:chgData name="Arce, Eliezer - HCD" userId="86e2a09b-373b-4628-98eb-6eec5ccf8f5a" providerId="ADAL" clId="{62D99700-EFB9-41E5-9BC6-D004179B2819}" dt="2022-03-15T22:23:53.275" v="7714" actId="2890"/>
        <pc:sldMkLst>
          <pc:docMk/>
          <pc:sldMk cId="2919454732" sldId="1705"/>
        </pc:sldMkLst>
      </pc:sldChg>
      <pc:sldChg chg="addSp modSp add del mod">
        <pc:chgData name="Arce, Eliezer - HCD" userId="86e2a09b-373b-4628-98eb-6eec5ccf8f5a" providerId="ADAL" clId="{62D99700-EFB9-41E5-9BC6-D004179B2819}" dt="2022-03-18T17:50:24.969" v="7969" actId="2696"/>
        <pc:sldMkLst>
          <pc:docMk/>
          <pc:sldMk cId="3636938544" sldId="1706"/>
        </pc:sldMkLst>
        <pc:spChg chg="mod">
          <ac:chgData name="Arce, Eliezer - HCD" userId="86e2a09b-373b-4628-98eb-6eec5ccf8f5a" providerId="ADAL" clId="{62D99700-EFB9-41E5-9BC6-D004179B2819}" dt="2022-03-16T15:05:12.919" v="7862" actId="20577"/>
          <ac:spMkLst>
            <pc:docMk/>
            <pc:sldMk cId="3636938544" sldId="1706"/>
            <ac:spMk id="7" creationId="{F2921517-0CFA-9B44-AC5A-C443393917AC}"/>
          </ac:spMkLst>
        </pc:spChg>
        <pc:picChg chg="add mod modCrop">
          <ac:chgData name="Arce, Eliezer - HCD" userId="86e2a09b-373b-4628-98eb-6eec5ccf8f5a" providerId="ADAL" clId="{62D99700-EFB9-41E5-9BC6-D004179B2819}" dt="2022-03-16T14:15:08.519" v="7791" actId="1036"/>
          <ac:picMkLst>
            <pc:docMk/>
            <pc:sldMk cId="3636938544" sldId="1706"/>
            <ac:picMk id="3" creationId="{25362B0F-DFA5-4EB7-B06D-2531F4480A32}"/>
          </ac:picMkLst>
        </pc:picChg>
      </pc:sldChg>
      <pc:sldChg chg="addSp modSp add mod ord">
        <pc:chgData name="Arce, Eliezer - HCD" userId="86e2a09b-373b-4628-98eb-6eec5ccf8f5a" providerId="ADAL" clId="{62D99700-EFB9-41E5-9BC6-D004179B2819}" dt="2022-03-16T15:05:48.275" v="7864"/>
        <pc:sldMkLst>
          <pc:docMk/>
          <pc:sldMk cId="1328076751" sldId="1707"/>
        </pc:sldMkLst>
        <pc:spChg chg="mod">
          <ac:chgData name="Arce, Eliezer - HCD" userId="86e2a09b-373b-4628-98eb-6eec5ccf8f5a" providerId="ADAL" clId="{62D99700-EFB9-41E5-9BC6-D004179B2819}" dt="2022-03-16T15:05:48.275" v="7864"/>
          <ac:spMkLst>
            <pc:docMk/>
            <pc:sldMk cId="1328076751" sldId="1707"/>
            <ac:spMk id="7" creationId="{F2921517-0CFA-9B44-AC5A-C443393917AC}"/>
          </ac:spMkLst>
        </pc:spChg>
        <pc:picChg chg="add mod modCrop">
          <ac:chgData name="Arce, Eliezer - HCD" userId="86e2a09b-373b-4628-98eb-6eec5ccf8f5a" providerId="ADAL" clId="{62D99700-EFB9-41E5-9BC6-D004179B2819}" dt="2022-03-16T14:19:14.329" v="7808" actId="1035"/>
          <ac:picMkLst>
            <pc:docMk/>
            <pc:sldMk cId="1328076751" sldId="1707"/>
            <ac:picMk id="3" creationId="{58EB9028-DE14-40C9-8144-8ABDB9899CD5}"/>
          </ac:picMkLst>
        </pc:picChg>
      </pc:sldChg>
      <pc:sldChg chg="addSp delSp modSp add mod">
        <pc:chgData name="Arce, Eliezer - HCD" userId="86e2a09b-373b-4628-98eb-6eec5ccf8f5a" providerId="ADAL" clId="{62D99700-EFB9-41E5-9BC6-D004179B2819}" dt="2022-03-16T15:05:59.207" v="7865"/>
        <pc:sldMkLst>
          <pc:docMk/>
          <pc:sldMk cId="1284831547" sldId="1708"/>
        </pc:sldMkLst>
        <pc:spChg chg="mod">
          <ac:chgData name="Arce, Eliezer - HCD" userId="86e2a09b-373b-4628-98eb-6eec5ccf8f5a" providerId="ADAL" clId="{62D99700-EFB9-41E5-9BC6-D004179B2819}" dt="2022-03-16T15:05:59.207" v="7865"/>
          <ac:spMkLst>
            <pc:docMk/>
            <pc:sldMk cId="1284831547" sldId="1708"/>
            <ac:spMk id="7" creationId="{F2921517-0CFA-9B44-AC5A-C443393917AC}"/>
          </ac:spMkLst>
        </pc:spChg>
        <pc:picChg chg="add del mod">
          <ac:chgData name="Arce, Eliezer - HCD" userId="86e2a09b-373b-4628-98eb-6eec5ccf8f5a" providerId="ADAL" clId="{62D99700-EFB9-41E5-9BC6-D004179B2819}" dt="2022-03-16T14:20:06.167" v="7813"/>
          <ac:picMkLst>
            <pc:docMk/>
            <pc:sldMk cId="1284831547" sldId="1708"/>
            <ac:picMk id="3" creationId="{36AC962B-3DD7-4800-972F-879A4A6C7A78}"/>
          </ac:picMkLst>
        </pc:picChg>
        <pc:picChg chg="add mod">
          <ac:chgData name="Arce, Eliezer - HCD" userId="86e2a09b-373b-4628-98eb-6eec5ccf8f5a" providerId="ADAL" clId="{62D99700-EFB9-41E5-9BC6-D004179B2819}" dt="2022-03-16T14:20:56.464" v="7832" actId="1035"/>
          <ac:picMkLst>
            <pc:docMk/>
            <pc:sldMk cId="1284831547" sldId="1708"/>
            <ac:picMk id="6" creationId="{076EAFA2-D792-4CAD-932A-2411D5432497}"/>
          </ac:picMkLst>
        </pc:picChg>
      </pc:sldChg>
      <pc:sldChg chg="addSp modSp add del mod">
        <pc:chgData name="Arce, Eliezer - HCD" userId="86e2a09b-373b-4628-98eb-6eec5ccf8f5a" providerId="ADAL" clId="{62D99700-EFB9-41E5-9BC6-D004179B2819}" dt="2022-03-18T19:32:20.991" v="8116" actId="2696"/>
        <pc:sldMkLst>
          <pc:docMk/>
          <pc:sldMk cId="1798603085" sldId="1709"/>
        </pc:sldMkLst>
        <pc:spChg chg="mod">
          <ac:chgData name="Arce, Eliezer - HCD" userId="86e2a09b-373b-4628-98eb-6eec5ccf8f5a" providerId="ADAL" clId="{62D99700-EFB9-41E5-9BC6-D004179B2819}" dt="2022-03-16T15:06:10.836" v="7866"/>
          <ac:spMkLst>
            <pc:docMk/>
            <pc:sldMk cId="1798603085" sldId="1709"/>
            <ac:spMk id="7" creationId="{F2921517-0CFA-9B44-AC5A-C443393917AC}"/>
          </ac:spMkLst>
        </pc:spChg>
        <pc:picChg chg="add mod">
          <ac:chgData name="Arce, Eliezer - HCD" userId="86e2a09b-373b-4628-98eb-6eec5ccf8f5a" providerId="ADAL" clId="{62D99700-EFB9-41E5-9BC6-D004179B2819}" dt="2022-03-16T14:22:52.240" v="7839" actId="1038"/>
          <ac:picMkLst>
            <pc:docMk/>
            <pc:sldMk cId="1798603085" sldId="1709"/>
            <ac:picMk id="3" creationId="{ECCB41E0-3B8C-477B-8DA7-8EBFC03B2A80}"/>
          </ac:picMkLst>
        </pc:picChg>
      </pc:sldChg>
    </pc:docChg>
  </pc:docChgLst>
  <pc:docChgLst>
    <pc:chgData name="Makuch, Ellary - HCD" userId="729c8c1d-8dd7-405b-b3f7-feabc0c037d0" providerId="ADAL" clId="{5F751313-82DC-4083-A587-26167475F879}"/>
    <pc:docChg chg="undo custSel modSld">
      <pc:chgData name="Makuch, Ellary - HCD" userId="729c8c1d-8dd7-405b-b3f7-feabc0c037d0" providerId="ADAL" clId="{5F751313-82DC-4083-A587-26167475F879}" dt="2021-11-12T20:49:05.166" v="55" actId="20577"/>
      <pc:docMkLst>
        <pc:docMk/>
      </pc:docMkLst>
      <pc:sldChg chg="mod">
        <pc:chgData name="Makuch, Ellary - HCD" userId="729c8c1d-8dd7-405b-b3f7-feabc0c037d0" providerId="ADAL" clId="{5F751313-82DC-4083-A587-26167475F879}" dt="2021-11-12T20:42:07.044" v="2" actId="27918"/>
        <pc:sldMkLst>
          <pc:docMk/>
          <pc:sldMk cId="318967643" sldId="1165"/>
        </pc:sldMkLst>
      </pc:sldChg>
      <pc:sldChg chg="mod">
        <pc:chgData name="Makuch, Ellary - HCD" userId="729c8c1d-8dd7-405b-b3f7-feabc0c037d0" providerId="ADAL" clId="{5F751313-82DC-4083-A587-26167475F879}" dt="2021-11-12T20:42:53.095" v="5" actId="27918"/>
        <pc:sldMkLst>
          <pc:docMk/>
          <pc:sldMk cId="2301404242" sldId="1166"/>
        </pc:sldMkLst>
      </pc:sldChg>
      <pc:sldChg chg="modSp mod">
        <pc:chgData name="Makuch, Ellary - HCD" userId="729c8c1d-8dd7-405b-b3f7-feabc0c037d0" providerId="ADAL" clId="{5F751313-82DC-4083-A587-26167475F879}" dt="2021-11-12T20:43:17.452" v="9" actId="27918"/>
        <pc:sldMkLst>
          <pc:docMk/>
          <pc:sldMk cId="3720141869" sldId="1167"/>
        </pc:sldMkLst>
        <pc:graphicFrameChg chg="mod">
          <ac:chgData name="Makuch, Ellary - HCD" userId="729c8c1d-8dd7-405b-b3f7-feabc0c037d0" providerId="ADAL" clId="{5F751313-82DC-4083-A587-26167475F879}" dt="2021-11-12T20:43:09.475" v="6"/>
          <ac:graphicFrameMkLst>
            <pc:docMk/>
            <pc:sldMk cId="3720141869" sldId="1167"/>
            <ac:graphicFrameMk id="6" creationId="{F972A27C-2C2E-4E6E-A6C7-EB8987834374}"/>
          </ac:graphicFrameMkLst>
        </pc:graphicFrameChg>
      </pc:sldChg>
      <pc:sldChg chg="modSp mod">
        <pc:chgData name="Makuch, Ellary - HCD" userId="729c8c1d-8dd7-405b-b3f7-feabc0c037d0" providerId="ADAL" clId="{5F751313-82DC-4083-A587-26167475F879}" dt="2021-11-12T20:44:38.388" v="24" actId="20577"/>
        <pc:sldMkLst>
          <pc:docMk/>
          <pc:sldMk cId="1068869968" sldId="1169"/>
        </pc:sldMkLst>
        <pc:spChg chg="mod">
          <ac:chgData name="Makuch, Ellary - HCD" userId="729c8c1d-8dd7-405b-b3f7-feabc0c037d0" providerId="ADAL" clId="{5F751313-82DC-4083-A587-26167475F879}" dt="2021-11-12T20:44:18.990" v="15" actId="20577"/>
          <ac:spMkLst>
            <pc:docMk/>
            <pc:sldMk cId="1068869968" sldId="1169"/>
            <ac:spMk id="3" creationId="{CFA19D99-C6B8-8B4E-B7BD-B57C87BA7FF6}"/>
          </ac:spMkLst>
        </pc:spChg>
        <pc:spChg chg="mod">
          <ac:chgData name="Makuch, Ellary - HCD" userId="729c8c1d-8dd7-405b-b3f7-feabc0c037d0" providerId="ADAL" clId="{5F751313-82DC-4083-A587-26167475F879}" dt="2021-11-12T20:44:38.388" v="24" actId="20577"/>
          <ac:spMkLst>
            <pc:docMk/>
            <pc:sldMk cId="1068869968" sldId="1169"/>
            <ac:spMk id="4" creationId="{8A29D7C8-3D10-4347-869E-9E2F18393F9D}"/>
          </ac:spMkLst>
        </pc:spChg>
      </pc:sldChg>
      <pc:sldChg chg="modSp mod">
        <pc:chgData name="Makuch, Ellary - HCD" userId="729c8c1d-8dd7-405b-b3f7-feabc0c037d0" providerId="ADAL" clId="{5F751313-82DC-4083-A587-26167475F879}" dt="2021-11-12T20:49:05.166" v="55" actId="20577"/>
        <pc:sldMkLst>
          <pc:docMk/>
          <pc:sldMk cId="1579002173" sldId="1171"/>
        </pc:sldMkLst>
        <pc:spChg chg="mod">
          <ac:chgData name="Makuch, Ellary - HCD" userId="729c8c1d-8dd7-405b-b3f7-feabc0c037d0" providerId="ADAL" clId="{5F751313-82DC-4083-A587-26167475F879}" dt="2021-11-12T20:44:45.766" v="33" actId="20577"/>
          <ac:spMkLst>
            <pc:docMk/>
            <pc:sldMk cId="1579002173" sldId="1171"/>
            <ac:spMk id="2" creationId="{5EA7C85D-B37B-F848-81FE-1E2A77577BEC}"/>
          </ac:spMkLst>
        </pc:spChg>
        <pc:spChg chg="mod">
          <ac:chgData name="Makuch, Ellary - HCD" userId="729c8c1d-8dd7-405b-b3f7-feabc0c037d0" providerId="ADAL" clId="{5F751313-82DC-4083-A587-26167475F879}" dt="2021-11-12T20:49:05.166" v="55" actId="20577"/>
          <ac:spMkLst>
            <pc:docMk/>
            <pc:sldMk cId="1579002173" sldId="1171"/>
            <ac:spMk id="14" creationId="{A1A1DE09-EFE7-4CC4-B186-9CC1B1DFADC9}"/>
          </ac:spMkLst>
        </pc:spChg>
      </pc:sldChg>
    </pc:docChg>
  </pc:docChgLst>
  <pc:docChgLst>
    <pc:chgData name="Arce, Eliezer - HCD" userId="S::eliezer.arce@houstontx.gov::86e2a09b-373b-4628-98eb-6eec5ccf8f5a" providerId="AD" clId="Web-{8E3E53F5-3929-4802-A64B-8A9BA589402B}"/>
    <pc:docChg chg="modSld">
      <pc:chgData name="Arce, Eliezer - HCD" userId="S::eliezer.arce@houstontx.gov::86e2a09b-373b-4628-98eb-6eec5ccf8f5a" providerId="AD" clId="Web-{8E3E53F5-3929-4802-A64B-8A9BA589402B}" dt="2021-12-08T20:34:12.502" v="50" actId="20577"/>
      <pc:docMkLst>
        <pc:docMk/>
      </pc:docMkLst>
      <pc:sldChg chg="modSp">
        <pc:chgData name="Arce, Eliezer - HCD" userId="S::eliezer.arce@houstontx.gov::86e2a09b-373b-4628-98eb-6eec5ccf8f5a" providerId="AD" clId="Web-{8E3E53F5-3929-4802-A64B-8A9BA589402B}" dt="2021-12-08T20:34:12.502" v="50" actId="20577"/>
        <pc:sldMkLst>
          <pc:docMk/>
          <pc:sldMk cId="2579479470" sldId="644"/>
        </pc:sldMkLst>
        <pc:spChg chg="mod">
          <ac:chgData name="Arce, Eliezer - HCD" userId="S::eliezer.arce@houstontx.gov::86e2a09b-373b-4628-98eb-6eec5ccf8f5a" providerId="AD" clId="Web-{8E3E53F5-3929-4802-A64B-8A9BA589402B}" dt="2021-12-08T20:34:12.502" v="50" actId="20577"/>
          <ac:spMkLst>
            <pc:docMk/>
            <pc:sldMk cId="2579479470" sldId="644"/>
            <ac:spMk id="2" creationId="{49914CAE-6C35-40AA-9F97-196C6BF257FE}"/>
          </ac:spMkLst>
        </pc:spChg>
      </pc:sldChg>
      <pc:sldChg chg="modSp">
        <pc:chgData name="Arce, Eliezer - HCD" userId="S::eliezer.arce@houstontx.gov::86e2a09b-373b-4628-98eb-6eec5ccf8f5a" providerId="AD" clId="Web-{8E3E53F5-3929-4802-A64B-8A9BA589402B}" dt="2021-12-08T20:33:45.126" v="42" actId="1076"/>
        <pc:sldMkLst>
          <pc:docMk/>
          <pc:sldMk cId="973982643" sldId="1234"/>
        </pc:sldMkLst>
        <pc:spChg chg="mod">
          <ac:chgData name="Arce, Eliezer - HCD" userId="S::eliezer.arce@houstontx.gov::86e2a09b-373b-4628-98eb-6eec5ccf8f5a" providerId="AD" clId="Web-{8E3E53F5-3929-4802-A64B-8A9BA589402B}" dt="2021-12-08T20:33:45.126" v="42" actId="1076"/>
          <ac:spMkLst>
            <pc:docMk/>
            <pc:sldMk cId="973982643" sldId="1234"/>
            <ac:spMk id="3" creationId="{148315EF-4F11-C645-A6FD-E3E56D7DD527}"/>
          </ac:spMkLst>
        </pc:spChg>
        <pc:spChg chg="mod">
          <ac:chgData name="Arce, Eliezer - HCD" userId="S::eliezer.arce@houstontx.gov::86e2a09b-373b-4628-98eb-6eec5ccf8f5a" providerId="AD" clId="Web-{8E3E53F5-3929-4802-A64B-8A9BA589402B}" dt="2021-12-08T20:31:44.016" v="16" actId="20577"/>
          <ac:spMkLst>
            <pc:docMk/>
            <pc:sldMk cId="973982643" sldId="1234"/>
            <ac:spMk id="5" creationId="{EE4801AC-DF1A-AD45-B569-9E1BEDE682CA}"/>
          </ac:spMkLst>
        </pc:spChg>
      </pc:sldChg>
    </pc:docChg>
  </pc:docChgLst>
  <pc:docChgLst>
    <pc:chgData name="Arce, Eliezer - HCD" userId="S::eliezer.arce@houstontx.gov::86e2a09b-373b-4628-98eb-6eec5ccf8f5a" providerId="AD" clId="Web-{72BA4FCF-533D-44BE-B2FD-7465204FDED8}"/>
    <pc:docChg chg="addSld delSld modSld sldOrd">
      <pc:chgData name="Arce, Eliezer - HCD" userId="S::eliezer.arce@houstontx.gov::86e2a09b-373b-4628-98eb-6eec5ccf8f5a" providerId="AD" clId="Web-{72BA4FCF-533D-44BE-B2FD-7465204FDED8}" dt="2022-05-10T20:23:58.359" v="81" actId="20577"/>
      <pc:docMkLst>
        <pc:docMk/>
      </pc:docMkLst>
      <pc:sldChg chg="modSp">
        <pc:chgData name="Arce, Eliezer - HCD" userId="S::eliezer.arce@houstontx.gov::86e2a09b-373b-4628-98eb-6eec5ccf8f5a" providerId="AD" clId="Web-{72BA4FCF-533D-44BE-B2FD-7465204FDED8}" dt="2022-05-10T20:21:43.184" v="58" actId="20577"/>
        <pc:sldMkLst>
          <pc:docMk/>
          <pc:sldMk cId="2579479470" sldId="644"/>
        </pc:sldMkLst>
        <pc:spChg chg="mod">
          <ac:chgData name="Arce, Eliezer - HCD" userId="S::eliezer.arce@houstontx.gov::86e2a09b-373b-4628-98eb-6eec5ccf8f5a" providerId="AD" clId="Web-{72BA4FCF-533D-44BE-B2FD-7465204FDED8}" dt="2022-05-10T20:21:43.184" v="58" actId="20577"/>
          <ac:spMkLst>
            <pc:docMk/>
            <pc:sldMk cId="2579479470" sldId="644"/>
            <ac:spMk id="2" creationId="{49914CAE-6C35-40AA-9F97-196C6BF257FE}"/>
          </ac:spMkLst>
        </pc:spChg>
      </pc:sldChg>
      <pc:sldChg chg="modSp">
        <pc:chgData name="Arce, Eliezer - HCD" userId="S::eliezer.arce@houstontx.gov::86e2a09b-373b-4628-98eb-6eec5ccf8f5a" providerId="AD" clId="Web-{72BA4FCF-533D-44BE-B2FD-7465204FDED8}" dt="2022-05-10T20:22:19.779" v="69" actId="20577"/>
        <pc:sldMkLst>
          <pc:docMk/>
          <pc:sldMk cId="1933381843" sldId="1669"/>
        </pc:sldMkLst>
        <pc:spChg chg="mod">
          <ac:chgData name="Arce, Eliezer - HCD" userId="S::eliezer.arce@houstontx.gov::86e2a09b-373b-4628-98eb-6eec5ccf8f5a" providerId="AD" clId="Web-{72BA4FCF-533D-44BE-B2FD-7465204FDED8}" dt="2022-05-10T20:22:08.997" v="67" actId="20577"/>
          <ac:spMkLst>
            <pc:docMk/>
            <pc:sldMk cId="1933381843" sldId="1669"/>
            <ac:spMk id="3" creationId="{148315EF-4F11-C645-A6FD-E3E56D7DD527}"/>
          </ac:spMkLst>
        </pc:spChg>
        <pc:spChg chg="mod">
          <ac:chgData name="Arce, Eliezer - HCD" userId="S::eliezer.arce@houstontx.gov::86e2a09b-373b-4628-98eb-6eec5ccf8f5a" providerId="AD" clId="Web-{72BA4FCF-533D-44BE-B2FD-7465204FDED8}" dt="2022-05-10T20:22:19.779" v="69" actId="20577"/>
          <ac:spMkLst>
            <pc:docMk/>
            <pc:sldMk cId="1933381843" sldId="1669"/>
            <ac:spMk id="5" creationId="{EE4801AC-DF1A-AD45-B569-9E1BEDE682CA}"/>
          </ac:spMkLst>
        </pc:spChg>
      </pc:sldChg>
      <pc:sldChg chg="modSp ord">
        <pc:chgData name="Arce, Eliezer - HCD" userId="S::eliezer.arce@houstontx.gov::86e2a09b-373b-4628-98eb-6eec5ccf8f5a" providerId="AD" clId="Web-{72BA4FCF-533D-44BE-B2FD-7465204FDED8}" dt="2022-05-10T20:23:58.359" v="81" actId="20577"/>
        <pc:sldMkLst>
          <pc:docMk/>
          <pc:sldMk cId="882476492" sldId="1793"/>
        </pc:sldMkLst>
        <pc:spChg chg="mod">
          <ac:chgData name="Arce, Eliezer - HCD" userId="S::eliezer.arce@houstontx.gov::86e2a09b-373b-4628-98eb-6eec5ccf8f5a" providerId="AD" clId="Web-{72BA4FCF-533D-44BE-B2FD-7465204FDED8}" dt="2022-05-10T20:23:58.359" v="81" actId="20577"/>
          <ac:spMkLst>
            <pc:docMk/>
            <pc:sldMk cId="882476492" sldId="1793"/>
            <ac:spMk id="3" creationId="{83A932DF-CAFD-44F1-ADC9-17A615FCEF2C}"/>
          </ac:spMkLst>
        </pc:spChg>
      </pc:sldChg>
      <pc:sldChg chg="modSp">
        <pc:chgData name="Arce, Eliezer - HCD" userId="S::eliezer.arce@houstontx.gov::86e2a09b-373b-4628-98eb-6eec5ccf8f5a" providerId="AD" clId="Web-{72BA4FCF-533D-44BE-B2FD-7465204FDED8}" dt="2022-05-10T20:23:46.937" v="80" actId="20577"/>
        <pc:sldMkLst>
          <pc:docMk/>
          <pc:sldMk cId="3812790499" sldId="1794"/>
        </pc:sldMkLst>
        <pc:spChg chg="mod">
          <ac:chgData name="Arce, Eliezer - HCD" userId="S::eliezer.arce@houstontx.gov::86e2a09b-373b-4628-98eb-6eec5ccf8f5a" providerId="AD" clId="Web-{72BA4FCF-533D-44BE-B2FD-7465204FDED8}" dt="2022-05-10T20:23:46.937" v="80" actId="20577"/>
          <ac:spMkLst>
            <pc:docMk/>
            <pc:sldMk cId="3812790499" sldId="1794"/>
            <ac:spMk id="3" creationId="{83A932DF-CAFD-44F1-ADC9-17A615FCEF2C}"/>
          </ac:spMkLst>
        </pc:spChg>
      </pc:sldChg>
      <pc:sldChg chg="del">
        <pc:chgData name="Arce, Eliezer - HCD" userId="S::eliezer.arce@houstontx.gov::86e2a09b-373b-4628-98eb-6eec5ccf8f5a" providerId="AD" clId="Web-{72BA4FCF-533D-44BE-B2FD-7465204FDED8}" dt="2022-05-10T20:21:50.512" v="59"/>
        <pc:sldMkLst>
          <pc:docMk/>
          <pc:sldMk cId="3158828199" sldId="1840"/>
        </pc:sldMkLst>
      </pc:sldChg>
      <pc:sldChg chg="modSp add replId">
        <pc:chgData name="Arce, Eliezer - HCD" userId="S::eliezer.arce@houstontx.gov::86e2a09b-373b-4628-98eb-6eec5ccf8f5a" providerId="AD" clId="Web-{72BA4FCF-533D-44BE-B2FD-7465204FDED8}" dt="2022-05-10T20:23:13.186" v="71" actId="20577"/>
        <pc:sldMkLst>
          <pc:docMk/>
          <pc:sldMk cId="4168385915" sldId="1847"/>
        </pc:sldMkLst>
        <pc:spChg chg="mod">
          <ac:chgData name="Arce, Eliezer - HCD" userId="S::eliezer.arce@houstontx.gov::86e2a09b-373b-4628-98eb-6eec5ccf8f5a" providerId="AD" clId="Web-{72BA4FCF-533D-44BE-B2FD-7465204FDED8}" dt="2022-05-10T20:23:13.186" v="71" actId="20577"/>
          <ac:spMkLst>
            <pc:docMk/>
            <pc:sldMk cId="4168385915" sldId="1847"/>
            <ac:spMk id="3" creationId="{148315EF-4F11-C645-A6FD-E3E56D7DD527}"/>
          </ac:spMkLst>
        </pc:spChg>
      </pc:sldChg>
    </pc:docChg>
  </pc:docChgLst>
  <pc:docChgLst>
    <pc:chgData name="Makuch, Ellary - HCD" userId="S::ellary.makuch@houstontx.gov::729c8c1d-8dd7-405b-b3f7-feabc0c037d0" providerId="AD" clId="Web-{D555C98B-C45E-47D0-9D4A-E922A17D792D}"/>
    <pc:docChg chg="modSld">
      <pc:chgData name="Makuch, Ellary - HCD" userId="S::ellary.makuch@houstontx.gov::729c8c1d-8dd7-405b-b3f7-feabc0c037d0" providerId="AD" clId="Web-{D555C98B-C45E-47D0-9D4A-E922A17D792D}" dt="2021-12-09T20:58:11.915" v="116" actId="20577"/>
      <pc:docMkLst>
        <pc:docMk/>
      </pc:docMkLst>
      <pc:sldChg chg="modSp">
        <pc:chgData name="Makuch, Ellary - HCD" userId="S::ellary.makuch@houstontx.gov::729c8c1d-8dd7-405b-b3f7-feabc0c037d0" providerId="AD" clId="Web-{D555C98B-C45E-47D0-9D4A-E922A17D792D}" dt="2021-12-09T20:57:02.555" v="104" actId="20577"/>
        <pc:sldMkLst>
          <pc:docMk/>
          <pc:sldMk cId="2318932914" sldId="1451"/>
        </pc:sldMkLst>
        <pc:spChg chg="mod">
          <ac:chgData name="Makuch, Ellary - HCD" userId="S::ellary.makuch@houstontx.gov::729c8c1d-8dd7-405b-b3f7-feabc0c037d0" providerId="AD" clId="Web-{D555C98B-C45E-47D0-9D4A-E922A17D792D}" dt="2021-12-09T20:57:02.555" v="104" actId="20577"/>
          <ac:spMkLst>
            <pc:docMk/>
            <pc:sldMk cId="2318932914" sldId="1451"/>
            <ac:spMk id="3" creationId="{DE0C515D-4C49-4310-A749-FC2D02BB2284}"/>
          </ac:spMkLst>
        </pc:spChg>
      </pc:sldChg>
      <pc:sldChg chg="modSp">
        <pc:chgData name="Makuch, Ellary - HCD" userId="S::ellary.makuch@houstontx.gov::729c8c1d-8dd7-405b-b3f7-feabc0c037d0" providerId="AD" clId="Web-{D555C98B-C45E-47D0-9D4A-E922A17D792D}" dt="2021-12-09T20:56:20.742" v="49" actId="20577"/>
        <pc:sldMkLst>
          <pc:docMk/>
          <pc:sldMk cId="3301962473" sldId="1455"/>
        </pc:sldMkLst>
        <pc:spChg chg="mod">
          <ac:chgData name="Makuch, Ellary - HCD" userId="S::ellary.makuch@houstontx.gov::729c8c1d-8dd7-405b-b3f7-feabc0c037d0" providerId="AD" clId="Web-{D555C98B-C45E-47D0-9D4A-E922A17D792D}" dt="2021-12-09T20:56:20.742" v="49" actId="20577"/>
          <ac:spMkLst>
            <pc:docMk/>
            <pc:sldMk cId="3301962473" sldId="1455"/>
            <ac:spMk id="3" creationId="{6D77E30E-5B86-47B0-A4B0-260034B9DD59}"/>
          </ac:spMkLst>
        </pc:spChg>
      </pc:sldChg>
      <pc:sldChg chg="modSp">
        <pc:chgData name="Makuch, Ellary - HCD" userId="S::ellary.makuch@houstontx.gov::729c8c1d-8dd7-405b-b3f7-feabc0c037d0" providerId="AD" clId="Web-{D555C98B-C45E-47D0-9D4A-E922A17D792D}" dt="2021-12-09T20:56:50.055" v="82" actId="20577"/>
        <pc:sldMkLst>
          <pc:docMk/>
          <pc:sldMk cId="283521400" sldId="1457"/>
        </pc:sldMkLst>
        <pc:spChg chg="mod">
          <ac:chgData name="Makuch, Ellary - HCD" userId="S::ellary.makuch@houstontx.gov::729c8c1d-8dd7-405b-b3f7-feabc0c037d0" providerId="AD" clId="Web-{D555C98B-C45E-47D0-9D4A-E922A17D792D}" dt="2021-12-09T20:56:50.055" v="82" actId="20577"/>
          <ac:spMkLst>
            <pc:docMk/>
            <pc:sldMk cId="283521400" sldId="1457"/>
            <ac:spMk id="3" creationId="{F144A3E9-F2D2-419F-A8F1-B01D059A4DA7}"/>
          </ac:spMkLst>
        </pc:spChg>
      </pc:sldChg>
      <pc:sldChg chg="modSp">
        <pc:chgData name="Makuch, Ellary - HCD" userId="S::ellary.makuch@houstontx.gov::729c8c1d-8dd7-405b-b3f7-feabc0c037d0" providerId="AD" clId="Web-{D555C98B-C45E-47D0-9D4A-E922A17D792D}" dt="2021-12-09T20:56:04.210" v="29" actId="20577"/>
        <pc:sldMkLst>
          <pc:docMk/>
          <pc:sldMk cId="288172573" sldId="1458"/>
        </pc:sldMkLst>
        <pc:spChg chg="mod">
          <ac:chgData name="Makuch, Ellary - HCD" userId="S::ellary.makuch@houstontx.gov::729c8c1d-8dd7-405b-b3f7-feabc0c037d0" providerId="AD" clId="Web-{D555C98B-C45E-47D0-9D4A-E922A17D792D}" dt="2021-12-09T20:56:04.210" v="29" actId="20577"/>
          <ac:spMkLst>
            <pc:docMk/>
            <pc:sldMk cId="288172573" sldId="1458"/>
            <ac:spMk id="5" creationId="{710F1ABA-B714-433E-A1C1-7FA1B45F6CFF}"/>
          </ac:spMkLst>
        </pc:spChg>
      </pc:sldChg>
      <pc:sldChg chg="modSp">
        <pc:chgData name="Makuch, Ellary - HCD" userId="S::ellary.makuch@houstontx.gov::729c8c1d-8dd7-405b-b3f7-feabc0c037d0" providerId="AD" clId="Web-{D555C98B-C45E-47D0-9D4A-E922A17D792D}" dt="2021-12-09T20:55:39.913" v="10" actId="20577"/>
        <pc:sldMkLst>
          <pc:docMk/>
          <pc:sldMk cId="1767026023" sldId="1460"/>
        </pc:sldMkLst>
        <pc:spChg chg="mod">
          <ac:chgData name="Makuch, Ellary - HCD" userId="S::ellary.makuch@houstontx.gov::729c8c1d-8dd7-405b-b3f7-feabc0c037d0" providerId="AD" clId="Web-{D555C98B-C45E-47D0-9D4A-E922A17D792D}" dt="2021-12-09T20:55:39.913" v="10" actId="20577"/>
          <ac:spMkLst>
            <pc:docMk/>
            <pc:sldMk cId="1767026023" sldId="1460"/>
            <ac:spMk id="5" creationId="{710F1ABA-B714-433E-A1C1-7FA1B45F6CFF}"/>
          </ac:spMkLst>
        </pc:spChg>
      </pc:sldChg>
      <pc:sldChg chg="modSp">
        <pc:chgData name="Makuch, Ellary - HCD" userId="S::ellary.makuch@houstontx.gov::729c8c1d-8dd7-405b-b3f7-feabc0c037d0" providerId="AD" clId="Web-{D555C98B-C45E-47D0-9D4A-E922A17D792D}" dt="2021-12-09T20:55:48.788" v="19" actId="20577"/>
        <pc:sldMkLst>
          <pc:docMk/>
          <pc:sldMk cId="2788493520" sldId="1464"/>
        </pc:sldMkLst>
        <pc:spChg chg="mod">
          <ac:chgData name="Makuch, Ellary - HCD" userId="S::ellary.makuch@houstontx.gov::729c8c1d-8dd7-405b-b3f7-feabc0c037d0" providerId="AD" clId="Web-{D555C98B-C45E-47D0-9D4A-E922A17D792D}" dt="2021-12-09T20:55:48.788" v="19" actId="20577"/>
          <ac:spMkLst>
            <pc:docMk/>
            <pc:sldMk cId="2788493520" sldId="1464"/>
            <ac:spMk id="5" creationId="{710F1ABA-B714-433E-A1C1-7FA1B45F6CFF}"/>
          </ac:spMkLst>
        </pc:spChg>
      </pc:sldChg>
      <pc:sldChg chg="modSp">
        <pc:chgData name="Makuch, Ellary - HCD" userId="S::ellary.makuch@houstontx.gov::729c8c1d-8dd7-405b-b3f7-feabc0c037d0" providerId="AD" clId="Web-{D555C98B-C45E-47D0-9D4A-E922A17D792D}" dt="2021-12-09T20:55:54.288" v="25" actId="20577"/>
        <pc:sldMkLst>
          <pc:docMk/>
          <pc:sldMk cId="3899352352" sldId="1465"/>
        </pc:sldMkLst>
        <pc:spChg chg="mod">
          <ac:chgData name="Makuch, Ellary - HCD" userId="S::ellary.makuch@houstontx.gov::729c8c1d-8dd7-405b-b3f7-feabc0c037d0" providerId="AD" clId="Web-{D555C98B-C45E-47D0-9D4A-E922A17D792D}" dt="2021-12-09T20:55:54.288" v="25" actId="20577"/>
          <ac:spMkLst>
            <pc:docMk/>
            <pc:sldMk cId="3899352352" sldId="1465"/>
            <ac:spMk id="5" creationId="{710F1ABA-B714-433E-A1C1-7FA1B45F6CFF}"/>
          </ac:spMkLst>
        </pc:spChg>
      </pc:sldChg>
      <pc:sldChg chg="modSp">
        <pc:chgData name="Makuch, Ellary - HCD" userId="S::ellary.makuch@houstontx.gov::729c8c1d-8dd7-405b-b3f7-feabc0c037d0" providerId="AD" clId="Web-{D555C98B-C45E-47D0-9D4A-E922A17D792D}" dt="2021-12-09T20:58:11.915" v="116" actId="20577"/>
        <pc:sldMkLst>
          <pc:docMk/>
          <pc:sldMk cId="1843233985" sldId="1467"/>
        </pc:sldMkLst>
        <pc:spChg chg="mod">
          <ac:chgData name="Makuch, Ellary - HCD" userId="S::ellary.makuch@houstontx.gov::729c8c1d-8dd7-405b-b3f7-feabc0c037d0" providerId="AD" clId="Web-{D555C98B-C45E-47D0-9D4A-E922A17D792D}" dt="2021-12-09T20:58:11.915" v="116" actId="20577"/>
          <ac:spMkLst>
            <pc:docMk/>
            <pc:sldMk cId="1843233985" sldId="1467"/>
            <ac:spMk id="7" creationId="{7180D049-19BF-4709-AC4E-CDA0754BFB2A}"/>
          </ac:spMkLst>
        </pc:spChg>
      </pc:sldChg>
      <pc:sldChg chg="modSp">
        <pc:chgData name="Makuch, Ellary - HCD" userId="S::ellary.makuch@houstontx.gov::729c8c1d-8dd7-405b-b3f7-feabc0c037d0" providerId="AD" clId="Web-{D555C98B-C45E-47D0-9D4A-E922A17D792D}" dt="2021-12-09T20:57:56.946" v="111" actId="1076"/>
        <pc:sldMkLst>
          <pc:docMk/>
          <pc:sldMk cId="950157851" sldId="1469"/>
        </pc:sldMkLst>
        <pc:spChg chg="mod">
          <ac:chgData name="Makuch, Ellary - HCD" userId="S::ellary.makuch@houstontx.gov::729c8c1d-8dd7-405b-b3f7-feabc0c037d0" providerId="AD" clId="Web-{D555C98B-C45E-47D0-9D4A-E922A17D792D}" dt="2021-12-09T20:57:45.321" v="108" actId="20577"/>
          <ac:spMkLst>
            <pc:docMk/>
            <pc:sldMk cId="950157851" sldId="1469"/>
            <ac:spMk id="4" creationId="{947410F8-637F-4F71-AD40-6E3FFC875C2C}"/>
          </ac:spMkLst>
        </pc:spChg>
        <pc:spChg chg="mod">
          <ac:chgData name="Makuch, Ellary - HCD" userId="S::ellary.makuch@houstontx.gov::729c8c1d-8dd7-405b-b3f7-feabc0c037d0" providerId="AD" clId="Web-{D555C98B-C45E-47D0-9D4A-E922A17D792D}" dt="2021-12-09T20:57:54.102" v="110" actId="1076"/>
          <ac:spMkLst>
            <pc:docMk/>
            <pc:sldMk cId="950157851" sldId="1469"/>
            <ac:spMk id="5" creationId="{89BCAF08-D0B3-4C98-9993-7E5BA3CB5361}"/>
          </ac:spMkLst>
        </pc:spChg>
        <pc:picChg chg="mod">
          <ac:chgData name="Makuch, Ellary - HCD" userId="S::ellary.makuch@houstontx.gov::729c8c1d-8dd7-405b-b3f7-feabc0c037d0" providerId="AD" clId="Web-{D555C98B-C45E-47D0-9D4A-E922A17D792D}" dt="2021-12-09T20:57:56.946" v="111" actId="1076"/>
          <ac:picMkLst>
            <pc:docMk/>
            <pc:sldMk cId="950157851" sldId="1469"/>
            <ac:picMk id="6" creationId="{F292F478-FFA4-44A7-A69F-D7901D2AAA53}"/>
          </ac:picMkLst>
        </pc:picChg>
      </pc:sldChg>
    </pc:docChg>
  </pc:docChgLst>
  <pc:docChgLst>
    <pc:chgData name="Arce, Eliezer - HCD" userId="S::eliezer.arce@houstontx.gov::86e2a09b-373b-4628-98eb-6eec5ccf8f5a" providerId="AD" clId="Web-{0D7E8730-7A0E-4C57-88B7-496155673B0A}"/>
    <pc:docChg chg="modSld">
      <pc:chgData name="Arce, Eliezer - HCD" userId="S::eliezer.arce@houstontx.gov::86e2a09b-373b-4628-98eb-6eec5ccf8f5a" providerId="AD" clId="Web-{0D7E8730-7A0E-4C57-88B7-496155673B0A}" dt="2021-11-15T13:48:21.342" v="6" actId="20577"/>
      <pc:docMkLst>
        <pc:docMk/>
      </pc:docMkLst>
      <pc:sldChg chg="modSp">
        <pc:chgData name="Arce, Eliezer - HCD" userId="S::eliezer.arce@houstontx.gov::86e2a09b-373b-4628-98eb-6eec5ccf8f5a" providerId="AD" clId="Web-{0D7E8730-7A0E-4C57-88B7-496155673B0A}" dt="2021-11-15T13:48:21.342" v="6" actId="20577"/>
        <pc:sldMkLst>
          <pc:docMk/>
          <pc:sldMk cId="2327515264" sldId="1389"/>
        </pc:sldMkLst>
        <pc:spChg chg="mod">
          <ac:chgData name="Arce, Eliezer - HCD" userId="S::eliezer.arce@houstontx.gov::86e2a09b-373b-4628-98eb-6eec5ccf8f5a" providerId="AD" clId="Web-{0D7E8730-7A0E-4C57-88B7-496155673B0A}" dt="2021-11-15T13:48:21.342" v="6" actId="20577"/>
          <ac:spMkLst>
            <pc:docMk/>
            <pc:sldMk cId="2327515264" sldId="1389"/>
            <ac:spMk id="4" creationId="{6872A323-D412-4EC2-9168-9D25E2906CCC}"/>
          </ac:spMkLst>
        </pc:spChg>
      </pc:sldChg>
    </pc:docChg>
  </pc:docChgLst>
  <pc:docChgLst>
    <pc:chgData name="Arce, Eliezer - HCD" userId="86e2a09b-373b-4628-98eb-6eec5ccf8f5a" providerId="ADAL" clId="{442DF425-49B0-47D6-BD22-152CACCF881F}"/>
    <pc:docChg chg="undo custSel addSld delSld modSld sldOrd">
      <pc:chgData name="Arce, Eliezer - HCD" userId="86e2a09b-373b-4628-98eb-6eec5ccf8f5a" providerId="ADAL" clId="{442DF425-49B0-47D6-BD22-152CACCF881F}" dt="2022-05-11T18:35:17.369" v="3929" actId="2696"/>
      <pc:docMkLst>
        <pc:docMk/>
      </pc:docMkLst>
      <pc:sldChg chg="del">
        <pc:chgData name="Arce, Eliezer - HCD" userId="86e2a09b-373b-4628-98eb-6eec5ccf8f5a" providerId="ADAL" clId="{442DF425-49B0-47D6-BD22-152CACCF881F}" dt="2022-05-05T20:59:57.268" v="923" actId="47"/>
        <pc:sldMkLst>
          <pc:docMk/>
          <pc:sldMk cId="3413083323" sldId="1570"/>
        </pc:sldMkLst>
      </pc:sldChg>
      <pc:sldChg chg="addSp delSp modSp mod ord">
        <pc:chgData name="Arce, Eliezer - HCD" userId="86e2a09b-373b-4628-98eb-6eec5ccf8f5a" providerId="ADAL" clId="{442DF425-49B0-47D6-BD22-152CACCF881F}" dt="2022-05-06T14:07:35.166" v="1246" actId="1037"/>
        <pc:sldMkLst>
          <pc:docMk/>
          <pc:sldMk cId="2334736638" sldId="1642"/>
        </pc:sldMkLst>
        <pc:spChg chg="add del mod">
          <ac:chgData name="Arce, Eliezer - HCD" userId="86e2a09b-373b-4628-98eb-6eec5ccf8f5a" providerId="ADAL" clId="{442DF425-49B0-47D6-BD22-152CACCF881F}" dt="2022-05-06T13:56:37.578" v="1232" actId="478"/>
          <ac:spMkLst>
            <pc:docMk/>
            <pc:sldMk cId="2334736638" sldId="1642"/>
            <ac:spMk id="4" creationId="{4886C206-D0DC-42A5-981F-821E39CB8826}"/>
          </ac:spMkLst>
        </pc:spChg>
        <pc:spChg chg="del mod">
          <ac:chgData name="Arce, Eliezer - HCD" userId="86e2a09b-373b-4628-98eb-6eec5ccf8f5a" providerId="ADAL" clId="{442DF425-49B0-47D6-BD22-152CACCF881F}" dt="2022-05-06T13:56:33.187" v="1230" actId="478"/>
          <ac:spMkLst>
            <pc:docMk/>
            <pc:sldMk cId="2334736638" sldId="1642"/>
            <ac:spMk id="5" creationId="{4D9CF5F6-E774-4A54-83E6-4747D8E2EC0D}"/>
          </ac:spMkLst>
        </pc:spChg>
        <pc:picChg chg="mod">
          <ac:chgData name="Arce, Eliezer - HCD" userId="86e2a09b-373b-4628-98eb-6eec5ccf8f5a" providerId="ADAL" clId="{442DF425-49B0-47D6-BD22-152CACCF881F}" dt="2022-05-06T14:07:35.166" v="1246" actId="1037"/>
          <ac:picMkLst>
            <pc:docMk/>
            <pc:sldMk cId="2334736638" sldId="1642"/>
            <ac:picMk id="10" creationId="{2B85A72F-0DC9-4B49-9EAC-8401C5833443}"/>
          </ac:picMkLst>
        </pc:picChg>
        <pc:picChg chg="add del">
          <ac:chgData name="Arce, Eliezer - HCD" userId="86e2a09b-373b-4628-98eb-6eec5ccf8f5a" providerId="ADAL" clId="{442DF425-49B0-47D6-BD22-152CACCF881F}" dt="2022-05-06T13:55:32.207" v="1202" actId="478"/>
          <ac:picMkLst>
            <pc:docMk/>
            <pc:sldMk cId="2334736638" sldId="1642"/>
            <ac:picMk id="1028" creationId="{21A583FF-85A0-47B4-9A84-99633BFECA5F}"/>
          </ac:picMkLst>
        </pc:picChg>
      </pc:sldChg>
      <pc:sldChg chg="modSp mod">
        <pc:chgData name="Arce, Eliezer - HCD" userId="86e2a09b-373b-4628-98eb-6eec5ccf8f5a" providerId="ADAL" clId="{442DF425-49B0-47D6-BD22-152CACCF881F}" dt="2022-05-06T19:17:50.788" v="1834" actId="20577"/>
        <pc:sldMkLst>
          <pc:docMk/>
          <pc:sldMk cId="1933381843" sldId="1669"/>
        </pc:sldMkLst>
        <pc:spChg chg="mod">
          <ac:chgData name="Arce, Eliezer - HCD" userId="86e2a09b-373b-4628-98eb-6eec5ccf8f5a" providerId="ADAL" clId="{442DF425-49B0-47D6-BD22-152CACCF881F}" dt="2022-05-06T19:17:50.788" v="1834" actId="20577"/>
          <ac:spMkLst>
            <pc:docMk/>
            <pc:sldMk cId="1933381843" sldId="1669"/>
            <ac:spMk id="3" creationId="{148315EF-4F11-C645-A6FD-E3E56D7DD527}"/>
          </ac:spMkLst>
        </pc:spChg>
      </pc:sldChg>
      <pc:sldChg chg="del">
        <pc:chgData name="Arce, Eliezer - HCD" userId="86e2a09b-373b-4628-98eb-6eec5ccf8f5a" providerId="ADAL" clId="{442DF425-49B0-47D6-BD22-152CACCF881F}" dt="2022-05-06T14:42:26.556" v="1249" actId="47"/>
        <pc:sldMkLst>
          <pc:docMk/>
          <pc:sldMk cId="2431795668" sldId="1699"/>
        </pc:sldMkLst>
      </pc:sldChg>
      <pc:sldChg chg="del">
        <pc:chgData name="Arce, Eliezer - HCD" userId="86e2a09b-373b-4628-98eb-6eec5ccf8f5a" providerId="ADAL" clId="{442DF425-49B0-47D6-BD22-152CACCF881F}" dt="2022-05-06T14:42:28.321" v="1250" actId="47"/>
        <pc:sldMkLst>
          <pc:docMk/>
          <pc:sldMk cId="3726330938" sldId="1700"/>
        </pc:sldMkLst>
      </pc:sldChg>
      <pc:sldChg chg="del">
        <pc:chgData name="Arce, Eliezer - HCD" userId="86e2a09b-373b-4628-98eb-6eec5ccf8f5a" providerId="ADAL" clId="{442DF425-49B0-47D6-BD22-152CACCF881F}" dt="2022-05-06T14:42:21.412" v="1247" actId="47"/>
        <pc:sldMkLst>
          <pc:docMk/>
          <pc:sldMk cId="3211337780" sldId="1714"/>
        </pc:sldMkLst>
      </pc:sldChg>
      <pc:sldChg chg="del">
        <pc:chgData name="Arce, Eliezer - HCD" userId="86e2a09b-373b-4628-98eb-6eec5ccf8f5a" providerId="ADAL" clId="{442DF425-49B0-47D6-BD22-152CACCF881F}" dt="2022-05-06T14:42:24.757" v="1248" actId="47"/>
        <pc:sldMkLst>
          <pc:docMk/>
          <pc:sldMk cId="2645612316" sldId="1715"/>
        </pc:sldMkLst>
      </pc:sldChg>
      <pc:sldChg chg="del">
        <pc:chgData name="Arce, Eliezer - HCD" userId="86e2a09b-373b-4628-98eb-6eec5ccf8f5a" providerId="ADAL" clId="{442DF425-49B0-47D6-BD22-152CACCF881F}" dt="2022-05-06T14:42:31.657" v="1253" actId="47"/>
        <pc:sldMkLst>
          <pc:docMk/>
          <pc:sldMk cId="1766031578" sldId="1764"/>
        </pc:sldMkLst>
      </pc:sldChg>
      <pc:sldChg chg="del">
        <pc:chgData name="Arce, Eliezer - HCD" userId="86e2a09b-373b-4628-98eb-6eec5ccf8f5a" providerId="ADAL" clId="{442DF425-49B0-47D6-BD22-152CACCF881F}" dt="2022-05-06T14:42:30.710" v="1252" actId="47"/>
        <pc:sldMkLst>
          <pc:docMk/>
          <pc:sldMk cId="4140698414" sldId="1767"/>
        </pc:sldMkLst>
      </pc:sldChg>
      <pc:sldChg chg="del">
        <pc:chgData name="Arce, Eliezer - HCD" userId="86e2a09b-373b-4628-98eb-6eec5ccf8f5a" providerId="ADAL" clId="{442DF425-49B0-47D6-BD22-152CACCF881F}" dt="2022-05-06T14:42:30.009" v="1251" actId="47"/>
        <pc:sldMkLst>
          <pc:docMk/>
          <pc:sldMk cId="3185179922" sldId="1768"/>
        </pc:sldMkLst>
      </pc:sldChg>
      <pc:sldChg chg="modSp mod">
        <pc:chgData name="Arce, Eliezer - HCD" userId="86e2a09b-373b-4628-98eb-6eec5ccf8f5a" providerId="ADAL" clId="{442DF425-49B0-47D6-BD22-152CACCF881F}" dt="2022-05-06T21:06:30.869" v="1961" actId="20577"/>
        <pc:sldMkLst>
          <pc:docMk/>
          <pc:sldMk cId="1413228400" sldId="1770"/>
        </pc:sldMkLst>
        <pc:spChg chg="mod">
          <ac:chgData name="Arce, Eliezer - HCD" userId="86e2a09b-373b-4628-98eb-6eec5ccf8f5a" providerId="ADAL" clId="{442DF425-49B0-47D6-BD22-152CACCF881F}" dt="2022-05-05T21:09:10.715" v="1100" actId="255"/>
          <ac:spMkLst>
            <pc:docMk/>
            <pc:sldMk cId="1413228400" sldId="1770"/>
            <ac:spMk id="7" creationId="{F2921517-0CFA-9B44-AC5A-C443393917AC}"/>
          </ac:spMkLst>
        </pc:spChg>
        <pc:spChg chg="mod">
          <ac:chgData name="Arce, Eliezer - HCD" userId="86e2a09b-373b-4628-98eb-6eec5ccf8f5a" providerId="ADAL" clId="{442DF425-49B0-47D6-BD22-152CACCF881F}" dt="2022-05-06T21:06:30.869" v="1961" actId="20577"/>
          <ac:spMkLst>
            <pc:docMk/>
            <pc:sldMk cId="1413228400" sldId="1770"/>
            <ac:spMk id="8" creationId="{C2BF8629-7C5B-4290-BB7A-5D39D974F31B}"/>
          </ac:spMkLst>
        </pc:spChg>
      </pc:sldChg>
      <pc:sldChg chg="del">
        <pc:chgData name="Arce, Eliezer - HCD" userId="86e2a09b-373b-4628-98eb-6eec5ccf8f5a" providerId="ADAL" clId="{442DF425-49B0-47D6-BD22-152CACCF881F}" dt="2022-05-05T20:59:48.898" v="917" actId="47"/>
        <pc:sldMkLst>
          <pc:docMk/>
          <pc:sldMk cId="2671755297" sldId="1771"/>
        </pc:sldMkLst>
      </pc:sldChg>
      <pc:sldChg chg="del">
        <pc:chgData name="Arce, Eliezer - HCD" userId="86e2a09b-373b-4628-98eb-6eec5ccf8f5a" providerId="ADAL" clId="{442DF425-49B0-47D6-BD22-152CACCF881F}" dt="2022-05-05T20:59:51.810" v="919" actId="47"/>
        <pc:sldMkLst>
          <pc:docMk/>
          <pc:sldMk cId="2905852916" sldId="1772"/>
        </pc:sldMkLst>
      </pc:sldChg>
      <pc:sldChg chg="del">
        <pc:chgData name="Arce, Eliezer - HCD" userId="86e2a09b-373b-4628-98eb-6eec5ccf8f5a" providerId="ADAL" clId="{442DF425-49B0-47D6-BD22-152CACCF881F}" dt="2022-05-05T20:59:52.968" v="920" actId="47"/>
        <pc:sldMkLst>
          <pc:docMk/>
          <pc:sldMk cId="4253641157" sldId="1773"/>
        </pc:sldMkLst>
      </pc:sldChg>
      <pc:sldChg chg="del">
        <pc:chgData name="Arce, Eliezer - HCD" userId="86e2a09b-373b-4628-98eb-6eec5ccf8f5a" providerId="ADAL" clId="{442DF425-49B0-47D6-BD22-152CACCF881F}" dt="2022-05-05T20:59:54.127" v="921" actId="47"/>
        <pc:sldMkLst>
          <pc:docMk/>
          <pc:sldMk cId="1010033777" sldId="1774"/>
        </pc:sldMkLst>
      </pc:sldChg>
      <pc:sldChg chg="del">
        <pc:chgData name="Arce, Eliezer - HCD" userId="86e2a09b-373b-4628-98eb-6eec5ccf8f5a" providerId="ADAL" clId="{442DF425-49B0-47D6-BD22-152CACCF881F}" dt="2022-05-05T20:59:50.147" v="918" actId="47"/>
        <pc:sldMkLst>
          <pc:docMk/>
          <pc:sldMk cId="818896254" sldId="1775"/>
        </pc:sldMkLst>
      </pc:sldChg>
      <pc:sldChg chg="del">
        <pc:chgData name="Arce, Eliezer - HCD" userId="86e2a09b-373b-4628-98eb-6eec5ccf8f5a" providerId="ADAL" clId="{442DF425-49B0-47D6-BD22-152CACCF881F}" dt="2022-05-05T20:59:55.264" v="922" actId="47"/>
        <pc:sldMkLst>
          <pc:docMk/>
          <pc:sldMk cId="2528780245" sldId="1776"/>
        </pc:sldMkLst>
      </pc:sldChg>
      <pc:sldChg chg="addSp modSp mod ord">
        <pc:chgData name="Arce, Eliezer - HCD" userId="86e2a09b-373b-4628-98eb-6eec5ccf8f5a" providerId="ADAL" clId="{442DF425-49B0-47D6-BD22-152CACCF881F}" dt="2022-05-11T15:08:19.719" v="3922"/>
        <pc:sldMkLst>
          <pc:docMk/>
          <pc:sldMk cId="3170955614" sldId="1777"/>
        </pc:sldMkLst>
        <pc:spChg chg="mod">
          <ac:chgData name="Arce, Eliezer - HCD" userId="86e2a09b-373b-4628-98eb-6eec5ccf8f5a" providerId="ADAL" clId="{442DF425-49B0-47D6-BD22-152CACCF881F}" dt="2022-05-11T13:52:28.116" v="3118"/>
          <ac:spMkLst>
            <pc:docMk/>
            <pc:sldMk cId="3170955614" sldId="1777"/>
            <ac:spMk id="7" creationId="{F2921517-0CFA-9B44-AC5A-C443393917AC}"/>
          </ac:spMkLst>
        </pc:spChg>
        <pc:spChg chg="add mod">
          <ac:chgData name="Arce, Eliezer - HCD" userId="86e2a09b-373b-4628-98eb-6eec5ccf8f5a" providerId="ADAL" clId="{442DF425-49B0-47D6-BD22-152CACCF881F}" dt="2022-05-11T13:46:25.694" v="3074" actId="20577"/>
          <ac:spMkLst>
            <pc:docMk/>
            <pc:sldMk cId="3170955614" sldId="1777"/>
            <ac:spMk id="8" creationId="{7491C649-F337-4E68-A647-62A79A8FA9FF}"/>
          </ac:spMkLst>
        </pc:spChg>
        <pc:picChg chg="add mod modCrop">
          <ac:chgData name="Arce, Eliezer - HCD" userId="86e2a09b-373b-4628-98eb-6eec5ccf8f5a" providerId="ADAL" clId="{442DF425-49B0-47D6-BD22-152CACCF881F}" dt="2022-05-05T20:50:32.525" v="682" actId="1036"/>
          <ac:picMkLst>
            <pc:docMk/>
            <pc:sldMk cId="3170955614" sldId="1777"/>
            <ac:picMk id="4" creationId="{BA0B8473-B893-4EBB-975A-FA573474AB7C}"/>
          </ac:picMkLst>
        </pc:picChg>
        <pc:picChg chg="add mod modCrop">
          <ac:chgData name="Arce, Eliezer - HCD" userId="86e2a09b-373b-4628-98eb-6eec5ccf8f5a" providerId="ADAL" clId="{442DF425-49B0-47D6-BD22-152CACCF881F}" dt="2022-05-05T20:50:32.525" v="682" actId="1036"/>
          <ac:picMkLst>
            <pc:docMk/>
            <pc:sldMk cId="3170955614" sldId="1777"/>
            <ac:picMk id="6" creationId="{CE96510D-901E-49F7-91CC-70AC204EF09D}"/>
          </ac:picMkLst>
        </pc:picChg>
      </pc:sldChg>
      <pc:sldChg chg="addSp delSp modSp mod ord">
        <pc:chgData name="Arce, Eliezer - HCD" userId="86e2a09b-373b-4628-98eb-6eec5ccf8f5a" providerId="ADAL" clId="{442DF425-49B0-47D6-BD22-152CACCF881F}" dt="2022-05-11T13:22:09.973" v="2609" actId="14100"/>
        <pc:sldMkLst>
          <pc:docMk/>
          <pc:sldMk cId="1072949140" sldId="1781"/>
        </pc:sldMkLst>
        <pc:spChg chg="add mod">
          <ac:chgData name="Arce, Eliezer - HCD" userId="86e2a09b-373b-4628-98eb-6eec5ccf8f5a" providerId="ADAL" clId="{442DF425-49B0-47D6-BD22-152CACCF881F}" dt="2022-05-11T13:22:09.973" v="2609" actId="14100"/>
          <ac:spMkLst>
            <pc:docMk/>
            <pc:sldMk cId="1072949140" sldId="1781"/>
            <ac:spMk id="6" creationId="{B623358E-50C1-4998-8848-B24BD4C14ED9}"/>
          </ac:spMkLst>
        </pc:spChg>
        <pc:spChg chg="mod">
          <ac:chgData name="Arce, Eliezer - HCD" userId="86e2a09b-373b-4628-98eb-6eec5ccf8f5a" providerId="ADAL" clId="{442DF425-49B0-47D6-BD22-152CACCF881F}" dt="2022-05-11T13:19:38.518" v="2426" actId="1035"/>
          <ac:spMkLst>
            <pc:docMk/>
            <pc:sldMk cId="1072949140" sldId="1781"/>
            <ac:spMk id="7" creationId="{F2921517-0CFA-9B44-AC5A-C443393917AC}"/>
          </ac:spMkLst>
        </pc:spChg>
        <pc:picChg chg="add del mod">
          <ac:chgData name="Arce, Eliezer - HCD" userId="86e2a09b-373b-4628-98eb-6eec5ccf8f5a" providerId="ADAL" clId="{442DF425-49B0-47D6-BD22-152CACCF881F}" dt="2022-05-06T15:29:20.458" v="1310"/>
          <ac:picMkLst>
            <pc:docMk/>
            <pc:sldMk cId="1072949140" sldId="1781"/>
            <ac:picMk id="4" creationId="{F6A015E5-6350-44EE-94B4-5B7933C8EF14}"/>
          </ac:picMkLst>
        </pc:picChg>
        <pc:picChg chg="add del mod">
          <ac:chgData name="Arce, Eliezer - HCD" userId="86e2a09b-373b-4628-98eb-6eec5ccf8f5a" providerId="ADAL" clId="{442DF425-49B0-47D6-BD22-152CACCF881F}" dt="2022-05-06T15:30:11.055" v="1315" actId="478"/>
          <ac:picMkLst>
            <pc:docMk/>
            <pc:sldMk cId="1072949140" sldId="1781"/>
            <ac:picMk id="6" creationId="{3FB24DD6-E5E4-4115-9008-A5615B943E37}"/>
          </ac:picMkLst>
        </pc:picChg>
        <pc:picChg chg="add mod modCrop">
          <ac:chgData name="Arce, Eliezer - HCD" userId="86e2a09b-373b-4628-98eb-6eec5ccf8f5a" providerId="ADAL" clId="{442DF425-49B0-47D6-BD22-152CACCF881F}" dt="2022-05-11T13:19:44.680" v="2434" actId="1038"/>
          <ac:picMkLst>
            <pc:docMk/>
            <pc:sldMk cId="1072949140" sldId="1781"/>
            <ac:picMk id="9" creationId="{25DD535F-191C-4F1F-B9C6-1BB66A6635DA}"/>
          </ac:picMkLst>
        </pc:picChg>
        <pc:picChg chg="del mod">
          <ac:chgData name="Arce, Eliezer - HCD" userId="86e2a09b-373b-4628-98eb-6eec5ccf8f5a" providerId="ADAL" clId="{442DF425-49B0-47D6-BD22-152CACCF881F}" dt="2022-05-06T13:54:44.174" v="1199" actId="478"/>
          <ac:picMkLst>
            <pc:docMk/>
            <pc:sldMk cId="1072949140" sldId="1781"/>
            <ac:picMk id="1026" creationId="{7A9FA9B8-B1D8-4E6F-8445-BB9FB2774051}"/>
          </ac:picMkLst>
        </pc:picChg>
      </pc:sldChg>
      <pc:sldChg chg="addSp delSp modSp mod ord">
        <pc:chgData name="Arce, Eliezer - HCD" userId="86e2a09b-373b-4628-98eb-6eec5ccf8f5a" providerId="ADAL" clId="{442DF425-49B0-47D6-BD22-152CACCF881F}" dt="2022-05-06T21:25:09.205" v="2104"/>
        <pc:sldMkLst>
          <pc:docMk/>
          <pc:sldMk cId="1836997283" sldId="1782"/>
        </pc:sldMkLst>
        <pc:spChg chg="mod">
          <ac:chgData name="Arce, Eliezer - HCD" userId="86e2a09b-373b-4628-98eb-6eec5ccf8f5a" providerId="ADAL" clId="{442DF425-49B0-47D6-BD22-152CACCF881F}" dt="2022-05-06T21:18:51.148" v="2074" actId="14100"/>
          <ac:spMkLst>
            <pc:docMk/>
            <pc:sldMk cId="1836997283" sldId="1782"/>
            <ac:spMk id="7" creationId="{F2921517-0CFA-9B44-AC5A-C443393917AC}"/>
          </ac:spMkLst>
        </pc:spChg>
        <pc:picChg chg="add del mod">
          <ac:chgData name="Arce, Eliezer - HCD" userId="86e2a09b-373b-4628-98eb-6eec5ccf8f5a" providerId="ADAL" clId="{442DF425-49B0-47D6-BD22-152CACCF881F}" dt="2022-05-06T21:19:22.339" v="2081" actId="478"/>
          <ac:picMkLst>
            <pc:docMk/>
            <pc:sldMk cId="1836997283" sldId="1782"/>
            <ac:picMk id="4" creationId="{08017CDB-C965-4411-846A-4E264C445DDA}"/>
          </ac:picMkLst>
        </pc:picChg>
        <pc:picChg chg="del">
          <ac:chgData name="Arce, Eliezer - HCD" userId="86e2a09b-373b-4628-98eb-6eec5ccf8f5a" providerId="ADAL" clId="{442DF425-49B0-47D6-BD22-152CACCF881F}" dt="2022-05-06T14:42:43.638" v="1255" actId="478"/>
          <ac:picMkLst>
            <pc:docMk/>
            <pc:sldMk cId="1836997283" sldId="1782"/>
            <ac:picMk id="4" creationId="{6869EC97-A84F-4021-853C-72AD23A73BEF}"/>
          </ac:picMkLst>
        </pc:picChg>
        <pc:picChg chg="add mod">
          <ac:chgData name="Arce, Eliezer - HCD" userId="86e2a09b-373b-4628-98eb-6eec5ccf8f5a" providerId="ADAL" clId="{442DF425-49B0-47D6-BD22-152CACCF881F}" dt="2022-05-06T21:20:31.167" v="2086" actId="1076"/>
          <ac:picMkLst>
            <pc:docMk/>
            <pc:sldMk cId="1836997283" sldId="1782"/>
            <ac:picMk id="6" creationId="{5E35462C-74F3-4B92-ABA2-09CE205C6120}"/>
          </ac:picMkLst>
        </pc:picChg>
      </pc:sldChg>
      <pc:sldChg chg="del">
        <pc:chgData name="Arce, Eliezer - HCD" userId="86e2a09b-373b-4628-98eb-6eec5ccf8f5a" providerId="ADAL" clId="{442DF425-49B0-47D6-BD22-152CACCF881F}" dt="2022-05-05T21:00:37.644" v="925" actId="47"/>
        <pc:sldMkLst>
          <pc:docMk/>
          <pc:sldMk cId="4234006578" sldId="1784"/>
        </pc:sldMkLst>
      </pc:sldChg>
      <pc:sldChg chg="del">
        <pc:chgData name="Arce, Eliezer - HCD" userId="86e2a09b-373b-4628-98eb-6eec5ccf8f5a" providerId="ADAL" clId="{442DF425-49B0-47D6-BD22-152CACCF881F}" dt="2022-05-05T21:00:39.403" v="926" actId="47"/>
        <pc:sldMkLst>
          <pc:docMk/>
          <pc:sldMk cId="3870624040" sldId="1785"/>
        </pc:sldMkLst>
      </pc:sldChg>
      <pc:sldChg chg="del">
        <pc:chgData name="Arce, Eliezer - HCD" userId="86e2a09b-373b-4628-98eb-6eec5ccf8f5a" providerId="ADAL" clId="{442DF425-49B0-47D6-BD22-152CACCF881F}" dt="2022-05-05T21:00:36.110" v="924" actId="47"/>
        <pc:sldMkLst>
          <pc:docMk/>
          <pc:sldMk cId="93761893" sldId="1786"/>
        </pc:sldMkLst>
      </pc:sldChg>
      <pc:sldChg chg="del">
        <pc:chgData name="Arce, Eliezer - HCD" userId="86e2a09b-373b-4628-98eb-6eec5ccf8f5a" providerId="ADAL" clId="{442DF425-49B0-47D6-BD22-152CACCF881F}" dt="2022-05-05T21:03:43.016" v="1057" actId="47"/>
        <pc:sldMkLst>
          <pc:docMk/>
          <pc:sldMk cId="1974301557" sldId="1787"/>
        </pc:sldMkLst>
      </pc:sldChg>
      <pc:sldChg chg="del">
        <pc:chgData name="Arce, Eliezer - HCD" userId="86e2a09b-373b-4628-98eb-6eec5ccf8f5a" providerId="ADAL" clId="{442DF425-49B0-47D6-BD22-152CACCF881F}" dt="2022-05-05T21:03:43.232" v="1058" actId="47"/>
        <pc:sldMkLst>
          <pc:docMk/>
          <pc:sldMk cId="3367936261" sldId="1789"/>
        </pc:sldMkLst>
      </pc:sldChg>
      <pc:sldChg chg="del">
        <pc:chgData name="Arce, Eliezer - HCD" userId="86e2a09b-373b-4628-98eb-6eec5ccf8f5a" providerId="ADAL" clId="{442DF425-49B0-47D6-BD22-152CACCF881F}" dt="2022-05-05T21:03:42.346" v="1056" actId="47"/>
        <pc:sldMkLst>
          <pc:docMk/>
          <pc:sldMk cId="2867034422" sldId="1790"/>
        </pc:sldMkLst>
      </pc:sldChg>
      <pc:sldChg chg="del">
        <pc:chgData name="Arce, Eliezer - HCD" userId="86e2a09b-373b-4628-98eb-6eec5ccf8f5a" providerId="ADAL" clId="{442DF425-49B0-47D6-BD22-152CACCF881F}" dt="2022-05-05T21:03:29.792" v="1053" actId="47"/>
        <pc:sldMkLst>
          <pc:docMk/>
          <pc:sldMk cId="382292643" sldId="1791"/>
        </pc:sldMkLst>
      </pc:sldChg>
      <pc:sldChg chg="del">
        <pc:chgData name="Arce, Eliezer - HCD" userId="86e2a09b-373b-4628-98eb-6eec5ccf8f5a" providerId="ADAL" clId="{442DF425-49B0-47D6-BD22-152CACCF881F}" dt="2022-05-05T21:03:41.456" v="1055" actId="47"/>
        <pc:sldMkLst>
          <pc:docMk/>
          <pc:sldMk cId="82294588" sldId="1792"/>
        </pc:sldMkLst>
      </pc:sldChg>
      <pc:sldChg chg="modSp mod">
        <pc:chgData name="Arce, Eliezer - HCD" userId="86e2a09b-373b-4628-98eb-6eec5ccf8f5a" providerId="ADAL" clId="{442DF425-49B0-47D6-BD22-152CACCF881F}" dt="2022-05-06T19:18:15.010" v="1841" actId="5793"/>
        <pc:sldMkLst>
          <pc:docMk/>
          <pc:sldMk cId="882476492" sldId="1793"/>
        </pc:sldMkLst>
        <pc:spChg chg="mod">
          <ac:chgData name="Arce, Eliezer - HCD" userId="86e2a09b-373b-4628-98eb-6eec5ccf8f5a" providerId="ADAL" clId="{442DF425-49B0-47D6-BD22-152CACCF881F}" dt="2022-05-06T19:18:15.010" v="1841" actId="5793"/>
          <ac:spMkLst>
            <pc:docMk/>
            <pc:sldMk cId="882476492" sldId="1793"/>
            <ac:spMk id="3" creationId="{83A932DF-CAFD-44F1-ADC9-17A615FCEF2C}"/>
          </ac:spMkLst>
        </pc:spChg>
      </pc:sldChg>
      <pc:sldChg chg="del">
        <pc:chgData name="Arce, Eliezer - HCD" userId="86e2a09b-373b-4628-98eb-6eec5ccf8f5a" providerId="ADAL" clId="{442DF425-49B0-47D6-BD22-152CACCF881F}" dt="2022-05-06T14:42:32.644" v="1254" actId="47"/>
        <pc:sldMkLst>
          <pc:docMk/>
          <pc:sldMk cId="155504399" sldId="1805"/>
        </pc:sldMkLst>
      </pc:sldChg>
      <pc:sldChg chg="del">
        <pc:chgData name="Arce, Eliezer - HCD" userId="86e2a09b-373b-4628-98eb-6eec5ccf8f5a" providerId="ADAL" clId="{442DF425-49B0-47D6-BD22-152CACCF881F}" dt="2022-05-05T21:03:45.725" v="1061" actId="47"/>
        <pc:sldMkLst>
          <pc:docMk/>
          <pc:sldMk cId="1584146012" sldId="1807"/>
        </pc:sldMkLst>
      </pc:sldChg>
      <pc:sldChg chg="del">
        <pc:chgData name="Arce, Eliezer - HCD" userId="86e2a09b-373b-4628-98eb-6eec5ccf8f5a" providerId="ADAL" clId="{442DF425-49B0-47D6-BD22-152CACCF881F}" dt="2022-05-05T21:03:44.998" v="1060" actId="47"/>
        <pc:sldMkLst>
          <pc:docMk/>
          <pc:sldMk cId="3803993452" sldId="1808"/>
        </pc:sldMkLst>
      </pc:sldChg>
      <pc:sldChg chg="del">
        <pc:chgData name="Arce, Eliezer - HCD" userId="86e2a09b-373b-4628-98eb-6eec5ccf8f5a" providerId="ADAL" clId="{442DF425-49B0-47D6-BD22-152CACCF881F}" dt="2022-05-05T21:03:44.249" v="1059" actId="47"/>
        <pc:sldMkLst>
          <pc:docMk/>
          <pc:sldMk cId="3030652900" sldId="1809"/>
        </pc:sldMkLst>
      </pc:sldChg>
      <pc:sldChg chg="addSp modSp mod ord">
        <pc:chgData name="Arce, Eliezer - HCD" userId="86e2a09b-373b-4628-98eb-6eec5ccf8f5a" providerId="ADAL" clId="{442DF425-49B0-47D6-BD22-152CACCF881F}" dt="2022-05-05T20:43:22.118" v="645" actId="6549"/>
        <pc:sldMkLst>
          <pc:docMk/>
          <pc:sldMk cId="2643378465" sldId="1811"/>
        </pc:sldMkLst>
        <pc:spChg chg="mod">
          <ac:chgData name="Arce, Eliezer - HCD" userId="86e2a09b-373b-4628-98eb-6eec5ccf8f5a" providerId="ADAL" clId="{442DF425-49B0-47D6-BD22-152CACCF881F}" dt="2022-05-05T20:43:22.118" v="645" actId="6549"/>
          <ac:spMkLst>
            <pc:docMk/>
            <pc:sldMk cId="2643378465" sldId="1811"/>
            <ac:spMk id="7" creationId="{F2921517-0CFA-9B44-AC5A-C443393917AC}"/>
          </ac:spMkLst>
        </pc:spChg>
        <pc:picChg chg="add mod modCrop">
          <ac:chgData name="Arce, Eliezer - HCD" userId="86e2a09b-373b-4628-98eb-6eec5ccf8f5a" providerId="ADAL" clId="{442DF425-49B0-47D6-BD22-152CACCF881F}" dt="2022-05-05T20:14:35.653" v="32" actId="1036"/>
          <ac:picMkLst>
            <pc:docMk/>
            <pc:sldMk cId="2643378465" sldId="1811"/>
            <ac:picMk id="4" creationId="{A2B0C14D-950B-4E2B-BB91-B0256314F1A9}"/>
          </ac:picMkLst>
        </pc:picChg>
      </pc:sldChg>
      <pc:sldChg chg="addSp modSp add del mod">
        <pc:chgData name="Arce, Eliezer - HCD" userId="86e2a09b-373b-4628-98eb-6eec5ccf8f5a" providerId="ADAL" clId="{442DF425-49B0-47D6-BD22-152CACCF881F}" dt="2022-05-05T20:55:14.603" v="833" actId="47"/>
        <pc:sldMkLst>
          <pc:docMk/>
          <pc:sldMk cId="2777260131" sldId="1812"/>
        </pc:sldMkLst>
        <pc:picChg chg="add mod modCrop">
          <ac:chgData name="Arce, Eliezer - HCD" userId="86e2a09b-373b-4628-98eb-6eec5ccf8f5a" providerId="ADAL" clId="{442DF425-49B0-47D6-BD22-152CACCF881F}" dt="2022-05-05T20:18:10.261" v="181" actId="1038"/>
          <ac:picMkLst>
            <pc:docMk/>
            <pc:sldMk cId="2777260131" sldId="1812"/>
            <ac:picMk id="4" creationId="{437B5BBB-3060-4F46-B0DC-8700EEFE479E}"/>
          </ac:picMkLst>
        </pc:picChg>
        <pc:picChg chg="add mod modCrop">
          <ac:chgData name="Arce, Eliezer - HCD" userId="86e2a09b-373b-4628-98eb-6eec5ccf8f5a" providerId="ADAL" clId="{442DF425-49B0-47D6-BD22-152CACCF881F}" dt="2022-05-05T20:18:02.713" v="175" actId="1037"/>
          <ac:picMkLst>
            <pc:docMk/>
            <pc:sldMk cId="2777260131" sldId="1812"/>
            <ac:picMk id="6" creationId="{7864E389-652B-48A5-ABFF-434A655A93FB}"/>
          </ac:picMkLst>
        </pc:picChg>
      </pc:sldChg>
      <pc:sldChg chg="addSp modSp add del mod">
        <pc:chgData name="Arce, Eliezer - HCD" userId="86e2a09b-373b-4628-98eb-6eec5ccf8f5a" providerId="ADAL" clId="{442DF425-49B0-47D6-BD22-152CACCF881F}" dt="2022-05-05T20:55:15.388" v="834" actId="47"/>
        <pc:sldMkLst>
          <pc:docMk/>
          <pc:sldMk cId="3093422926" sldId="1813"/>
        </pc:sldMkLst>
        <pc:spChg chg="mod">
          <ac:chgData name="Arce, Eliezer - HCD" userId="86e2a09b-373b-4628-98eb-6eec5ccf8f5a" providerId="ADAL" clId="{442DF425-49B0-47D6-BD22-152CACCF881F}" dt="2022-05-05T20:20:41.883" v="245" actId="1076"/>
          <ac:spMkLst>
            <pc:docMk/>
            <pc:sldMk cId="3093422926" sldId="1813"/>
            <ac:spMk id="7" creationId="{F2921517-0CFA-9B44-AC5A-C443393917AC}"/>
          </ac:spMkLst>
        </pc:spChg>
        <pc:picChg chg="add mod modCrop">
          <ac:chgData name="Arce, Eliezer - HCD" userId="86e2a09b-373b-4628-98eb-6eec5ccf8f5a" providerId="ADAL" clId="{442DF425-49B0-47D6-BD22-152CACCF881F}" dt="2022-05-05T20:22:07.159" v="258" actId="1038"/>
          <ac:picMkLst>
            <pc:docMk/>
            <pc:sldMk cId="3093422926" sldId="1813"/>
            <ac:picMk id="4" creationId="{9189354D-74CE-4B06-A9B6-84EC808B19F5}"/>
          </ac:picMkLst>
        </pc:picChg>
        <pc:picChg chg="add mod modCrop">
          <ac:chgData name="Arce, Eliezer - HCD" userId="86e2a09b-373b-4628-98eb-6eec5ccf8f5a" providerId="ADAL" clId="{442DF425-49B0-47D6-BD22-152CACCF881F}" dt="2022-05-05T20:22:41.723" v="296" actId="1037"/>
          <ac:picMkLst>
            <pc:docMk/>
            <pc:sldMk cId="3093422926" sldId="1813"/>
            <ac:picMk id="6" creationId="{2BC31C50-9FB6-42DF-AFB3-B850CBEC7267}"/>
          </ac:picMkLst>
        </pc:picChg>
      </pc:sldChg>
      <pc:sldChg chg="addSp delSp modSp add mod ord">
        <pc:chgData name="Arce, Eliezer - HCD" userId="86e2a09b-373b-4628-98eb-6eec5ccf8f5a" providerId="ADAL" clId="{442DF425-49B0-47D6-BD22-152CACCF881F}" dt="2022-05-11T15:08:33.620" v="3924"/>
        <pc:sldMkLst>
          <pc:docMk/>
          <pc:sldMk cId="4112985114" sldId="1814"/>
        </pc:sldMkLst>
        <pc:spChg chg="add del mod">
          <ac:chgData name="Arce, Eliezer - HCD" userId="86e2a09b-373b-4628-98eb-6eec5ccf8f5a" providerId="ADAL" clId="{442DF425-49B0-47D6-BD22-152CACCF881F}" dt="2022-05-05T20:35:54.976" v="445"/>
          <ac:spMkLst>
            <pc:docMk/>
            <pc:sldMk cId="4112985114" sldId="1814"/>
            <ac:spMk id="5" creationId="{422A286C-8C52-4063-9944-3FEA8DAF12AD}"/>
          </ac:spMkLst>
        </pc:spChg>
        <pc:spChg chg="add mod">
          <ac:chgData name="Arce, Eliezer - HCD" userId="86e2a09b-373b-4628-98eb-6eec5ccf8f5a" providerId="ADAL" clId="{442DF425-49B0-47D6-BD22-152CACCF881F}" dt="2022-05-11T14:50:37.173" v="3727" actId="1035"/>
          <ac:spMkLst>
            <pc:docMk/>
            <pc:sldMk cId="4112985114" sldId="1814"/>
            <ac:spMk id="6" creationId="{69C19C2A-DC7F-49B3-AC23-D4A32CDB21F5}"/>
          </ac:spMkLst>
        </pc:spChg>
        <pc:spChg chg="mod">
          <ac:chgData name="Arce, Eliezer - HCD" userId="86e2a09b-373b-4628-98eb-6eec5ccf8f5a" providerId="ADAL" clId="{442DF425-49B0-47D6-BD22-152CACCF881F}" dt="2022-05-05T20:42:46.078" v="631" actId="20577"/>
          <ac:spMkLst>
            <pc:docMk/>
            <pc:sldMk cId="4112985114" sldId="1814"/>
            <ac:spMk id="7" creationId="{F2921517-0CFA-9B44-AC5A-C443393917AC}"/>
          </ac:spMkLst>
        </pc:spChg>
        <pc:picChg chg="add mod modCrop">
          <ac:chgData name="Arce, Eliezer - HCD" userId="86e2a09b-373b-4628-98eb-6eec5ccf8f5a" providerId="ADAL" clId="{442DF425-49B0-47D6-BD22-152CACCF881F}" dt="2022-05-11T14:50:42.239" v="3728" actId="1076"/>
          <ac:picMkLst>
            <pc:docMk/>
            <pc:sldMk cId="4112985114" sldId="1814"/>
            <ac:picMk id="4" creationId="{0C9FAA0C-4E83-4487-A95C-BBAB707CEC0E}"/>
          </ac:picMkLst>
        </pc:picChg>
      </pc:sldChg>
      <pc:sldChg chg="addSp delSp modSp add mod ord">
        <pc:chgData name="Arce, Eliezer - HCD" userId="86e2a09b-373b-4628-98eb-6eec5ccf8f5a" providerId="ADAL" clId="{442DF425-49B0-47D6-BD22-152CACCF881F}" dt="2022-05-11T15:08:58.548" v="3928"/>
        <pc:sldMkLst>
          <pc:docMk/>
          <pc:sldMk cId="2555819300" sldId="1815"/>
        </pc:sldMkLst>
        <pc:spChg chg="add mod">
          <ac:chgData name="Arce, Eliezer - HCD" userId="86e2a09b-373b-4628-98eb-6eec5ccf8f5a" providerId="ADAL" clId="{442DF425-49B0-47D6-BD22-152CACCF881F}" dt="2022-05-11T14:53:04.284" v="3742" actId="1038"/>
          <ac:spMkLst>
            <pc:docMk/>
            <pc:sldMk cId="2555819300" sldId="1815"/>
            <ac:spMk id="6" creationId="{60C69696-75D6-4D87-AFB3-5FC4B3ACBA43}"/>
          </ac:spMkLst>
        </pc:spChg>
        <pc:spChg chg="mod">
          <ac:chgData name="Arce, Eliezer - HCD" userId="86e2a09b-373b-4628-98eb-6eec5ccf8f5a" providerId="ADAL" clId="{442DF425-49B0-47D6-BD22-152CACCF881F}" dt="2022-05-11T14:53:08.460" v="3743" actId="1076"/>
          <ac:spMkLst>
            <pc:docMk/>
            <pc:sldMk cId="2555819300" sldId="1815"/>
            <ac:spMk id="7" creationId="{F2921517-0CFA-9B44-AC5A-C443393917AC}"/>
          </ac:spMkLst>
        </pc:spChg>
        <pc:picChg chg="add del mod modCrop">
          <ac:chgData name="Arce, Eliezer - HCD" userId="86e2a09b-373b-4628-98eb-6eec5ccf8f5a" providerId="ADAL" clId="{442DF425-49B0-47D6-BD22-152CACCF881F}" dt="2022-05-11T14:28:35.262" v="3134" actId="478"/>
          <ac:picMkLst>
            <pc:docMk/>
            <pc:sldMk cId="2555819300" sldId="1815"/>
            <ac:picMk id="4" creationId="{3168FB9B-157C-4AA2-AC1A-A63147A5D159}"/>
          </ac:picMkLst>
        </pc:picChg>
      </pc:sldChg>
      <pc:sldChg chg="add del">
        <pc:chgData name="Arce, Eliezer - HCD" userId="86e2a09b-373b-4628-98eb-6eec5ccf8f5a" providerId="ADAL" clId="{442DF425-49B0-47D6-BD22-152CACCF881F}" dt="2022-05-05T21:03:41.202" v="1054" actId="47"/>
        <pc:sldMkLst>
          <pc:docMk/>
          <pc:sldMk cId="3465808522" sldId="1816"/>
        </pc:sldMkLst>
      </pc:sldChg>
      <pc:sldChg chg="addSp delSp modSp add mod ord">
        <pc:chgData name="Arce, Eliezer - HCD" userId="86e2a09b-373b-4628-98eb-6eec5ccf8f5a" providerId="ADAL" clId="{442DF425-49B0-47D6-BD22-152CACCF881F}" dt="2022-05-09T19:48:20.815" v="2385"/>
        <pc:sldMkLst>
          <pc:docMk/>
          <pc:sldMk cId="4192072409" sldId="1817"/>
        </pc:sldMkLst>
        <pc:spChg chg="add del mod">
          <ac:chgData name="Arce, Eliezer - HCD" userId="86e2a09b-373b-4628-98eb-6eec5ccf8f5a" providerId="ADAL" clId="{442DF425-49B0-47D6-BD22-152CACCF881F}" dt="2022-05-09T18:30:41.198" v="2180" actId="478"/>
          <ac:spMkLst>
            <pc:docMk/>
            <pc:sldMk cId="4192072409" sldId="1817"/>
            <ac:spMk id="4" creationId="{25DD8FF8-EBF0-4FD4-B9BF-C12A3321307C}"/>
          </ac:spMkLst>
        </pc:spChg>
        <pc:spChg chg="del mod">
          <ac:chgData name="Arce, Eliezer - HCD" userId="86e2a09b-373b-4628-98eb-6eec5ccf8f5a" providerId="ADAL" clId="{442DF425-49B0-47D6-BD22-152CACCF881F}" dt="2022-05-09T18:30:35.958" v="2178" actId="478"/>
          <ac:spMkLst>
            <pc:docMk/>
            <pc:sldMk cId="4192072409" sldId="1817"/>
            <ac:spMk id="7" creationId="{F2921517-0CFA-9B44-AC5A-C443393917AC}"/>
          </ac:spMkLst>
        </pc:spChg>
        <pc:spChg chg="del mod">
          <ac:chgData name="Arce, Eliezer - HCD" userId="86e2a09b-373b-4628-98eb-6eec5ccf8f5a" providerId="ADAL" clId="{442DF425-49B0-47D6-BD22-152CACCF881F}" dt="2022-05-09T18:30:27.843" v="2176" actId="478"/>
          <ac:spMkLst>
            <pc:docMk/>
            <pc:sldMk cId="4192072409" sldId="1817"/>
            <ac:spMk id="8" creationId="{C2BF8629-7C5B-4290-BB7A-5D39D974F31B}"/>
          </ac:spMkLst>
        </pc:spChg>
        <pc:spChg chg="add mod">
          <ac:chgData name="Arce, Eliezer - HCD" userId="86e2a09b-373b-4628-98eb-6eec5ccf8f5a" providerId="ADAL" clId="{442DF425-49B0-47D6-BD22-152CACCF881F}" dt="2022-05-09T18:34:18.013" v="2229" actId="20577"/>
          <ac:spMkLst>
            <pc:docMk/>
            <pc:sldMk cId="4192072409" sldId="1817"/>
            <ac:spMk id="9" creationId="{E185E7E3-30DA-4CD6-AD5F-8559E81BEF7D}"/>
          </ac:spMkLst>
        </pc:spChg>
        <pc:spChg chg="add del">
          <ac:chgData name="Arce, Eliezer - HCD" userId="86e2a09b-373b-4628-98eb-6eec5ccf8f5a" providerId="ADAL" clId="{442DF425-49B0-47D6-BD22-152CACCF881F}" dt="2022-05-09T18:36:00.595" v="2239" actId="22"/>
          <ac:spMkLst>
            <pc:docMk/>
            <pc:sldMk cId="4192072409" sldId="1817"/>
            <ac:spMk id="10" creationId="{E9DA1BD2-B52D-478B-A81B-98CBAB66BDD5}"/>
          </ac:spMkLst>
        </pc:spChg>
        <pc:picChg chg="add del mod">
          <ac:chgData name="Arce, Eliezer - HCD" userId="86e2a09b-373b-4628-98eb-6eec5ccf8f5a" providerId="ADAL" clId="{442DF425-49B0-47D6-BD22-152CACCF881F}" dt="2022-05-09T19:10:48.767" v="2330" actId="478"/>
          <ac:picMkLst>
            <pc:docMk/>
            <pc:sldMk cId="4192072409" sldId="1817"/>
            <ac:picMk id="11" creationId="{C9540B51-20AD-4CCC-8B59-C98DFF139360}"/>
          </ac:picMkLst>
        </pc:picChg>
        <pc:picChg chg="add mod modCrop">
          <ac:chgData name="Arce, Eliezer - HCD" userId="86e2a09b-373b-4628-98eb-6eec5ccf8f5a" providerId="ADAL" clId="{442DF425-49B0-47D6-BD22-152CACCF881F}" dt="2022-05-09T19:47:47.625" v="2383" actId="1037"/>
          <ac:picMkLst>
            <pc:docMk/>
            <pc:sldMk cId="4192072409" sldId="1817"/>
            <ac:picMk id="13" creationId="{3F7D5F16-58D7-427B-AC1E-DE347EC51D85}"/>
          </ac:picMkLst>
        </pc:picChg>
      </pc:sldChg>
      <pc:sldChg chg="add">
        <pc:chgData name="Arce, Eliezer - HCD" userId="86e2a09b-373b-4628-98eb-6eec5ccf8f5a" providerId="ADAL" clId="{442DF425-49B0-47D6-BD22-152CACCF881F}" dt="2022-05-05T21:03:20.792" v="1052" actId="2890"/>
        <pc:sldMkLst>
          <pc:docMk/>
          <pc:sldMk cId="2410463703" sldId="1818"/>
        </pc:sldMkLst>
      </pc:sldChg>
      <pc:sldChg chg="addSp delSp modSp add mod">
        <pc:chgData name="Arce, Eliezer - HCD" userId="86e2a09b-373b-4628-98eb-6eec5ccf8f5a" providerId="ADAL" clId="{442DF425-49B0-47D6-BD22-152CACCF881F}" dt="2022-05-06T20:46:03.374" v="1911" actId="14100"/>
        <pc:sldMkLst>
          <pc:docMk/>
          <pc:sldMk cId="1491457303" sldId="1819"/>
        </pc:sldMkLst>
        <pc:spChg chg="mod">
          <ac:chgData name="Arce, Eliezer - HCD" userId="86e2a09b-373b-4628-98eb-6eec5ccf8f5a" providerId="ADAL" clId="{442DF425-49B0-47D6-BD22-152CACCF881F}" dt="2022-05-06T20:46:03.374" v="1911" actId="14100"/>
          <ac:spMkLst>
            <pc:docMk/>
            <pc:sldMk cId="1491457303" sldId="1819"/>
            <ac:spMk id="7" creationId="{F2921517-0CFA-9B44-AC5A-C443393917AC}"/>
          </ac:spMkLst>
        </pc:spChg>
        <pc:spChg chg="del mod">
          <ac:chgData name="Arce, Eliezer - HCD" userId="86e2a09b-373b-4628-98eb-6eec5ccf8f5a" providerId="ADAL" clId="{442DF425-49B0-47D6-BD22-152CACCF881F}" dt="2022-05-05T21:16:51.562" v="1197" actId="478"/>
          <ac:spMkLst>
            <pc:docMk/>
            <pc:sldMk cId="1491457303" sldId="1819"/>
            <ac:spMk id="8" creationId="{C2BF8629-7C5B-4290-BB7A-5D39D974F31B}"/>
          </ac:spMkLst>
        </pc:spChg>
        <pc:picChg chg="add mod">
          <ac:chgData name="Arce, Eliezer - HCD" userId="86e2a09b-373b-4628-98eb-6eec5ccf8f5a" providerId="ADAL" clId="{442DF425-49B0-47D6-BD22-152CACCF881F}" dt="2022-05-06T20:45:58.405" v="1910" actId="1076"/>
          <ac:picMkLst>
            <pc:docMk/>
            <pc:sldMk cId="1491457303" sldId="1819"/>
            <ac:picMk id="4" creationId="{B910470E-3A25-4F8B-B902-290E4D9C3682}"/>
          </ac:picMkLst>
        </pc:picChg>
      </pc:sldChg>
      <pc:sldChg chg="addSp modSp add mod">
        <pc:chgData name="Arce, Eliezer - HCD" userId="86e2a09b-373b-4628-98eb-6eec5ccf8f5a" providerId="ADAL" clId="{442DF425-49B0-47D6-BD22-152CACCF881F}" dt="2022-05-11T13:31:31.004" v="2958" actId="1037"/>
        <pc:sldMkLst>
          <pc:docMk/>
          <pc:sldMk cId="1364900241" sldId="1820"/>
        </pc:sldMkLst>
        <pc:spChg chg="add mod">
          <ac:chgData name="Arce, Eliezer - HCD" userId="86e2a09b-373b-4628-98eb-6eec5ccf8f5a" providerId="ADAL" clId="{442DF425-49B0-47D6-BD22-152CACCF881F}" dt="2022-05-11T13:31:31.004" v="2958" actId="1037"/>
          <ac:spMkLst>
            <pc:docMk/>
            <pc:sldMk cId="1364900241" sldId="1820"/>
            <ac:spMk id="5" creationId="{5DE31CDB-441D-459E-8BE4-E08229E57FF4}"/>
          </ac:spMkLst>
        </pc:spChg>
        <pc:spChg chg="mod">
          <ac:chgData name="Arce, Eliezer - HCD" userId="86e2a09b-373b-4628-98eb-6eec5ccf8f5a" providerId="ADAL" clId="{442DF425-49B0-47D6-BD22-152CACCF881F}" dt="2022-05-06T15:31:53.578" v="1348" actId="20577"/>
          <ac:spMkLst>
            <pc:docMk/>
            <pc:sldMk cId="1364900241" sldId="1820"/>
            <ac:spMk id="7" creationId="{F2921517-0CFA-9B44-AC5A-C443393917AC}"/>
          </ac:spMkLst>
        </pc:spChg>
        <pc:picChg chg="add mod modCrop">
          <ac:chgData name="Arce, Eliezer - HCD" userId="86e2a09b-373b-4628-98eb-6eec5ccf8f5a" providerId="ADAL" clId="{442DF425-49B0-47D6-BD22-152CACCF881F}" dt="2022-05-11T13:28:34.193" v="2813" actId="1035"/>
          <ac:picMkLst>
            <pc:docMk/>
            <pc:sldMk cId="1364900241" sldId="1820"/>
            <ac:picMk id="4" creationId="{3ACF47A4-7F98-4CFD-B355-6A2C51E06834}"/>
          </ac:picMkLst>
        </pc:picChg>
      </pc:sldChg>
      <pc:sldChg chg="addSp delSp modSp add mod ord">
        <pc:chgData name="Arce, Eliezer - HCD" userId="86e2a09b-373b-4628-98eb-6eec5ccf8f5a" providerId="ADAL" clId="{442DF425-49B0-47D6-BD22-152CACCF881F}" dt="2022-05-11T14:26:22.751" v="3132" actId="1037"/>
        <pc:sldMkLst>
          <pc:docMk/>
          <pc:sldMk cId="1175788349" sldId="1821"/>
        </pc:sldMkLst>
        <pc:spChg chg="add mod">
          <ac:chgData name="Arce, Eliezer - HCD" userId="86e2a09b-373b-4628-98eb-6eec5ccf8f5a" providerId="ADAL" clId="{442DF425-49B0-47D6-BD22-152CACCF881F}" dt="2022-05-11T13:42:56.440" v="3056" actId="1076"/>
          <ac:spMkLst>
            <pc:docMk/>
            <pc:sldMk cId="1175788349" sldId="1821"/>
            <ac:spMk id="5" creationId="{78C71912-7875-4745-9843-19087DD51C62}"/>
          </ac:spMkLst>
        </pc:spChg>
        <pc:spChg chg="mod">
          <ac:chgData name="Arce, Eliezer - HCD" userId="86e2a09b-373b-4628-98eb-6eec5ccf8f5a" providerId="ADAL" clId="{442DF425-49B0-47D6-BD22-152CACCF881F}" dt="2022-05-06T15:32:06.583" v="1356" actId="20577"/>
          <ac:spMkLst>
            <pc:docMk/>
            <pc:sldMk cId="1175788349" sldId="1821"/>
            <ac:spMk id="7" creationId="{F2921517-0CFA-9B44-AC5A-C443393917AC}"/>
          </ac:spMkLst>
        </pc:spChg>
        <pc:spChg chg="add del mod">
          <ac:chgData name="Arce, Eliezer - HCD" userId="86e2a09b-373b-4628-98eb-6eec5ccf8f5a" providerId="ADAL" clId="{442DF425-49B0-47D6-BD22-152CACCF881F}" dt="2022-05-06T15:39:39.444" v="1408" actId="478"/>
          <ac:spMkLst>
            <pc:docMk/>
            <pc:sldMk cId="1175788349" sldId="1821"/>
            <ac:spMk id="9" creationId="{3DED46AE-8BFE-49E3-B5F8-65AF13A2948F}"/>
          </ac:spMkLst>
        </pc:spChg>
        <pc:picChg chg="add del mod">
          <ac:chgData name="Arce, Eliezer - HCD" userId="86e2a09b-373b-4628-98eb-6eec5ccf8f5a" providerId="ADAL" clId="{442DF425-49B0-47D6-BD22-152CACCF881F}" dt="2022-05-06T15:36:49.485" v="1357" actId="478"/>
          <ac:picMkLst>
            <pc:docMk/>
            <pc:sldMk cId="1175788349" sldId="1821"/>
            <ac:picMk id="4" creationId="{BE81EFCB-0A90-42F4-8BD1-F075BEA4F86C}"/>
          </ac:picMkLst>
        </pc:picChg>
        <pc:picChg chg="add mod">
          <ac:chgData name="Arce, Eliezer - HCD" userId="86e2a09b-373b-4628-98eb-6eec5ccf8f5a" providerId="ADAL" clId="{442DF425-49B0-47D6-BD22-152CACCF881F}" dt="2022-05-11T14:26:22.751" v="3132" actId="1037"/>
          <ac:picMkLst>
            <pc:docMk/>
            <pc:sldMk cId="1175788349" sldId="1821"/>
            <ac:picMk id="6" creationId="{14936F75-F33E-435D-87BD-405C4044A18E}"/>
          </ac:picMkLst>
        </pc:picChg>
      </pc:sldChg>
      <pc:sldChg chg="addSp delSp modSp add mod ord">
        <pc:chgData name="Arce, Eliezer - HCD" userId="86e2a09b-373b-4628-98eb-6eec5ccf8f5a" providerId="ADAL" clId="{442DF425-49B0-47D6-BD22-152CACCF881F}" dt="2022-05-11T13:27:13.709" v="2786" actId="20577"/>
        <pc:sldMkLst>
          <pc:docMk/>
          <pc:sldMk cId="3120724630" sldId="1822"/>
        </pc:sldMkLst>
        <pc:spChg chg="add mod">
          <ac:chgData name="Arce, Eliezer - HCD" userId="86e2a09b-373b-4628-98eb-6eec5ccf8f5a" providerId="ADAL" clId="{442DF425-49B0-47D6-BD22-152CACCF881F}" dt="2022-05-11T13:27:13.709" v="2786" actId="20577"/>
          <ac:spMkLst>
            <pc:docMk/>
            <pc:sldMk cId="3120724630" sldId="1822"/>
            <ac:spMk id="5" creationId="{07712244-928E-4954-BCA9-A8031F6B5DAF}"/>
          </ac:spMkLst>
        </pc:spChg>
        <pc:spChg chg="add del">
          <ac:chgData name="Arce, Eliezer - HCD" userId="86e2a09b-373b-4628-98eb-6eec5ccf8f5a" providerId="ADAL" clId="{442DF425-49B0-47D6-BD22-152CACCF881F}" dt="2022-05-06T15:19:18.588" v="1279" actId="22"/>
          <ac:spMkLst>
            <pc:docMk/>
            <pc:sldMk cId="3120724630" sldId="1822"/>
            <ac:spMk id="5" creationId="{F39932D1-4DEA-4647-9322-BAB0860CF203}"/>
          </ac:spMkLst>
        </pc:spChg>
        <pc:spChg chg="mod">
          <ac:chgData name="Arce, Eliezer - HCD" userId="86e2a09b-373b-4628-98eb-6eec5ccf8f5a" providerId="ADAL" clId="{442DF425-49B0-47D6-BD22-152CACCF881F}" dt="2022-05-06T15:31:47.768" v="1340" actId="20577"/>
          <ac:spMkLst>
            <pc:docMk/>
            <pc:sldMk cId="3120724630" sldId="1822"/>
            <ac:spMk id="7" creationId="{F2921517-0CFA-9B44-AC5A-C443393917AC}"/>
          </ac:spMkLst>
        </pc:spChg>
        <pc:spChg chg="add del">
          <ac:chgData name="Arce, Eliezer - HCD" userId="86e2a09b-373b-4628-98eb-6eec5ccf8f5a" providerId="ADAL" clId="{442DF425-49B0-47D6-BD22-152CACCF881F}" dt="2022-05-06T15:19:45.667" v="1281" actId="22"/>
          <ac:spMkLst>
            <pc:docMk/>
            <pc:sldMk cId="3120724630" sldId="1822"/>
            <ac:spMk id="8" creationId="{B82B042D-1159-427C-AE1D-1E9F1E1724F8}"/>
          </ac:spMkLst>
        </pc:spChg>
        <pc:picChg chg="add mod">
          <ac:chgData name="Arce, Eliezer - HCD" userId="86e2a09b-373b-4628-98eb-6eec5ccf8f5a" providerId="ADAL" clId="{442DF425-49B0-47D6-BD22-152CACCF881F}" dt="2022-05-11T13:24:24.322" v="2705" actId="1076"/>
          <ac:picMkLst>
            <pc:docMk/>
            <pc:sldMk cId="3120724630" sldId="1822"/>
            <ac:picMk id="9" creationId="{665A62F7-A2FA-481C-AB86-B8080855543C}"/>
          </ac:picMkLst>
        </pc:picChg>
      </pc:sldChg>
      <pc:sldChg chg="delSp modSp add mod">
        <pc:chgData name="Arce, Eliezer - HCD" userId="86e2a09b-373b-4628-98eb-6eec5ccf8f5a" providerId="ADAL" clId="{442DF425-49B0-47D6-BD22-152CACCF881F}" dt="2022-05-11T15:00:52.770" v="3748" actId="20577"/>
        <pc:sldMkLst>
          <pc:docMk/>
          <pc:sldMk cId="1569119174" sldId="1823"/>
        </pc:sldMkLst>
        <pc:spChg chg="mod">
          <ac:chgData name="Arce, Eliezer - HCD" userId="86e2a09b-373b-4628-98eb-6eec5ccf8f5a" providerId="ADAL" clId="{442DF425-49B0-47D6-BD22-152CACCF881F}" dt="2022-05-11T15:00:52.770" v="3748" actId="20577"/>
          <ac:spMkLst>
            <pc:docMk/>
            <pc:sldMk cId="1569119174" sldId="1823"/>
            <ac:spMk id="9" creationId="{3DED46AE-8BFE-49E3-B5F8-65AF13A2948F}"/>
          </ac:spMkLst>
        </pc:spChg>
        <pc:picChg chg="del mod">
          <ac:chgData name="Arce, Eliezer - HCD" userId="86e2a09b-373b-4628-98eb-6eec5ccf8f5a" providerId="ADAL" clId="{442DF425-49B0-47D6-BD22-152CACCF881F}" dt="2022-05-06T15:39:51.800" v="1411" actId="478"/>
          <ac:picMkLst>
            <pc:docMk/>
            <pc:sldMk cId="1569119174" sldId="1823"/>
            <ac:picMk id="6" creationId="{14936F75-F33E-435D-87BD-405C4044A18E}"/>
          </ac:picMkLst>
        </pc:picChg>
      </pc:sldChg>
      <pc:sldChg chg="addSp delSp modSp add del mod">
        <pc:chgData name="Arce, Eliezer - HCD" userId="86e2a09b-373b-4628-98eb-6eec5ccf8f5a" providerId="ADAL" clId="{442DF425-49B0-47D6-BD22-152CACCF881F}" dt="2022-05-06T21:11:23.618" v="2009" actId="47"/>
        <pc:sldMkLst>
          <pc:docMk/>
          <pc:sldMk cId="1374751487" sldId="1824"/>
        </pc:sldMkLst>
        <pc:spChg chg="mod">
          <ac:chgData name="Arce, Eliezer - HCD" userId="86e2a09b-373b-4628-98eb-6eec5ccf8f5a" providerId="ADAL" clId="{442DF425-49B0-47D6-BD22-152CACCF881F}" dt="2022-05-06T18:29:19.369" v="1745" actId="20577"/>
          <ac:spMkLst>
            <pc:docMk/>
            <pc:sldMk cId="1374751487" sldId="1824"/>
            <ac:spMk id="7" creationId="{F2921517-0CFA-9B44-AC5A-C443393917AC}"/>
          </ac:spMkLst>
        </pc:spChg>
        <pc:picChg chg="del mod">
          <ac:chgData name="Arce, Eliezer - HCD" userId="86e2a09b-373b-4628-98eb-6eec5ccf8f5a" providerId="ADAL" clId="{442DF425-49B0-47D6-BD22-152CACCF881F}" dt="2022-05-06T18:29:24.179" v="1747" actId="478"/>
          <ac:picMkLst>
            <pc:docMk/>
            <pc:sldMk cId="1374751487" sldId="1824"/>
            <ac:picMk id="4" creationId="{3168FB9B-157C-4AA2-AC1A-A63147A5D159}"/>
          </ac:picMkLst>
        </pc:picChg>
        <pc:picChg chg="add del mod">
          <ac:chgData name="Arce, Eliezer - HCD" userId="86e2a09b-373b-4628-98eb-6eec5ccf8f5a" providerId="ADAL" clId="{442DF425-49B0-47D6-BD22-152CACCF881F}" dt="2022-05-06T18:51:05.517" v="1809" actId="478"/>
          <ac:picMkLst>
            <pc:docMk/>
            <pc:sldMk cId="1374751487" sldId="1824"/>
            <ac:picMk id="5" creationId="{0D2F7E54-F34A-4139-B28D-B55B2579F179}"/>
          </ac:picMkLst>
        </pc:picChg>
        <pc:picChg chg="add del mod">
          <ac:chgData name="Arce, Eliezer - HCD" userId="86e2a09b-373b-4628-98eb-6eec5ccf8f5a" providerId="ADAL" clId="{442DF425-49B0-47D6-BD22-152CACCF881F}" dt="2022-05-06T18:52:11.303" v="1816" actId="478"/>
          <ac:picMkLst>
            <pc:docMk/>
            <pc:sldMk cId="1374751487" sldId="1824"/>
            <ac:picMk id="8" creationId="{B8EB5BAE-D4D8-47B6-9B48-129096478EFF}"/>
          </ac:picMkLst>
        </pc:picChg>
        <pc:picChg chg="add del mod">
          <ac:chgData name="Arce, Eliezer - HCD" userId="86e2a09b-373b-4628-98eb-6eec5ccf8f5a" providerId="ADAL" clId="{442DF425-49B0-47D6-BD22-152CACCF881F}" dt="2022-05-06T21:11:10.623" v="1999" actId="21"/>
          <ac:picMkLst>
            <pc:docMk/>
            <pc:sldMk cId="1374751487" sldId="1824"/>
            <ac:picMk id="10" creationId="{59BAFB9B-E202-4A2F-9B96-686ECD22BE86}"/>
          </ac:picMkLst>
        </pc:picChg>
      </pc:sldChg>
      <pc:sldChg chg="addSp delSp modSp add mod ord">
        <pc:chgData name="Arce, Eliezer - HCD" userId="86e2a09b-373b-4628-98eb-6eec5ccf8f5a" providerId="ADAL" clId="{442DF425-49B0-47D6-BD22-152CACCF881F}" dt="2022-05-09T13:41:32.127" v="2154" actId="1076"/>
        <pc:sldMkLst>
          <pc:docMk/>
          <pc:sldMk cId="2306206468" sldId="1825"/>
        </pc:sldMkLst>
        <pc:picChg chg="add mod">
          <ac:chgData name="Arce, Eliezer - HCD" userId="86e2a09b-373b-4628-98eb-6eec5ccf8f5a" providerId="ADAL" clId="{442DF425-49B0-47D6-BD22-152CACCF881F}" dt="2022-05-09T13:41:32.127" v="2154" actId="1076"/>
          <ac:picMkLst>
            <pc:docMk/>
            <pc:sldMk cId="2306206468" sldId="1825"/>
            <ac:picMk id="4" creationId="{DC62D8B2-B3C6-4BC2-8B23-CD712BA494C7}"/>
          </ac:picMkLst>
        </pc:picChg>
        <pc:picChg chg="del">
          <ac:chgData name="Arce, Eliezer - HCD" userId="86e2a09b-373b-4628-98eb-6eec5ccf8f5a" providerId="ADAL" clId="{442DF425-49B0-47D6-BD22-152CACCF881F}" dt="2022-05-06T18:30:01.943" v="1754" actId="478"/>
          <ac:picMkLst>
            <pc:docMk/>
            <pc:sldMk cId="2306206468" sldId="1825"/>
            <ac:picMk id="5" creationId="{0D2F7E54-F34A-4139-B28D-B55B2579F179}"/>
          </ac:picMkLst>
        </pc:picChg>
      </pc:sldChg>
      <pc:sldChg chg="addSp modSp add mod ord">
        <pc:chgData name="Arce, Eliezer - HCD" userId="86e2a09b-373b-4628-98eb-6eec5ccf8f5a" providerId="ADAL" clId="{442DF425-49B0-47D6-BD22-152CACCF881F}" dt="2022-05-09T13:42:56.443" v="2171" actId="1036"/>
        <pc:sldMkLst>
          <pc:docMk/>
          <pc:sldMk cId="2620057981" sldId="1826"/>
        </pc:sldMkLst>
        <pc:picChg chg="add mod modCrop">
          <ac:chgData name="Arce, Eliezer - HCD" userId="86e2a09b-373b-4628-98eb-6eec5ccf8f5a" providerId="ADAL" clId="{442DF425-49B0-47D6-BD22-152CACCF881F}" dt="2022-05-09T13:42:56.443" v="2171" actId="1036"/>
          <ac:picMkLst>
            <pc:docMk/>
            <pc:sldMk cId="2620057981" sldId="1826"/>
            <ac:picMk id="4" creationId="{49220534-C515-4630-AD46-DD53BF7D29BF}"/>
          </ac:picMkLst>
        </pc:picChg>
      </pc:sldChg>
      <pc:sldChg chg="addSp modSp add mod">
        <pc:chgData name="Arce, Eliezer - HCD" userId="86e2a09b-373b-4628-98eb-6eec5ccf8f5a" providerId="ADAL" clId="{442DF425-49B0-47D6-BD22-152CACCF881F}" dt="2022-05-06T19:20:48.281" v="1862" actId="1038"/>
        <pc:sldMkLst>
          <pc:docMk/>
          <pc:sldMk cId="971768931" sldId="1827"/>
        </pc:sldMkLst>
        <pc:picChg chg="add mod modCrop">
          <ac:chgData name="Arce, Eliezer - HCD" userId="86e2a09b-373b-4628-98eb-6eec5ccf8f5a" providerId="ADAL" clId="{442DF425-49B0-47D6-BD22-152CACCF881F}" dt="2022-05-06T19:20:48.281" v="1862" actId="1038"/>
          <ac:picMkLst>
            <pc:docMk/>
            <pc:sldMk cId="971768931" sldId="1827"/>
            <ac:picMk id="4" creationId="{9D0444C1-E68B-4471-A2C0-4D7D54B426EB}"/>
          </ac:picMkLst>
        </pc:picChg>
      </pc:sldChg>
      <pc:sldChg chg="addSp modSp add del mod">
        <pc:chgData name="Arce, Eliezer - HCD" userId="86e2a09b-373b-4628-98eb-6eec5ccf8f5a" providerId="ADAL" clId="{442DF425-49B0-47D6-BD22-152CACCF881F}" dt="2022-05-11T18:35:17.369" v="3929" actId="2696"/>
        <pc:sldMkLst>
          <pc:docMk/>
          <pc:sldMk cId="106469117" sldId="1828"/>
        </pc:sldMkLst>
        <pc:picChg chg="add mod modCrop">
          <ac:chgData name="Arce, Eliezer - HCD" userId="86e2a09b-373b-4628-98eb-6eec5ccf8f5a" providerId="ADAL" clId="{442DF425-49B0-47D6-BD22-152CACCF881F}" dt="2022-05-09T13:42:28.533" v="2159" actId="1038"/>
          <ac:picMkLst>
            <pc:docMk/>
            <pc:sldMk cId="106469117" sldId="1828"/>
            <ac:picMk id="4" creationId="{CEE08D76-79AA-4A65-A0E8-B66546548711}"/>
          </ac:picMkLst>
        </pc:picChg>
      </pc:sldChg>
      <pc:sldChg chg="addSp modSp add mod">
        <pc:chgData name="Arce, Eliezer - HCD" userId="86e2a09b-373b-4628-98eb-6eec5ccf8f5a" providerId="ADAL" clId="{442DF425-49B0-47D6-BD22-152CACCF881F}" dt="2022-05-06T18:50:44.533" v="1807" actId="1036"/>
        <pc:sldMkLst>
          <pc:docMk/>
          <pc:sldMk cId="2802105583" sldId="1829"/>
        </pc:sldMkLst>
        <pc:picChg chg="add mod">
          <ac:chgData name="Arce, Eliezer - HCD" userId="86e2a09b-373b-4628-98eb-6eec5ccf8f5a" providerId="ADAL" clId="{442DF425-49B0-47D6-BD22-152CACCF881F}" dt="2022-05-06T18:50:44.533" v="1807" actId="1036"/>
          <ac:picMkLst>
            <pc:docMk/>
            <pc:sldMk cId="2802105583" sldId="1829"/>
            <ac:picMk id="4" creationId="{5FF6B3C0-C99E-442F-9543-2590CBC87597}"/>
          </ac:picMkLst>
        </pc:picChg>
      </pc:sldChg>
      <pc:sldChg chg="modSp add mod ord">
        <pc:chgData name="Arce, Eliezer - HCD" userId="86e2a09b-373b-4628-98eb-6eec5ccf8f5a" providerId="ADAL" clId="{442DF425-49B0-47D6-BD22-152CACCF881F}" dt="2022-05-09T13:40:35.503" v="2152" actId="14100"/>
        <pc:sldMkLst>
          <pc:docMk/>
          <pc:sldMk cId="2668349367" sldId="1830"/>
        </pc:sldMkLst>
        <pc:picChg chg="mod">
          <ac:chgData name="Arce, Eliezer - HCD" userId="86e2a09b-373b-4628-98eb-6eec5ccf8f5a" providerId="ADAL" clId="{442DF425-49B0-47D6-BD22-152CACCF881F}" dt="2022-05-09T13:40:35.503" v="2152" actId="14100"/>
          <ac:picMkLst>
            <pc:docMk/>
            <pc:sldMk cId="2668349367" sldId="1830"/>
            <ac:picMk id="5" creationId="{0D2F7E54-F34A-4139-B28D-B55B2579F179}"/>
          </ac:picMkLst>
        </pc:picChg>
      </pc:sldChg>
      <pc:sldChg chg="add">
        <pc:chgData name="Arce, Eliezer - HCD" userId="86e2a09b-373b-4628-98eb-6eec5ccf8f5a" providerId="ADAL" clId="{442DF425-49B0-47D6-BD22-152CACCF881F}" dt="2022-05-06T18:52:07.551" v="1815" actId="2890"/>
        <pc:sldMkLst>
          <pc:docMk/>
          <pc:sldMk cId="3297507581" sldId="1831"/>
        </pc:sldMkLst>
      </pc:sldChg>
      <pc:sldChg chg="addSp delSp modSp add mod">
        <pc:chgData name="Arce, Eliezer - HCD" userId="86e2a09b-373b-4628-98eb-6eec5ccf8f5a" providerId="ADAL" clId="{442DF425-49B0-47D6-BD22-152CACCF881F}" dt="2022-05-06T19:19:21.005" v="1845" actId="1076"/>
        <pc:sldMkLst>
          <pc:docMk/>
          <pc:sldMk cId="600561368" sldId="1832"/>
        </pc:sldMkLst>
        <pc:picChg chg="add mod modCrop">
          <ac:chgData name="Arce, Eliezer - HCD" userId="86e2a09b-373b-4628-98eb-6eec5ccf8f5a" providerId="ADAL" clId="{442DF425-49B0-47D6-BD22-152CACCF881F}" dt="2022-05-06T19:19:21.005" v="1845" actId="1076"/>
          <ac:picMkLst>
            <pc:docMk/>
            <pc:sldMk cId="600561368" sldId="1832"/>
            <ac:picMk id="4" creationId="{BE10D796-BE99-44F4-B23F-E0D274030F93}"/>
          </ac:picMkLst>
        </pc:picChg>
        <pc:picChg chg="del">
          <ac:chgData name="Arce, Eliezer - HCD" userId="86e2a09b-373b-4628-98eb-6eec5ccf8f5a" providerId="ADAL" clId="{442DF425-49B0-47D6-BD22-152CACCF881F}" dt="2022-05-06T18:53:38.073" v="1823" actId="478"/>
          <ac:picMkLst>
            <pc:docMk/>
            <pc:sldMk cId="600561368" sldId="1832"/>
            <ac:picMk id="10" creationId="{59BAFB9B-E202-4A2F-9B96-686ECD22BE86}"/>
          </ac:picMkLst>
        </pc:picChg>
      </pc:sldChg>
      <pc:sldChg chg="addSp modSp add mod">
        <pc:chgData name="Arce, Eliezer - HCD" userId="86e2a09b-373b-4628-98eb-6eec5ccf8f5a" providerId="ADAL" clId="{442DF425-49B0-47D6-BD22-152CACCF881F}" dt="2022-05-09T18:32:57.784" v="2185" actId="14100"/>
        <pc:sldMkLst>
          <pc:docMk/>
          <pc:sldMk cId="3413966037" sldId="1833"/>
        </pc:sldMkLst>
        <pc:spChg chg="mod">
          <ac:chgData name="Arce, Eliezer - HCD" userId="86e2a09b-373b-4628-98eb-6eec5ccf8f5a" providerId="ADAL" clId="{442DF425-49B0-47D6-BD22-152CACCF881F}" dt="2022-05-09T18:32:57.784" v="2185" actId="14100"/>
          <ac:spMkLst>
            <pc:docMk/>
            <pc:sldMk cId="3413966037" sldId="1833"/>
            <ac:spMk id="7" creationId="{F2921517-0CFA-9B44-AC5A-C443393917AC}"/>
          </ac:spMkLst>
        </pc:spChg>
        <pc:picChg chg="add mod">
          <ac:chgData name="Arce, Eliezer - HCD" userId="86e2a09b-373b-4628-98eb-6eec5ccf8f5a" providerId="ADAL" clId="{442DF425-49B0-47D6-BD22-152CACCF881F}" dt="2022-05-06T20:48:30.377" v="1932" actId="1035"/>
          <ac:picMkLst>
            <pc:docMk/>
            <pc:sldMk cId="3413966037" sldId="1833"/>
            <ac:picMk id="4" creationId="{B1F32A70-1278-4CEC-BF30-2537B4E209C0}"/>
          </ac:picMkLst>
        </pc:picChg>
      </pc:sldChg>
      <pc:sldChg chg="addSp modSp add mod">
        <pc:chgData name="Arce, Eliezer - HCD" userId="86e2a09b-373b-4628-98eb-6eec5ccf8f5a" providerId="ADAL" clId="{442DF425-49B0-47D6-BD22-152CACCF881F}" dt="2022-05-06T20:47:11.525" v="1923" actId="14100"/>
        <pc:sldMkLst>
          <pc:docMk/>
          <pc:sldMk cId="709420739" sldId="1834"/>
        </pc:sldMkLst>
        <pc:spChg chg="mod">
          <ac:chgData name="Arce, Eliezer - HCD" userId="86e2a09b-373b-4628-98eb-6eec5ccf8f5a" providerId="ADAL" clId="{442DF425-49B0-47D6-BD22-152CACCF881F}" dt="2022-05-06T20:47:05.224" v="1922" actId="14100"/>
          <ac:spMkLst>
            <pc:docMk/>
            <pc:sldMk cId="709420739" sldId="1834"/>
            <ac:spMk id="7" creationId="{F2921517-0CFA-9B44-AC5A-C443393917AC}"/>
          </ac:spMkLst>
        </pc:spChg>
        <pc:picChg chg="add mod">
          <ac:chgData name="Arce, Eliezer - HCD" userId="86e2a09b-373b-4628-98eb-6eec5ccf8f5a" providerId="ADAL" clId="{442DF425-49B0-47D6-BD22-152CACCF881F}" dt="2022-05-06T20:47:11.525" v="1923" actId="14100"/>
          <ac:picMkLst>
            <pc:docMk/>
            <pc:sldMk cId="709420739" sldId="1834"/>
            <ac:picMk id="4" creationId="{56A1FF9E-D2D2-4F6B-B675-D379AF362BAF}"/>
          </ac:picMkLst>
        </pc:picChg>
      </pc:sldChg>
      <pc:sldChg chg="addSp delSp modSp add mod">
        <pc:chgData name="Arce, Eliezer - HCD" userId="86e2a09b-373b-4628-98eb-6eec5ccf8f5a" providerId="ADAL" clId="{442DF425-49B0-47D6-BD22-152CACCF881F}" dt="2022-05-06T21:11:18.768" v="2008" actId="1036"/>
        <pc:sldMkLst>
          <pc:docMk/>
          <pc:sldMk cId="3532447171" sldId="1835"/>
        </pc:sldMkLst>
        <pc:spChg chg="mod">
          <ac:chgData name="Arce, Eliezer - HCD" userId="86e2a09b-373b-4628-98eb-6eec5ccf8f5a" providerId="ADAL" clId="{442DF425-49B0-47D6-BD22-152CACCF881F}" dt="2022-05-06T21:10:44.840" v="1998" actId="20577"/>
          <ac:spMkLst>
            <pc:docMk/>
            <pc:sldMk cId="3532447171" sldId="1835"/>
            <ac:spMk id="7" creationId="{F2921517-0CFA-9B44-AC5A-C443393917AC}"/>
          </ac:spMkLst>
        </pc:spChg>
        <pc:picChg chg="add mod">
          <ac:chgData name="Arce, Eliezer - HCD" userId="86e2a09b-373b-4628-98eb-6eec5ccf8f5a" providerId="ADAL" clId="{442DF425-49B0-47D6-BD22-152CACCF881F}" dt="2022-05-06T21:11:18.768" v="2008" actId="1036"/>
          <ac:picMkLst>
            <pc:docMk/>
            <pc:sldMk cId="3532447171" sldId="1835"/>
            <ac:picMk id="5" creationId="{2A28128F-B93D-46C5-A0E4-37215F660D9F}"/>
          </ac:picMkLst>
        </pc:picChg>
        <pc:picChg chg="del">
          <ac:chgData name="Arce, Eliezer - HCD" userId="86e2a09b-373b-4628-98eb-6eec5ccf8f5a" providerId="ADAL" clId="{442DF425-49B0-47D6-BD22-152CACCF881F}" dt="2022-05-06T21:09:13.396" v="1963" actId="478"/>
          <ac:picMkLst>
            <pc:docMk/>
            <pc:sldMk cId="3532447171" sldId="1835"/>
            <ac:picMk id="10" creationId="{59BAFB9B-E202-4A2F-9B96-686ECD22BE86}"/>
          </ac:picMkLst>
        </pc:picChg>
      </pc:sldChg>
      <pc:sldChg chg="add del">
        <pc:chgData name="Arce, Eliezer - HCD" userId="86e2a09b-373b-4628-98eb-6eec5ccf8f5a" providerId="ADAL" clId="{442DF425-49B0-47D6-BD22-152CACCF881F}" dt="2022-05-06T21:18:57.307" v="2075" actId="47"/>
        <pc:sldMkLst>
          <pc:docMk/>
          <pc:sldMk cId="1712967470" sldId="1836"/>
        </pc:sldMkLst>
      </pc:sldChg>
      <pc:sldChg chg="add ord">
        <pc:chgData name="Arce, Eliezer - HCD" userId="86e2a09b-373b-4628-98eb-6eec5ccf8f5a" providerId="ADAL" clId="{442DF425-49B0-47D6-BD22-152CACCF881F}" dt="2022-05-06T21:25:13.824" v="2106"/>
        <pc:sldMkLst>
          <pc:docMk/>
          <pc:sldMk cId="3729961037" sldId="1836"/>
        </pc:sldMkLst>
      </pc:sldChg>
      <pc:sldChg chg="delSp add del mod">
        <pc:chgData name="Arce, Eliezer - HCD" userId="86e2a09b-373b-4628-98eb-6eec5ccf8f5a" providerId="ADAL" clId="{442DF425-49B0-47D6-BD22-152CACCF881F}" dt="2022-05-06T21:25:17.612" v="2107" actId="47"/>
        <pc:sldMkLst>
          <pc:docMk/>
          <pc:sldMk cId="1048480446" sldId="1837"/>
        </pc:sldMkLst>
        <pc:picChg chg="del">
          <ac:chgData name="Arce, Eliezer - HCD" userId="86e2a09b-373b-4628-98eb-6eec5ccf8f5a" providerId="ADAL" clId="{442DF425-49B0-47D6-BD22-152CACCF881F}" dt="2022-05-06T21:20:41.762" v="2087" actId="478"/>
          <ac:picMkLst>
            <pc:docMk/>
            <pc:sldMk cId="1048480446" sldId="1837"/>
            <ac:picMk id="4" creationId="{08017CDB-C965-4411-846A-4E264C445DDA}"/>
          </ac:picMkLst>
        </pc:picChg>
      </pc:sldChg>
      <pc:sldChg chg="add del">
        <pc:chgData name="Arce, Eliezer - HCD" userId="86e2a09b-373b-4628-98eb-6eec5ccf8f5a" providerId="ADAL" clId="{442DF425-49B0-47D6-BD22-152CACCF881F}" dt="2022-05-06T21:18:58.094" v="2076" actId="47"/>
        <pc:sldMkLst>
          <pc:docMk/>
          <pc:sldMk cId="1225851361" sldId="1837"/>
        </pc:sldMkLst>
      </pc:sldChg>
      <pc:sldChg chg="add del">
        <pc:chgData name="Arce, Eliezer - HCD" userId="86e2a09b-373b-4628-98eb-6eec5ccf8f5a" providerId="ADAL" clId="{442DF425-49B0-47D6-BD22-152CACCF881F}" dt="2022-05-06T21:18:58.927" v="2077" actId="47"/>
        <pc:sldMkLst>
          <pc:docMk/>
          <pc:sldMk cId="1523180245" sldId="1838"/>
        </pc:sldMkLst>
      </pc:sldChg>
      <pc:sldChg chg="addSp delSp modSp add mod ord">
        <pc:chgData name="Arce, Eliezer - HCD" userId="86e2a09b-373b-4628-98eb-6eec5ccf8f5a" providerId="ADAL" clId="{442DF425-49B0-47D6-BD22-152CACCF881F}" dt="2022-05-06T21:23:59.010" v="2096" actId="1076"/>
        <pc:sldMkLst>
          <pc:docMk/>
          <pc:sldMk cId="1745652606" sldId="1838"/>
        </pc:sldMkLst>
        <pc:picChg chg="del">
          <ac:chgData name="Arce, Eliezer - HCD" userId="86e2a09b-373b-4628-98eb-6eec5ccf8f5a" providerId="ADAL" clId="{442DF425-49B0-47D6-BD22-152CACCF881F}" dt="2022-05-06T21:20:48.344" v="2088" actId="478"/>
          <ac:picMkLst>
            <pc:docMk/>
            <pc:sldMk cId="1745652606" sldId="1838"/>
            <ac:picMk id="4" creationId="{08017CDB-C965-4411-846A-4E264C445DDA}"/>
          </ac:picMkLst>
        </pc:picChg>
        <pc:picChg chg="add mod">
          <ac:chgData name="Arce, Eliezer - HCD" userId="86e2a09b-373b-4628-98eb-6eec5ccf8f5a" providerId="ADAL" clId="{442DF425-49B0-47D6-BD22-152CACCF881F}" dt="2022-05-06T21:23:59.010" v="2096" actId="1076"/>
          <ac:picMkLst>
            <pc:docMk/>
            <pc:sldMk cId="1745652606" sldId="1838"/>
            <ac:picMk id="5" creationId="{22B6C491-6990-4F9C-9348-FDE460099B3D}"/>
          </ac:picMkLst>
        </pc:picChg>
      </pc:sldChg>
      <pc:sldChg chg="addSp modSp add mod">
        <pc:chgData name="Arce, Eliezer - HCD" userId="86e2a09b-373b-4628-98eb-6eec5ccf8f5a" providerId="ADAL" clId="{442DF425-49B0-47D6-BD22-152CACCF881F}" dt="2022-05-06T21:26:11.527" v="2148" actId="20577"/>
        <pc:sldMkLst>
          <pc:docMk/>
          <pc:sldMk cId="4167175808" sldId="1839"/>
        </pc:sldMkLst>
        <pc:spChg chg="mod">
          <ac:chgData name="Arce, Eliezer - HCD" userId="86e2a09b-373b-4628-98eb-6eec5ccf8f5a" providerId="ADAL" clId="{442DF425-49B0-47D6-BD22-152CACCF881F}" dt="2022-05-06T21:26:11.527" v="2148" actId="20577"/>
          <ac:spMkLst>
            <pc:docMk/>
            <pc:sldMk cId="4167175808" sldId="1839"/>
            <ac:spMk id="7" creationId="{F2921517-0CFA-9B44-AC5A-C443393917AC}"/>
          </ac:spMkLst>
        </pc:spChg>
        <pc:picChg chg="add mod">
          <ac:chgData name="Arce, Eliezer - HCD" userId="86e2a09b-373b-4628-98eb-6eec5ccf8f5a" providerId="ADAL" clId="{442DF425-49B0-47D6-BD22-152CACCF881F}" dt="2022-05-06T21:25:01.226" v="2102" actId="1076"/>
          <ac:picMkLst>
            <pc:docMk/>
            <pc:sldMk cId="4167175808" sldId="1839"/>
            <ac:picMk id="4" creationId="{5BCA3AC7-40A3-4635-9886-C111BF9671A1}"/>
          </ac:picMkLst>
        </pc:picChg>
      </pc:sldChg>
      <pc:sldChg chg="delSp add mod">
        <pc:chgData name="Arce, Eliezer - HCD" userId="86e2a09b-373b-4628-98eb-6eec5ccf8f5a" providerId="ADAL" clId="{442DF425-49B0-47D6-BD22-152CACCF881F}" dt="2022-05-09T16:07:47.034" v="2173" actId="478"/>
        <pc:sldMkLst>
          <pc:docMk/>
          <pc:sldMk cId="3158828199" sldId="1840"/>
        </pc:sldMkLst>
        <pc:spChg chg="del">
          <ac:chgData name="Arce, Eliezer - HCD" userId="86e2a09b-373b-4628-98eb-6eec5ccf8f5a" providerId="ADAL" clId="{442DF425-49B0-47D6-BD22-152CACCF881F}" dt="2022-05-09T16:07:47.034" v="2173" actId="478"/>
          <ac:spMkLst>
            <pc:docMk/>
            <pc:sldMk cId="3158828199" sldId="1840"/>
            <ac:spMk id="2" creationId="{49914CAE-6C35-40AA-9F97-196C6BF257FE}"/>
          </ac:spMkLst>
        </pc:spChg>
      </pc:sldChg>
      <pc:sldChg chg="add">
        <pc:chgData name="Arce, Eliezer - HCD" userId="86e2a09b-373b-4628-98eb-6eec5ccf8f5a" providerId="ADAL" clId="{442DF425-49B0-47D6-BD22-152CACCF881F}" dt="2022-05-09T18:30:18.284" v="2174" actId="2890"/>
        <pc:sldMkLst>
          <pc:docMk/>
          <pc:sldMk cId="2875659190" sldId="1841"/>
        </pc:sldMkLst>
      </pc:sldChg>
      <pc:sldChg chg="addSp modSp add mod ord">
        <pc:chgData name="Arce, Eliezer - HCD" userId="86e2a09b-373b-4628-98eb-6eec5ccf8f5a" providerId="ADAL" clId="{442DF425-49B0-47D6-BD22-152CACCF881F}" dt="2022-05-09T19:16:16.434" v="2332"/>
        <pc:sldMkLst>
          <pc:docMk/>
          <pc:sldMk cId="856281120" sldId="1842"/>
        </pc:sldMkLst>
        <pc:picChg chg="add mod modCrop">
          <ac:chgData name="Arce, Eliezer - HCD" userId="86e2a09b-373b-4628-98eb-6eec5ccf8f5a" providerId="ADAL" clId="{442DF425-49B0-47D6-BD22-152CACCF881F}" dt="2022-05-09T18:39:43.548" v="2274" actId="1038"/>
          <ac:picMkLst>
            <pc:docMk/>
            <pc:sldMk cId="856281120" sldId="1842"/>
            <ac:picMk id="4" creationId="{47FC3D79-F138-466C-AD4C-1CC895A237ED}"/>
          </ac:picMkLst>
        </pc:picChg>
      </pc:sldChg>
      <pc:sldChg chg="add del">
        <pc:chgData name="Arce, Eliezer - HCD" userId="86e2a09b-373b-4628-98eb-6eec5ccf8f5a" providerId="ADAL" clId="{442DF425-49B0-47D6-BD22-152CACCF881F}" dt="2022-05-09T18:34:29.195" v="2230" actId="47"/>
        <pc:sldMkLst>
          <pc:docMk/>
          <pc:sldMk cId="3750935634" sldId="1842"/>
        </pc:sldMkLst>
      </pc:sldChg>
      <pc:sldChg chg="add del">
        <pc:chgData name="Arce, Eliezer - HCD" userId="86e2a09b-373b-4628-98eb-6eec5ccf8f5a" providerId="ADAL" clId="{442DF425-49B0-47D6-BD22-152CACCF881F}" dt="2022-05-09T18:34:29.869" v="2231" actId="47"/>
        <pc:sldMkLst>
          <pc:docMk/>
          <pc:sldMk cId="1361221005" sldId="1843"/>
        </pc:sldMkLst>
      </pc:sldChg>
      <pc:sldChg chg="addSp modSp add mod">
        <pc:chgData name="Arce, Eliezer - HCD" userId="86e2a09b-373b-4628-98eb-6eec5ccf8f5a" providerId="ADAL" clId="{442DF425-49B0-47D6-BD22-152CACCF881F}" dt="2022-05-09T18:40:52.968" v="2279" actId="1076"/>
        <pc:sldMkLst>
          <pc:docMk/>
          <pc:sldMk cId="2257758220" sldId="1843"/>
        </pc:sldMkLst>
        <pc:picChg chg="add mod">
          <ac:chgData name="Arce, Eliezer - HCD" userId="86e2a09b-373b-4628-98eb-6eec5ccf8f5a" providerId="ADAL" clId="{442DF425-49B0-47D6-BD22-152CACCF881F}" dt="2022-05-09T18:40:52.968" v="2279" actId="1076"/>
          <ac:picMkLst>
            <pc:docMk/>
            <pc:sldMk cId="2257758220" sldId="1843"/>
            <ac:picMk id="4" creationId="{1B88CFA9-B249-407E-9BE6-51033BB8F954}"/>
          </ac:picMkLst>
        </pc:picChg>
      </pc:sldChg>
      <pc:sldChg chg="addSp modSp add mod ord">
        <pc:chgData name="Arce, Eliezer - HCD" userId="86e2a09b-373b-4628-98eb-6eec5ccf8f5a" providerId="ADAL" clId="{442DF425-49B0-47D6-BD22-152CACCF881F}" dt="2022-05-09T18:50:45.074" v="2319"/>
        <pc:sldMkLst>
          <pc:docMk/>
          <pc:sldMk cId="3110104006" sldId="1844"/>
        </pc:sldMkLst>
        <pc:picChg chg="add mod">
          <ac:chgData name="Arce, Eliezer - HCD" userId="86e2a09b-373b-4628-98eb-6eec5ccf8f5a" providerId="ADAL" clId="{442DF425-49B0-47D6-BD22-152CACCF881F}" dt="2022-05-09T18:42:58.480" v="2295" actId="1038"/>
          <ac:picMkLst>
            <pc:docMk/>
            <pc:sldMk cId="3110104006" sldId="1844"/>
            <ac:picMk id="4" creationId="{7CF50DAB-66D8-4140-B48D-F0FD4ECD1680}"/>
          </ac:picMkLst>
        </pc:picChg>
      </pc:sldChg>
      <pc:sldChg chg="add del">
        <pc:chgData name="Arce, Eliezer - HCD" userId="86e2a09b-373b-4628-98eb-6eec5ccf8f5a" providerId="ADAL" clId="{442DF425-49B0-47D6-BD22-152CACCF881F}" dt="2022-05-09T18:34:30.554" v="2232" actId="47"/>
        <pc:sldMkLst>
          <pc:docMk/>
          <pc:sldMk cId="3790627654" sldId="1844"/>
        </pc:sldMkLst>
      </pc:sldChg>
      <pc:sldChg chg="add del">
        <pc:chgData name="Arce, Eliezer - HCD" userId="86e2a09b-373b-4628-98eb-6eec5ccf8f5a" providerId="ADAL" clId="{442DF425-49B0-47D6-BD22-152CACCF881F}" dt="2022-05-09T18:34:31.426" v="2233" actId="47"/>
        <pc:sldMkLst>
          <pc:docMk/>
          <pc:sldMk cId="435161317" sldId="1845"/>
        </pc:sldMkLst>
      </pc:sldChg>
      <pc:sldChg chg="addSp delSp modSp add mod ord">
        <pc:chgData name="Arce, Eliezer - HCD" userId="86e2a09b-373b-4628-98eb-6eec5ccf8f5a" providerId="ADAL" clId="{442DF425-49B0-47D6-BD22-152CACCF881F}" dt="2022-05-09T18:50:52.319" v="2321"/>
        <pc:sldMkLst>
          <pc:docMk/>
          <pc:sldMk cId="3298095363" sldId="1845"/>
        </pc:sldMkLst>
        <pc:picChg chg="add del mod">
          <ac:chgData name="Arce, Eliezer - HCD" userId="86e2a09b-373b-4628-98eb-6eec5ccf8f5a" providerId="ADAL" clId="{442DF425-49B0-47D6-BD22-152CACCF881F}" dt="2022-05-09T18:44:16.863" v="2301" actId="478"/>
          <ac:picMkLst>
            <pc:docMk/>
            <pc:sldMk cId="3298095363" sldId="1845"/>
            <ac:picMk id="4" creationId="{193073F7-F1AB-4BAC-A1BB-A3DE75C03650}"/>
          </ac:picMkLst>
        </pc:picChg>
        <pc:picChg chg="add mod modCrop">
          <ac:chgData name="Arce, Eliezer - HCD" userId="86e2a09b-373b-4628-98eb-6eec5ccf8f5a" providerId="ADAL" clId="{442DF425-49B0-47D6-BD22-152CACCF881F}" dt="2022-05-09T18:45:59.355" v="2315" actId="1036"/>
          <ac:picMkLst>
            <pc:docMk/>
            <pc:sldMk cId="3298095363" sldId="1845"/>
            <ac:picMk id="6" creationId="{5B4A0230-4E59-4572-B8D1-23AC7E2D275E}"/>
          </ac:picMkLst>
        </pc:picChg>
      </pc:sldChg>
      <pc:sldChg chg="addSp delSp modSp add mod ord">
        <pc:chgData name="Arce, Eliezer - HCD" userId="86e2a09b-373b-4628-98eb-6eec5ccf8f5a" providerId="ADAL" clId="{442DF425-49B0-47D6-BD22-152CACCF881F}" dt="2022-05-09T19:53:05.788" v="2386" actId="1076"/>
        <pc:sldMkLst>
          <pc:docMk/>
          <pc:sldMk cId="1083021000" sldId="1846"/>
        </pc:sldMkLst>
        <pc:picChg chg="del">
          <ac:chgData name="Arce, Eliezer - HCD" userId="86e2a09b-373b-4628-98eb-6eec5ccf8f5a" providerId="ADAL" clId="{442DF425-49B0-47D6-BD22-152CACCF881F}" dt="2022-05-09T18:43:13.586" v="2297" actId="478"/>
          <ac:picMkLst>
            <pc:docMk/>
            <pc:sldMk cId="1083021000" sldId="1846"/>
            <ac:picMk id="4" creationId="{7CF50DAB-66D8-4140-B48D-F0FD4ECD1680}"/>
          </ac:picMkLst>
        </pc:picChg>
        <pc:picChg chg="add mod">
          <ac:chgData name="Arce, Eliezer - HCD" userId="86e2a09b-373b-4628-98eb-6eec5ccf8f5a" providerId="ADAL" clId="{442DF425-49B0-47D6-BD22-152CACCF881F}" dt="2022-05-09T19:53:05.788" v="2386" actId="1076"/>
          <ac:picMkLst>
            <pc:docMk/>
            <pc:sldMk cId="1083021000" sldId="1846"/>
            <ac:picMk id="5" creationId="{9EF1F5D8-750D-4D4E-8686-E7D8E80287E9}"/>
          </ac:picMkLst>
        </pc:picChg>
      </pc:sldChg>
      <pc:sldChg chg="addSp modSp add mod ord">
        <pc:chgData name="Arce, Eliezer - HCD" userId="86e2a09b-373b-4628-98eb-6eec5ccf8f5a" providerId="ADAL" clId="{442DF425-49B0-47D6-BD22-152CACCF881F}" dt="2022-05-11T15:08:56.172" v="3926"/>
        <pc:sldMkLst>
          <pc:docMk/>
          <pc:sldMk cId="2832002595" sldId="1849"/>
        </pc:sldMkLst>
        <pc:spChg chg="add mod">
          <ac:chgData name="Arce, Eliezer - HCD" userId="86e2a09b-373b-4628-98eb-6eec5ccf8f5a" providerId="ADAL" clId="{442DF425-49B0-47D6-BD22-152CACCF881F}" dt="2022-05-11T15:07:32.427" v="3916" actId="20577"/>
          <ac:spMkLst>
            <pc:docMk/>
            <pc:sldMk cId="2832002595" sldId="1849"/>
            <ac:spMk id="6" creationId="{A5E0DC0C-C222-46BA-BA3C-C262C07B0F25}"/>
          </ac:spMkLst>
        </pc:spChg>
        <pc:spChg chg="mod">
          <ac:chgData name="Arce, Eliezer - HCD" userId="86e2a09b-373b-4628-98eb-6eec5ccf8f5a" providerId="ADAL" clId="{442DF425-49B0-47D6-BD22-152CACCF881F}" dt="2022-05-11T15:03:53.555" v="3876" actId="1076"/>
          <ac:spMkLst>
            <pc:docMk/>
            <pc:sldMk cId="2832002595" sldId="1849"/>
            <ac:spMk id="7" creationId="{F2921517-0CFA-9B44-AC5A-C443393917AC}"/>
          </ac:spMkLst>
        </pc:spChg>
        <pc:picChg chg="mod">
          <ac:chgData name="Arce, Eliezer - HCD" userId="86e2a09b-373b-4628-98eb-6eec5ccf8f5a" providerId="ADAL" clId="{442DF425-49B0-47D6-BD22-152CACCF881F}" dt="2022-05-11T15:04:58.518" v="3899" actId="1038"/>
          <ac:picMkLst>
            <pc:docMk/>
            <pc:sldMk cId="2832002595" sldId="1849"/>
            <ac:picMk id="4" creationId="{3168FB9B-157C-4AA2-AC1A-A63147A5D159}"/>
          </ac:picMkLst>
        </pc:picChg>
      </pc:sldChg>
    </pc:docChg>
  </pc:docChgLst>
  <pc:docChgLst>
    <pc:chgData name="Arce, Eliezer - HCD" userId="86e2a09b-373b-4628-98eb-6eec5ccf8f5a" providerId="ADAL" clId="{2BEF5AE4-749A-4957-A460-A4C637726C61}"/>
    <pc:docChg chg="delSld modSld">
      <pc:chgData name="Arce, Eliezer - HCD" userId="86e2a09b-373b-4628-98eb-6eec5ccf8f5a" providerId="ADAL" clId="{2BEF5AE4-749A-4957-A460-A4C637726C61}" dt="2022-03-23T13:34:32.996" v="2" actId="20577"/>
      <pc:docMkLst>
        <pc:docMk/>
      </pc:docMkLst>
      <pc:sldChg chg="modSp mod">
        <pc:chgData name="Arce, Eliezer - HCD" userId="86e2a09b-373b-4628-98eb-6eec5ccf8f5a" providerId="ADAL" clId="{2BEF5AE4-749A-4957-A460-A4C637726C61}" dt="2022-03-23T13:34:32.996" v="2" actId="20577"/>
        <pc:sldMkLst>
          <pc:docMk/>
          <pc:sldMk cId="3648817661" sldId="613"/>
        </pc:sldMkLst>
        <pc:spChg chg="mod">
          <ac:chgData name="Arce, Eliezer - HCD" userId="86e2a09b-373b-4628-98eb-6eec5ccf8f5a" providerId="ADAL" clId="{2BEF5AE4-749A-4957-A460-A4C637726C61}" dt="2022-03-23T13:34:32.996" v="2" actId="20577"/>
          <ac:spMkLst>
            <pc:docMk/>
            <pc:sldMk cId="3648817661" sldId="613"/>
            <ac:spMk id="3" creationId="{119A19AC-8C76-C343-8784-2BC52B9F68BE}"/>
          </ac:spMkLst>
        </pc:spChg>
      </pc:sldChg>
      <pc:sldChg chg="del">
        <pc:chgData name="Arce, Eliezer - HCD" userId="86e2a09b-373b-4628-98eb-6eec5ccf8f5a" providerId="ADAL" clId="{2BEF5AE4-749A-4957-A460-A4C637726C61}" dt="2022-03-21T19:45:59.112" v="0" actId="2696"/>
        <pc:sldMkLst>
          <pc:docMk/>
          <pc:sldMk cId="3832455607" sldId="1638"/>
        </pc:sldMkLst>
      </pc:sldChg>
    </pc:docChg>
  </pc:docChgLst>
  <pc:docChgLst>
    <pc:chgData name="Barr, Melody - HCD" userId="S::melody.barr@houstontx.gov::2479bc99-4455-48df-899f-665f2f4e1103" providerId="AD" clId="Web-{55411BAD-097E-4A0A-A098-89180AD7861E}"/>
    <pc:docChg chg="delSld modSld">
      <pc:chgData name="Barr, Melody - HCD" userId="S::melody.barr@houstontx.gov::2479bc99-4455-48df-899f-665f2f4e1103" providerId="AD" clId="Web-{55411BAD-097E-4A0A-A098-89180AD7861E}" dt="2022-02-11T19:19:18.093" v="69"/>
      <pc:docMkLst>
        <pc:docMk/>
      </pc:docMkLst>
      <pc:sldChg chg="modSp">
        <pc:chgData name="Barr, Melody - HCD" userId="S::melody.barr@houstontx.gov::2479bc99-4455-48df-899f-665f2f4e1103" providerId="AD" clId="Web-{55411BAD-097E-4A0A-A098-89180AD7861E}" dt="2022-02-11T19:17:02.965" v="56" actId="20577"/>
        <pc:sldMkLst>
          <pc:docMk/>
          <pc:sldMk cId="793979582" sldId="1289"/>
        </pc:sldMkLst>
        <pc:spChg chg="mod">
          <ac:chgData name="Barr, Melody - HCD" userId="S::melody.barr@houstontx.gov::2479bc99-4455-48df-899f-665f2f4e1103" providerId="AD" clId="Web-{55411BAD-097E-4A0A-A098-89180AD7861E}" dt="2022-02-11T19:17:02.965" v="56" actId="20577"/>
          <ac:spMkLst>
            <pc:docMk/>
            <pc:sldMk cId="793979582" sldId="1289"/>
            <ac:spMk id="3" creationId="{83A932DF-CAFD-44F1-ADC9-17A615FCEF2C}"/>
          </ac:spMkLst>
        </pc:spChg>
        <pc:spChg chg="mod">
          <ac:chgData name="Barr, Melody - HCD" userId="S::melody.barr@houstontx.gov::2479bc99-4455-48df-899f-665f2f4e1103" providerId="AD" clId="Web-{55411BAD-097E-4A0A-A098-89180AD7861E}" dt="2022-02-11T19:15:27.292" v="15" actId="20577"/>
          <ac:spMkLst>
            <pc:docMk/>
            <pc:sldMk cId="793979582" sldId="1289"/>
            <ac:spMk id="6" creationId="{C46E788F-1487-43EC-8601-49743D690AB8}"/>
          </ac:spMkLst>
        </pc:spChg>
      </pc:sldChg>
      <pc:sldChg chg="del">
        <pc:chgData name="Barr, Melody - HCD" userId="S::melody.barr@houstontx.gov::2479bc99-4455-48df-899f-665f2f4e1103" providerId="AD" clId="Web-{55411BAD-097E-4A0A-A098-89180AD7861E}" dt="2022-02-11T19:19:15.921" v="68"/>
        <pc:sldMkLst>
          <pc:docMk/>
          <pc:sldMk cId="3638265238" sldId="1584"/>
        </pc:sldMkLst>
      </pc:sldChg>
      <pc:sldChg chg="modSp">
        <pc:chgData name="Barr, Melody - HCD" userId="S::melody.barr@houstontx.gov::2479bc99-4455-48df-899f-665f2f4e1103" providerId="AD" clId="Web-{55411BAD-097E-4A0A-A098-89180AD7861E}" dt="2022-02-11T19:16:47.762" v="50" actId="20577"/>
        <pc:sldMkLst>
          <pc:docMk/>
          <pc:sldMk cId="438348941" sldId="1587"/>
        </pc:sldMkLst>
        <pc:spChg chg="mod">
          <ac:chgData name="Barr, Melody - HCD" userId="S::melody.barr@houstontx.gov::2479bc99-4455-48df-899f-665f2f4e1103" providerId="AD" clId="Web-{55411BAD-097E-4A0A-A098-89180AD7861E}" dt="2022-02-11T19:16:47.762" v="50" actId="20577"/>
          <ac:spMkLst>
            <pc:docMk/>
            <pc:sldMk cId="438348941" sldId="1587"/>
            <ac:spMk id="4" creationId="{671A13F7-C8F6-483A-8F81-B581D6151B5A}"/>
          </ac:spMkLst>
        </pc:spChg>
      </pc:sldChg>
      <pc:sldChg chg="modSp">
        <pc:chgData name="Barr, Melody - HCD" userId="S::melody.barr@houstontx.gov::2479bc99-4455-48df-899f-665f2f4e1103" providerId="AD" clId="Web-{55411BAD-097E-4A0A-A098-89180AD7861E}" dt="2022-02-11T19:17:44.232" v="58" actId="20577"/>
        <pc:sldMkLst>
          <pc:docMk/>
          <pc:sldMk cId="1244732284" sldId="1588"/>
        </pc:sldMkLst>
        <pc:spChg chg="mod">
          <ac:chgData name="Barr, Melody - HCD" userId="S::melody.barr@houstontx.gov::2479bc99-4455-48df-899f-665f2f4e1103" providerId="AD" clId="Web-{55411BAD-097E-4A0A-A098-89180AD7861E}" dt="2022-02-11T19:17:44.232" v="58" actId="20577"/>
          <ac:spMkLst>
            <pc:docMk/>
            <pc:sldMk cId="1244732284" sldId="1588"/>
            <ac:spMk id="4" creationId="{1BEA1249-4ED4-4636-83BF-46F7DC17A656}"/>
          </ac:spMkLst>
        </pc:spChg>
        <pc:spChg chg="mod">
          <ac:chgData name="Barr, Melody - HCD" userId="S::melody.barr@houstontx.gov::2479bc99-4455-48df-899f-665f2f4e1103" providerId="AD" clId="Web-{55411BAD-097E-4A0A-A098-89180AD7861E}" dt="2022-02-11T19:16:39.887" v="48" actId="20577"/>
          <ac:spMkLst>
            <pc:docMk/>
            <pc:sldMk cId="1244732284" sldId="1588"/>
            <ac:spMk id="5" creationId="{62509D73-C111-4258-BF8E-C5921A0C880C}"/>
          </ac:spMkLst>
        </pc:spChg>
      </pc:sldChg>
      <pc:sldChg chg="modSp">
        <pc:chgData name="Barr, Melody - HCD" userId="S::melody.barr@houstontx.gov::2479bc99-4455-48df-899f-665f2f4e1103" providerId="AD" clId="Web-{55411BAD-097E-4A0A-A098-89180AD7861E}" dt="2022-02-11T19:18:26.529" v="67" actId="20577"/>
        <pc:sldMkLst>
          <pc:docMk/>
          <pc:sldMk cId="679514471" sldId="1589"/>
        </pc:sldMkLst>
        <pc:spChg chg="mod">
          <ac:chgData name="Barr, Melody - HCD" userId="S::melody.barr@houstontx.gov::2479bc99-4455-48df-899f-665f2f4e1103" providerId="AD" clId="Web-{55411BAD-097E-4A0A-A098-89180AD7861E}" dt="2022-02-11T19:18:26.529" v="67" actId="20577"/>
          <ac:spMkLst>
            <pc:docMk/>
            <pc:sldMk cId="679514471" sldId="1589"/>
            <ac:spMk id="3" creationId="{83A932DF-CAFD-44F1-ADC9-17A615FCEF2C}"/>
          </ac:spMkLst>
        </pc:spChg>
        <pc:spChg chg="mod">
          <ac:chgData name="Barr, Melody - HCD" userId="S::melody.barr@houstontx.gov::2479bc99-4455-48df-899f-665f2f4e1103" providerId="AD" clId="Web-{55411BAD-097E-4A0A-A098-89180AD7861E}" dt="2022-02-11T19:17:58.263" v="61" actId="20577"/>
          <ac:spMkLst>
            <pc:docMk/>
            <pc:sldMk cId="679514471" sldId="1589"/>
            <ac:spMk id="4" creationId="{65F74512-589C-4C25-82D4-EA77E5B8A79D}"/>
          </ac:spMkLst>
        </pc:spChg>
      </pc:sldChg>
      <pc:sldChg chg="modSp">
        <pc:chgData name="Barr, Melody - HCD" userId="S::melody.barr@houstontx.gov::2479bc99-4455-48df-899f-665f2f4e1103" providerId="AD" clId="Web-{55411BAD-097E-4A0A-A098-89180AD7861E}" dt="2022-02-11T19:16:55.325" v="53" actId="20577"/>
        <pc:sldMkLst>
          <pc:docMk/>
          <pc:sldMk cId="3139223727" sldId="1594"/>
        </pc:sldMkLst>
        <pc:spChg chg="mod">
          <ac:chgData name="Barr, Melody - HCD" userId="S::melody.barr@houstontx.gov::2479bc99-4455-48df-899f-665f2f4e1103" providerId="AD" clId="Web-{55411BAD-097E-4A0A-A098-89180AD7861E}" dt="2022-02-11T19:16:55.325" v="53" actId="20577"/>
          <ac:spMkLst>
            <pc:docMk/>
            <pc:sldMk cId="3139223727" sldId="1594"/>
            <ac:spMk id="3" creationId="{83A932DF-CAFD-44F1-ADC9-17A615FCEF2C}"/>
          </ac:spMkLst>
        </pc:spChg>
      </pc:sldChg>
      <pc:sldChg chg="del">
        <pc:chgData name="Barr, Melody - HCD" userId="S::melody.barr@houstontx.gov::2479bc99-4455-48df-899f-665f2f4e1103" providerId="AD" clId="Web-{55411BAD-097E-4A0A-A098-89180AD7861E}" dt="2022-02-11T19:19:18.093" v="69"/>
        <pc:sldMkLst>
          <pc:docMk/>
          <pc:sldMk cId="3463926229" sldId="1595"/>
        </pc:sldMkLst>
      </pc:sldChg>
    </pc:docChg>
  </pc:docChgLst>
  <pc:docChgLst>
    <pc:chgData name="Makuch, Ellary - HCD" userId="729c8c1d-8dd7-405b-b3f7-feabc0c037d0" providerId="ADAL" clId="{8B5BE2E3-AF71-4B90-A465-0FEABCFA05B6}"/>
    <pc:docChg chg="modSld">
      <pc:chgData name="Makuch, Ellary - HCD" userId="729c8c1d-8dd7-405b-b3f7-feabc0c037d0" providerId="ADAL" clId="{8B5BE2E3-AF71-4B90-A465-0FEABCFA05B6}" dt="2022-03-18T13:50:46.264" v="90"/>
      <pc:docMkLst>
        <pc:docMk/>
      </pc:docMkLst>
      <pc:sldChg chg="modSp mod">
        <pc:chgData name="Makuch, Ellary - HCD" userId="729c8c1d-8dd7-405b-b3f7-feabc0c037d0" providerId="ADAL" clId="{8B5BE2E3-AF71-4B90-A465-0FEABCFA05B6}" dt="2022-03-18T13:50:46.264" v="90"/>
        <pc:sldMkLst>
          <pc:docMk/>
          <pc:sldMk cId="318967643" sldId="1165"/>
        </pc:sldMkLst>
        <pc:graphicFrameChg chg="mod">
          <ac:chgData name="Makuch, Ellary - HCD" userId="729c8c1d-8dd7-405b-b3f7-feabc0c037d0" providerId="ADAL" clId="{8B5BE2E3-AF71-4B90-A465-0FEABCFA05B6}" dt="2022-03-18T13:50:46.264" v="90"/>
          <ac:graphicFrameMkLst>
            <pc:docMk/>
            <pc:sldMk cId="318967643" sldId="1165"/>
            <ac:graphicFrameMk id="10" creationId="{BC1B2031-0591-405B-B877-FEE3032F5458}"/>
          </ac:graphicFrameMkLst>
        </pc:graphicFrameChg>
      </pc:sldChg>
      <pc:sldChg chg="mod">
        <pc:chgData name="Makuch, Ellary - HCD" userId="729c8c1d-8dd7-405b-b3f7-feabc0c037d0" providerId="ADAL" clId="{8B5BE2E3-AF71-4B90-A465-0FEABCFA05B6}" dt="2022-03-17T19:35:00.077" v="11" actId="27918"/>
        <pc:sldMkLst>
          <pc:docMk/>
          <pc:sldMk cId="2301404242" sldId="1166"/>
        </pc:sldMkLst>
      </pc:sldChg>
      <pc:sldChg chg="mod">
        <pc:chgData name="Makuch, Ellary - HCD" userId="729c8c1d-8dd7-405b-b3f7-feabc0c037d0" providerId="ADAL" clId="{8B5BE2E3-AF71-4B90-A465-0FEABCFA05B6}" dt="2022-03-17T19:35:33.899" v="15" actId="27918"/>
        <pc:sldMkLst>
          <pc:docMk/>
          <pc:sldMk cId="3720141869" sldId="1167"/>
        </pc:sldMkLst>
      </pc:sldChg>
      <pc:sldChg chg="modSp mod">
        <pc:chgData name="Makuch, Ellary - HCD" userId="729c8c1d-8dd7-405b-b3f7-feabc0c037d0" providerId="ADAL" clId="{8B5BE2E3-AF71-4B90-A465-0FEABCFA05B6}" dt="2022-03-17T19:36:45.043" v="31" actId="20577"/>
        <pc:sldMkLst>
          <pc:docMk/>
          <pc:sldMk cId="1068869968" sldId="1169"/>
        </pc:sldMkLst>
        <pc:spChg chg="mod">
          <ac:chgData name="Makuch, Ellary - HCD" userId="729c8c1d-8dd7-405b-b3f7-feabc0c037d0" providerId="ADAL" clId="{8B5BE2E3-AF71-4B90-A465-0FEABCFA05B6}" dt="2022-03-17T19:36:45.043" v="31" actId="20577"/>
          <ac:spMkLst>
            <pc:docMk/>
            <pc:sldMk cId="1068869968" sldId="1169"/>
            <ac:spMk id="3" creationId="{CFA19D99-C6B8-8B4E-B7BD-B57C87BA7FF6}"/>
          </ac:spMkLst>
        </pc:spChg>
        <pc:spChg chg="mod">
          <ac:chgData name="Makuch, Ellary - HCD" userId="729c8c1d-8dd7-405b-b3f7-feabc0c037d0" providerId="ADAL" clId="{8B5BE2E3-AF71-4B90-A465-0FEABCFA05B6}" dt="2022-03-17T19:36:30.058" v="24" actId="20577"/>
          <ac:spMkLst>
            <pc:docMk/>
            <pc:sldMk cId="1068869968" sldId="1169"/>
            <ac:spMk id="4" creationId="{8A29D7C8-3D10-4347-869E-9E2F18393F9D}"/>
          </ac:spMkLst>
        </pc:spChg>
      </pc:sldChg>
      <pc:sldChg chg="modSp mod">
        <pc:chgData name="Makuch, Ellary - HCD" userId="729c8c1d-8dd7-405b-b3f7-feabc0c037d0" providerId="ADAL" clId="{8B5BE2E3-AF71-4B90-A465-0FEABCFA05B6}" dt="2022-03-17T19:42:58.758" v="77" actId="27918"/>
        <pc:sldMkLst>
          <pc:docMk/>
          <pc:sldMk cId="1579002173" sldId="1171"/>
        </pc:sldMkLst>
        <pc:spChg chg="mod">
          <ac:chgData name="Makuch, Ellary - HCD" userId="729c8c1d-8dd7-405b-b3f7-feabc0c037d0" providerId="ADAL" clId="{8B5BE2E3-AF71-4B90-A465-0FEABCFA05B6}" dt="2022-03-17T19:41:02.654" v="64" actId="20577"/>
          <ac:spMkLst>
            <pc:docMk/>
            <pc:sldMk cId="1579002173" sldId="1171"/>
            <ac:spMk id="2" creationId="{5EA7C85D-B37B-F848-81FE-1E2A77577BEC}"/>
          </ac:spMkLst>
        </pc:spChg>
        <pc:spChg chg="mod">
          <ac:chgData name="Makuch, Ellary - HCD" userId="729c8c1d-8dd7-405b-b3f7-feabc0c037d0" providerId="ADAL" clId="{8B5BE2E3-AF71-4B90-A465-0FEABCFA05B6}" dt="2022-03-17T19:42:34.236" v="74" actId="20577"/>
          <ac:spMkLst>
            <pc:docMk/>
            <pc:sldMk cId="1579002173" sldId="1171"/>
            <ac:spMk id="14" creationId="{A1A1DE09-EFE7-4CC4-B186-9CC1B1DFADC9}"/>
          </ac:spMkLst>
        </pc:spChg>
      </pc:sldChg>
    </pc:docChg>
  </pc:docChgLst>
  <pc:docChgLst>
    <pc:chgData name="Arce, Eliezer - HCD" userId="S::eliezer.arce@houstontx.gov::86e2a09b-373b-4628-98eb-6eec5ccf8f5a" providerId="AD" clId="Web-{525173AB-A8B0-4494-B2A7-27C26F479C6A}"/>
    <pc:docChg chg="modSld">
      <pc:chgData name="Arce, Eliezer - HCD" userId="S::eliezer.arce@houstontx.gov::86e2a09b-373b-4628-98eb-6eec5ccf8f5a" providerId="AD" clId="Web-{525173AB-A8B0-4494-B2A7-27C26F479C6A}" dt="2022-01-12T21:31:13.882" v="15" actId="20577"/>
      <pc:docMkLst>
        <pc:docMk/>
      </pc:docMkLst>
      <pc:sldChg chg="modSp">
        <pc:chgData name="Arce, Eliezer - HCD" userId="S::eliezer.arce@houstontx.gov::86e2a09b-373b-4628-98eb-6eec5ccf8f5a" providerId="AD" clId="Web-{525173AB-A8B0-4494-B2A7-27C26F479C6A}" dt="2022-01-12T21:31:13.882" v="15" actId="20577"/>
        <pc:sldMkLst>
          <pc:docMk/>
          <pc:sldMk cId="3543704711" sldId="1527"/>
        </pc:sldMkLst>
        <pc:spChg chg="mod">
          <ac:chgData name="Arce, Eliezer - HCD" userId="S::eliezer.arce@houstontx.gov::86e2a09b-373b-4628-98eb-6eec5ccf8f5a" providerId="AD" clId="Web-{525173AB-A8B0-4494-B2A7-27C26F479C6A}" dt="2022-01-12T21:31:13.882" v="15" actId="20577"/>
          <ac:spMkLst>
            <pc:docMk/>
            <pc:sldMk cId="3543704711" sldId="1527"/>
            <ac:spMk id="5" creationId="{EE4801AC-DF1A-AD45-B569-9E1BEDE682CA}"/>
          </ac:spMkLst>
        </pc:spChg>
      </pc:sldChg>
    </pc:docChg>
  </pc:docChgLst>
  <pc:docChgLst>
    <pc:chgData name="Arce, Eliezer - HCD" userId="S::eliezer.arce@houstontx.gov::86e2a09b-373b-4628-98eb-6eec5ccf8f5a" providerId="AD" clId="Web-{C37E6637-B79A-4C96-9FDF-D884675DA5FF}"/>
    <pc:docChg chg="modSld">
      <pc:chgData name="Arce, Eliezer - HCD" userId="S::eliezer.arce@houstontx.gov::86e2a09b-373b-4628-98eb-6eec5ccf8f5a" providerId="AD" clId="Web-{C37E6637-B79A-4C96-9FDF-D884675DA5FF}" dt="2022-06-16T20:22:27.374" v="0" actId="14100"/>
      <pc:docMkLst>
        <pc:docMk/>
      </pc:docMkLst>
      <pc:sldChg chg="modSp">
        <pc:chgData name="Arce, Eliezer - HCD" userId="S::eliezer.arce@houstontx.gov::86e2a09b-373b-4628-98eb-6eec5ccf8f5a" providerId="AD" clId="Web-{C37E6637-B79A-4C96-9FDF-D884675DA5FF}" dt="2022-06-16T20:22:27.374" v="0" actId="14100"/>
        <pc:sldMkLst>
          <pc:docMk/>
          <pc:sldMk cId="2927552917" sldId="1863"/>
        </pc:sldMkLst>
        <pc:spChg chg="mod">
          <ac:chgData name="Arce, Eliezer - HCD" userId="S::eliezer.arce@houstontx.gov::86e2a09b-373b-4628-98eb-6eec5ccf8f5a" providerId="AD" clId="Web-{C37E6637-B79A-4C96-9FDF-D884675DA5FF}" dt="2022-06-16T20:22:27.374" v="0" actId="14100"/>
          <ac:spMkLst>
            <pc:docMk/>
            <pc:sldMk cId="2927552917" sldId="1863"/>
            <ac:spMk id="6" creationId="{3DE6FE6E-E78E-45B3-9DEA-66E1ED81CE47}"/>
          </ac:spMkLst>
        </pc:spChg>
      </pc:sldChg>
    </pc:docChg>
  </pc:docChgLst>
  <pc:docChgLst>
    <pc:chgData name="Arce, Eliezer - HCD" userId="86e2a09b-373b-4628-98eb-6eec5ccf8f5a" providerId="ADAL" clId="{BD618666-6B3D-45B0-99E2-2AC4C01CD522}"/>
    <pc:docChg chg="undo custSel addSld delSld modSld sldOrd">
      <pc:chgData name="Arce, Eliezer - HCD" userId="86e2a09b-373b-4628-98eb-6eec5ccf8f5a" providerId="ADAL" clId="{BD618666-6B3D-45B0-99E2-2AC4C01CD522}" dt="2022-02-11T18:38:46.145" v="5538" actId="1036"/>
      <pc:docMkLst>
        <pc:docMk/>
      </pc:docMkLst>
      <pc:sldChg chg="ord">
        <pc:chgData name="Arce, Eliezer - HCD" userId="86e2a09b-373b-4628-98eb-6eec5ccf8f5a" providerId="ADAL" clId="{BD618666-6B3D-45B0-99E2-2AC4C01CD522}" dt="2022-02-11T15:53:56.653" v="3423"/>
        <pc:sldMkLst>
          <pc:docMk/>
          <pc:sldMk cId="973982643" sldId="1234"/>
        </pc:sldMkLst>
      </pc:sldChg>
      <pc:sldChg chg="addSp delSp modSp mod">
        <pc:chgData name="Arce, Eliezer - HCD" userId="86e2a09b-373b-4628-98eb-6eec5ccf8f5a" providerId="ADAL" clId="{BD618666-6B3D-45B0-99E2-2AC4C01CD522}" dt="2022-02-11T18:32:42.762" v="5518" actId="6549"/>
        <pc:sldMkLst>
          <pc:docMk/>
          <pc:sldMk cId="793979582" sldId="1289"/>
        </pc:sldMkLst>
        <pc:spChg chg="mod">
          <ac:chgData name="Arce, Eliezer - HCD" userId="86e2a09b-373b-4628-98eb-6eec5ccf8f5a" providerId="ADAL" clId="{BD618666-6B3D-45B0-99E2-2AC4C01CD522}" dt="2022-02-10T14:33:26.920" v="207" actId="14100"/>
          <ac:spMkLst>
            <pc:docMk/>
            <pc:sldMk cId="793979582" sldId="1289"/>
            <ac:spMk id="3" creationId="{83A932DF-CAFD-44F1-ADC9-17A615FCEF2C}"/>
          </ac:spMkLst>
        </pc:spChg>
        <pc:spChg chg="add del mod">
          <ac:chgData name="Arce, Eliezer - HCD" userId="86e2a09b-373b-4628-98eb-6eec5ccf8f5a" providerId="ADAL" clId="{BD618666-6B3D-45B0-99E2-2AC4C01CD522}" dt="2022-02-10T14:20:48.144" v="1"/>
          <ac:spMkLst>
            <pc:docMk/>
            <pc:sldMk cId="793979582" sldId="1289"/>
            <ac:spMk id="4" creationId="{C0F58D91-8322-4371-A982-2A816074BF73}"/>
          </ac:spMkLst>
        </pc:spChg>
        <pc:spChg chg="add mod">
          <ac:chgData name="Arce, Eliezer - HCD" userId="86e2a09b-373b-4628-98eb-6eec5ccf8f5a" providerId="ADAL" clId="{BD618666-6B3D-45B0-99E2-2AC4C01CD522}" dt="2022-02-11T18:32:42.762" v="5518" actId="6549"/>
          <ac:spMkLst>
            <pc:docMk/>
            <pc:sldMk cId="793979582" sldId="1289"/>
            <ac:spMk id="6" creationId="{C46E788F-1487-43EC-8601-49743D690AB8}"/>
          </ac:spMkLst>
        </pc:spChg>
        <pc:graphicFrameChg chg="add del mod">
          <ac:chgData name="Arce, Eliezer - HCD" userId="86e2a09b-373b-4628-98eb-6eec5ccf8f5a" providerId="ADAL" clId="{BD618666-6B3D-45B0-99E2-2AC4C01CD522}" dt="2022-02-10T14:20:48.144" v="1"/>
          <ac:graphicFrameMkLst>
            <pc:docMk/>
            <pc:sldMk cId="793979582" sldId="1289"/>
            <ac:graphicFrameMk id="2" creationId="{0AF9B88D-69EC-43CB-BA31-632DE909334B}"/>
          </ac:graphicFrameMkLst>
        </pc:graphicFrameChg>
      </pc:sldChg>
      <pc:sldChg chg="modSp mod">
        <pc:chgData name="Arce, Eliezer - HCD" userId="86e2a09b-373b-4628-98eb-6eec5ccf8f5a" providerId="ADAL" clId="{BD618666-6B3D-45B0-99E2-2AC4C01CD522}" dt="2022-02-11T18:28:13.832" v="5507" actId="20577"/>
        <pc:sldMkLst>
          <pc:docMk/>
          <pc:sldMk cId="757664715" sldId="1506"/>
        </pc:sldMkLst>
        <pc:spChg chg="mod">
          <ac:chgData name="Arce, Eliezer - HCD" userId="86e2a09b-373b-4628-98eb-6eec5ccf8f5a" providerId="ADAL" clId="{BD618666-6B3D-45B0-99E2-2AC4C01CD522}" dt="2022-02-11T18:28:13.832" v="5507" actId="20577"/>
          <ac:spMkLst>
            <pc:docMk/>
            <pc:sldMk cId="757664715" sldId="1506"/>
            <ac:spMk id="7" creationId="{F2921517-0CFA-9B44-AC5A-C443393917AC}"/>
          </ac:spMkLst>
        </pc:spChg>
      </pc:sldChg>
      <pc:sldChg chg="ord">
        <pc:chgData name="Arce, Eliezer - HCD" userId="86e2a09b-373b-4628-98eb-6eec5ccf8f5a" providerId="ADAL" clId="{BD618666-6B3D-45B0-99E2-2AC4C01CD522}" dt="2022-02-11T15:53:33.114" v="3421"/>
        <pc:sldMkLst>
          <pc:docMk/>
          <pc:sldMk cId="3543704711" sldId="1527"/>
        </pc:sldMkLst>
      </pc:sldChg>
      <pc:sldChg chg="ord">
        <pc:chgData name="Arce, Eliezer - HCD" userId="86e2a09b-373b-4628-98eb-6eec5ccf8f5a" providerId="ADAL" clId="{BD618666-6B3D-45B0-99E2-2AC4C01CD522}" dt="2022-02-11T15:51:01.282" v="3417"/>
        <pc:sldMkLst>
          <pc:docMk/>
          <pc:sldMk cId="2692483751" sldId="1563"/>
        </pc:sldMkLst>
      </pc:sldChg>
      <pc:sldChg chg="ord">
        <pc:chgData name="Arce, Eliezer - HCD" userId="86e2a09b-373b-4628-98eb-6eec5ccf8f5a" providerId="ADAL" clId="{BD618666-6B3D-45B0-99E2-2AC4C01CD522}" dt="2022-02-11T15:51:47.983" v="3419"/>
        <pc:sldMkLst>
          <pc:docMk/>
          <pc:sldMk cId="3018625586" sldId="1564"/>
        </pc:sldMkLst>
      </pc:sldChg>
      <pc:sldChg chg="addSp modSp mod">
        <pc:chgData name="Arce, Eliezer - HCD" userId="86e2a09b-373b-4628-98eb-6eec5ccf8f5a" providerId="ADAL" clId="{BD618666-6B3D-45B0-99E2-2AC4C01CD522}" dt="2022-02-11T18:38:46.145" v="5538" actId="1036"/>
        <pc:sldMkLst>
          <pc:docMk/>
          <pc:sldMk cId="4060986656" sldId="1569"/>
        </pc:sldMkLst>
        <pc:spChg chg="add mod">
          <ac:chgData name="Arce, Eliezer - HCD" userId="86e2a09b-373b-4628-98eb-6eec5ccf8f5a" providerId="ADAL" clId="{BD618666-6B3D-45B0-99E2-2AC4C01CD522}" dt="2022-02-11T18:21:37.783" v="5448"/>
          <ac:spMkLst>
            <pc:docMk/>
            <pc:sldMk cId="4060986656" sldId="1569"/>
            <ac:spMk id="2" creationId="{1EFE52C4-4403-41E7-9898-5C762A00C0D7}"/>
          </ac:spMkLst>
        </pc:spChg>
        <pc:spChg chg="mod">
          <ac:chgData name="Arce, Eliezer - HCD" userId="86e2a09b-373b-4628-98eb-6eec5ccf8f5a" providerId="ADAL" clId="{BD618666-6B3D-45B0-99E2-2AC4C01CD522}" dt="2022-02-11T18:38:46.145" v="5538" actId="1036"/>
          <ac:spMkLst>
            <pc:docMk/>
            <pc:sldMk cId="4060986656" sldId="1569"/>
            <ac:spMk id="7" creationId="{F2921517-0CFA-9B44-AC5A-C443393917AC}"/>
          </ac:spMkLst>
        </pc:spChg>
      </pc:sldChg>
      <pc:sldChg chg="modSp mod ord">
        <pc:chgData name="Arce, Eliezer - HCD" userId="86e2a09b-373b-4628-98eb-6eec5ccf8f5a" providerId="ADAL" clId="{BD618666-6B3D-45B0-99E2-2AC4C01CD522}" dt="2022-02-11T18:27:54.122" v="5500"/>
        <pc:sldMkLst>
          <pc:docMk/>
          <pc:sldMk cId="3413083323" sldId="1570"/>
        </pc:sldMkLst>
        <pc:spChg chg="mod">
          <ac:chgData name="Arce, Eliezer - HCD" userId="86e2a09b-373b-4628-98eb-6eec5ccf8f5a" providerId="ADAL" clId="{BD618666-6B3D-45B0-99E2-2AC4C01CD522}" dt="2022-02-11T18:03:32.845" v="5117" actId="20577"/>
          <ac:spMkLst>
            <pc:docMk/>
            <pc:sldMk cId="3413083323" sldId="1570"/>
            <ac:spMk id="7" creationId="{F2921517-0CFA-9B44-AC5A-C443393917AC}"/>
          </ac:spMkLst>
        </pc:spChg>
      </pc:sldChg>
      <pc:sldChg chg="del">
        <pc:chgData name="Arce, Eliezer - HCD" userId="86e2a09b-373b-4628-98eb-6eec5ccf8f5a" providerId="ADAL" clId="{BD618666-6B3D-45B0-99E2-2AC4C01CD522}" dt="2022-02-11T18:04:49.307" v="5118" actId="47"/>
        <pc:sldMkLst>
          <pc:docMk/>
          <pc:sldMk cId="3047160188" sldId="1571"/>
        </pc:sldMkLst>
      </pc:sldChg>
      <pc:sldChg chg="addSp modSp del mod ord">
        <pc:chgData name="Arce, Eliezer - HCD" userId="86e2a09b-373b-4628-98eb-6eec5ccf8f5a" providerId="ADAL" clId="{BD618666-6B3D-45B0-99E2-2AC4C01CD522}" dt="2022-02-11T18:31:37.176" v="5514" actId="47"/>
        <pc:sldMkLst>
          <pc:docMk/>
          <pc:sldMk cId="2531873719" sldId="1572"/>
        </pc:sldMkLst>
        <pc:spChg chg="mod">
          <ac:chgData name="Arce, Eliezer - HCD" userId="86e2a09b-373b-4628-98eb-6eec5ccf8f5a" providerId="ADAL" clId="{BD618666-6B3D-45B0-99E2-2AC4C01CD522}" dt="2022-02-11T17:16:20.886" v="5064"/>
          <ac:spMkLst>
            <pc:docMk/>
            <pc:sldMk cId="2531873719" sldId="1572"/>
            <ac:spMk id="7" creationId="{F2921517-0CFA-9B44-AC5A-C443393917AC}"/>
          </ac:spMkLst>
        </pc:spChg>
        <pc:picChg chg="add mod modCrop">
          <ac:chgData name="Arce, Eliezer - HCD" userId="86e2a09b-373b-4628-98eb-6eec5ccf8f5a" providerId="ADAL" clId="{BD618666-6B3D-45B0-99E2-2AC4C01CD522}" dt="2022-02-11T17:07:44.338" v="4952" actId="1076"/>
          <ac:picMkLst>
            <pc:docMk/>
            <pc:sldMk cId="2531873719" sldId="1572"/>
            <ac:picMk id="3" creationId="{D9566E2F-E0DD-4C83-87B7-04800F906D2A}"/>
          </ac:picMkLst>
        </pc:picChg>
      </pc:sldChg>
      <pc:sldChg chg="addSp modSp mod ord">
        <pc:chgData name="Arce, Eliezer - HCD" userId="86e2a09b-373b-4628-98eb-6eec5ccf8f5a" providerId="ADAL" clId="{BD618666-6B3D-45B0-99E2-2AC4C01CD522}" dt="2022-02-11T18:31:14.078" v="5513"/>
        <pc:sldMkLst>
          <pc:docMk/>
          <pc:sldMk cId="3494012219" sldId="1573"/>
        </pc:sldMkLst>
        <pc:spChg chg="mod">
          <ac:chgData name="Arce, Eliezer - HCD" userId="86e2a09b-373b-4628-98eb-6eec5ccf8f5a" providerId="ADAL" clId="{BD618666-6B3D-45B0-99E2-2AC4C01CD522}" dt="2022-02-11T17:17:26.713" v="5087" actId="1036"/>
          <ac:spMkLst>
            <pc:docMk/>
            <pc:sldMk cId="3494012219" sldId="1573"/>
            <ac:spMk id="7" creationId="{F2921517-0CFA-9B44-AC5A-C443393917AC}"/>
          </ac:spMkLst>
        </pc:spChg>
        <pc:picChg chg="add mod modCrop">
          <ac:chgData name="Arce, Eliezer - HCD" userId="86e2a09b-373b-4628-98eb-6eec5ccf8f5a" providerId="ADAL" clId="{BD618666-6B3D-45B0-99E2-2AC4C01CD522}" dt="2022-02-11T17:17:08.490" v="5079" actId="1036"/>
          <ac:picMkLst>
            <pc:docMk/>
            <pc:sldMk cId="3494012219" sldId="1573"/>
            <ac:picMk id="3" creationId="{BEA9B91A-7EC8-451C-8F2B-BADEB5933848}"/>
          </ac:picMkLst>
        </pc:picChg>
      </pc:sldChg>
      <pc:sldChg chg="addSp delSp modSp mod">
        <pc:chgData name="Arce, Eliezer - HCD" userId="86e2a09b-373b-4628-98eb-6eec5ccf8f5a" providerId="ADAL" clId="{BD618666-6B3D-45B0-99E2-2AC4C01CD522}" dt="2022-02-11T18:28:20.320" v="5511" actId="20577"/>
        <pc:sldMkLst>
          <pc:docMk/>
          <pc:sldMk cId="2630801946" sldId="1574"/>
        </pc:sldMkLst>
        <pc:spChg chg="add del">
          <ac:chgData name="Arce, Eliezer - HCD" userId="86e2a09b-373b-4628-98eb-6eec5ccf8f5a" providerId="ADAL" clId="{BD618666-6B3D-45B0-99E2-2AC4C01CD522}" dt="2022-02-11T17:00:09.372" v="4884"/>
          <ac:spMkLst>
            <pc:docMk/>
            <pc:sldMk cId="2630801946" sldId="1574"/>
            <ac:spMk id="2" creationId="{EC1862A4-8675-463C-A4A6-4E555BDFB33E}"/>
          </ac:spMkLst>
        </pc:spChg>
        <pc:spChg chg="add del">
          <ac:chgData name="Arce, Eliezer - HCD" userId="86e2a09b-373b-4628-98eb-6eec5ccf8f5a" providerId="ADAL" clId="{BD618666-6B3D-45B0-99E2-2AC4C01CD522}" dt="2022-02-11T17:00:33.269" v="4886"/>
          <ac:spMkLst>
            <pc:docMk/>
            <pc:sldMk cId="2630801946" sldId="1574"/>
            <ac:spMk id="3" creationId="{6DD946B9-83EF-4D02-9F8D-72EA52CE8B9D}"/>
          </ac:spMkLst>
        </pc:spChg>
        <pc:spChg chg="add del">
          <ac:chgData name="Arce, Eliezer - HCD" userId="86e2a09b-373b-4628-98eb-6eec5ccf8f5a" providerId="ADAL" clId="{BD618666-6B3D-45B0-99E2-2AC4C01CD522}" dt="2022-02-11T17:01:08.641" v="4888"/>
          <ac:spMkLst>
            <pc:docMk/>
            <pc:sldMk cId="2630801946" sldId="1574"/>
            <ac:spMk id="4" creationId="{8D442FCC-6D5F-4F96-BF38-C2856433351D}"/>
          </ac:spMkLst>
        </pc:spChg>
        <pc:spChg chg="mod">
          <ac:chgData name="Arce, Eliezer - HCD" userId="86e2a09b-373b-4628-98eb-6eec5ccf8f5a" providerId="ADAL" clId="{BD618666-6B3D-45B0-99E2-2AC4C01CD522}" dt="2022-02-11T18:28:20.320" v="5511" actId="20577"/>
          <ac:spMkLst>
            <pc:docMk/>
            <pc:sldMk cId="2630801946" sldId="1574"/>
            <ac:spMk id="7" creationId="{F2921517-0CFA-9B44-AC5A-C443393917AC}"/>
          </ac:spMkLst>
        </pc:spChg>
        <pc:picChg chg="add mod">
          <ac:chgData name="Arce, Eliezer - HCD" userId="86e2a09b-373b-4628-98eb-6eec5ccf8f5a" providerId="ADAL" clId="{BD618666-6B3D-45B0-99E2-2AC4C01CD522}" dt="2022-02-11T17:01:49.510" v="4895" actId="1076"/>
          <ac:picMkLst>
            <pc:docMk/>
            <pc:sldMk cId="2630801946" sldId="1574"/>
            <ac:picMk id="6" creationId="{5DE14064-127D-4DE5-891F-159FD344C413}"/>
          </ac:picMkLst>
        </pc:picChg>
      </pc:sldChg>
      <pc:sldChg chg="del">
        <pc:chgData name="Arce, Eliezer - HCD" userId="86e2a09b-373b-4628-98eb-6eec5ccf8f5a" providerId="ADAL" clId="{BD618666-6B3D-45B0-99E2-2AC4C01CD522}" dt="2022-02-11T18:08:10.868" v="5122" actId="47"/>
        <pc:sldMkLst>
          <pc:docMk/>
          <pc:sldMk cId="101292706" sldId="1575"/>
        </pc:sldMkLst>
      </pc:sldChg>
      <pc:sldChg chg="del">
        <pc:chgData name="Arce, Eliezer - HCD" userId="86e2a09b-373b-4628-98eb-6eec5ccf8f5a" providerId="ADAL" clId="{BD618666-6B3D-45B0-99E2-2AC4C01CD522}" dt="2022-02-11T18:08:10.868" v="5122" actId="47"/>
        <pc:sldMkLst>
          <pc:docMk/>
          <pc:sldMk cId="1075380403" sldId="1576"/>
        </pc:sldMkLst>
      </pc:sldChg>
      <pc:sldChg chg="addSp modSp mod ord">
        <pc:chgData name="Arce, Eliezer - HCD" userId="86e2a09b-373b-4628-98eb-6eec5ccf8f5a" providerId="ADAL" clId="{BD618666-6B3D-45B0-99E2-2AC4C01CD522}" dt="2022-02-11T17:53:54.907" v="5091"/>
        <pc:sldMkLst>
          <pc:docMk/>
          <pc:sldMk cId="2759698927" sldId="1577"/>
        </pc:sldMkLst>
        <pc:spChg chg="mod">
          <ac:chgData name="Arce, Eliezer - HCD" userId="86e2a09b-373b-4628-98eb-6eec5ccf8f5a" providerId="ADAL" clId="{BD618666-6B3D-45B0-99E2-2AC4C01CD522}" dt="2022-02-11T17:15:35.605" v="5061" actId="20577"/>
          <ac:spMkLst>
            <pc:docMk/>
            <pc:sldMk cId="2759698927" sldId="1577"/>
            <ac:spMk id="7" creationId="{F2921517-0CFA-9B44-AC5A-C443393917AC}"/>
          </ac:spMkLst>
        </pc:spChg>
        <pc:picChg chg="add mod modCrop">
          <ac:chgData name="Arce, Eliezer - HCD" userId="86e2a09b-373b-4628-98eb-6eec5ccf8f5a" providerId="ADAL" clId="{BD618666-6B3D-45B0-99E2-2AC4C01CD522}" dt="2022-02-11T17:14:58.211" v="5054" actId="1076"/>
          <ac:picMkLst>
            <pc:docMk/>
            <pc:sldMk cId="2759698927" sldId="1577"/>
            <ac:picMk id="3" creationId="{505FEB8A-44E1-43D5-A04C-8D667504AAFC}"/>
          </ac:picMkLst>
        </pc:picChg>
      </pc:sldChg>
      <pc:sldChg chg="del">
        <pc:chgData name="Arce, Eliezer - HCD" userId="86e2a09b-373b-4628-98eb-6eec5ccf8f5a" providerId="ADAL" clId="{BD618666-6B3D-45B0-99E2-2AC4C01CD522}" dt="2022-02-11T18:08:10.868" v="5122" actId="47"/>
        <pc:sldMkLst>
          <pc:docMk/>
          <pc:sldMk cId="1175272313" sldId="1578"/>
        </pc:sldMkLst>
      </pc:sldChg>
      <pc:sldChg chg="del">
        <pc:chgData name="Arce, Eliezer - HCD" userId="86e2a09b-373b-4628-98eb-6eec5ccf8f5a" providerId="ADAL" clId="{BD618666-6B3D-45B0-99E2-2AC4C01CD522}" dt="2022-02-11T18:08:10.868" v="5122" actId="47"/>
        <pc:sldMkLst>
          <pc:docMk/>
          <pc:sldMk cId="3377917554" sldId="1579"/>
        </pc:sldMkLst>
      </pc:sldChg>
      <pc:sldChg chg="del">
        <pc:chgData name="Arce, Eliezer - HCD" userId="86e2a09b-373b-4628-98eb-6eec5ccf8f5a" providerId="ADAL" clId="{BD618666-6B3D-45B0-99E2-2AC4C01CD522}" dt="2022-02-11T18:08:10.868" v="5122" actId="47"/>
        <pc:sldMkLst>
          <pc:docMk/>
          <pc:sldMk cId="2339636745" sldId="1580"/>
        </pc:sldMkLst>
      </pc:sldChg>
      <pc:sldChg chg="del">
        <pc:chgData name="Arce, Eliezer - HCD" userId="86e2a09b-373b-4628-98eb-6eec5ccf8f5a" providerId="ADAL" clId="{BD618666-6B3D-45B0-99E2-2AC4C01CD522}" dt="2022-02-11T18:04:52.099" v="5119" actId="47"/>
        <pc:sldMkLst>
          <pc:docMk/>
          <pc:sldMk cId="493198714" sldId="1581"/>
        </pc:sldMkLst>
      </pc:sldChg>
      <pc:sldChg chg="addSp delSp modSp mod">
        <pc:chgData name="Arce, Eliezer - HCD" userId="86e2a09b-373b-4628-98eb-6eec5ccf8f5a" providerId="ADAL" clId="{BD618666-6B3D-45B0-99E2-2AC4C01CD522}" dt="2022-02-11T18:33:27.346" v="5524" actId="20577"/>
        <pc:sldMkLst>
          <pc:docMk/>
          <pc:sldMk cId="1014422217" sldId="1582"/>
        </pc:sldMkLst>
        <pc:spChg chg="del">
          <ac:chgData name="Arce, Eliezer - HCD" userId="86e2a09b-373b-4628-98eb-6eec5ccf8f5a" providerId="ADAL" clId="{BD618666-6B3D-45B0-99E2-2AC4C01CD522}" dt="2022-02-10T16:25:04.216" v="632" actId="478"/>
          <ac:spMkLst>
            <pc:docMk/>
            <pc:sldMk cId="1014422217" sldId="1582"/>
            <ac:spMk id="3" creationId="{83A932DF-CAFD-44F1-ADC9-17A615FCEF2C}"/>
          </ac:spMkLst>
        </pc:spChg>
        <pc:spChg chg="add mod">
          <ac:chgData name="Arce, Eliezer - HCD" userId="86e2a09b-373b-4628-98eb-6eec5ccf8f5a" providerId="ADAL" clId="{BD618666-6B3D-45B0-99E2-2AC4C01CD522}" dt="2022-02-11T18:33:27.346" v="5524" actId="20577"/>
          <ac:spMkLst>
            <pc:docMk/>
            <pc:sldMk cId="1014422217" sldId="1582"/>
            <ac:spMk id="4" creationId="{80748CAE-4443-4371-869B-E7BC241BCEC6}"/>
          </ac:spMkLst>
        </pc:spChg>
        <pc:spChg chg="add mod">
          <ac:chgData name="Arce, Eliezer - HCD" userId="86e2a09b-373b-4628-98eb-6eec5ccf8f5a" providerId="ADAL" clId="{BD618666-6B3D-45B0-99E2-2AC4C01CD522}" dt="2022-02-10T16:25:05.884" v="633"/>
          <ac:spMkLst>
            <pc:docMk/>
            <pc:sldMk cId="1014422217" sldId="1582"/>
            <ac:spMk id="5" creationId="{F57C2049-9DFE-43C8-ACDF-4A49C558FAC7}"/>
          </ac:spMkLst>
        </pc:spChg>
      </pc:sldChg>
      <pc:sldChg chg="addSp modSp mod">
        <pc:chgData name="Arce, Eliezer - HCD" userId="86e2a09b-373b-4628-98eb-6eec5ccf8f5a" providerId="ADAL" clId="{BD618666-6B3D-45B0-99E2-2AC4C01CD522}" dt="2022-02-11T18:33:38.442" v="5526" actId="20577"/>
        <pc:sldMkLst>
          <pc:docMk/>
          <pc:sldMk cId="1066519784" sldId="1583"/>
        </pc:sldMkLst>
        <pc:spChg chg="mod">
          <ac:chgData name="Arce, Eliezer - HCD" userId="86e2a09b-373b-4628-98eb-6eec5ccf8f5a" providerId="ADAL" clId="{BD618666-6B3D-45B0-99E2-2AC4C01CD522}" dt="2022-02-10T16:28:20.346" v="721"/>
          <ac:spMkLst>
            <pc:docMk/>
            <pc:sldMk cId="1066519784" sldId="1583"/>
            <ac:spMk id="3" creationId="{83A932DF-CAFD-44F1-ADC9-17A615FCEF2C}"/>
          </ac:spMkLst>
        </pc:spChg>
        <pc:spChg chg="add mod">
          <ac:chgData name="Arce, Eliezer - HCD" userId="86e2a09b-373b-4628-98eb-6eec5ccf8f5a" providerId="ADAL" clId="{BD618666-6B3D-45B0-99E2-2AC4C01CD522}" dt="2022-02-11T18:33:38.442" v="5526" actId="20577"/>
          <ac:spMkLst>
            <pc:docMk/>
            <pc:sldMk cId="1066519784" sldId="1583"/>
            <ac:spMk id="5" creationId="{31CD1398-C364-4D9C-8807-F4A8AB4B5DE4}"/>
          </ac:spMkLst>
        </pc:spChg>
        <pc:graphicFrameChg chg="add mod modGraphic">
          <ac:chgData name="Arce, Eliezer - HCD" userId="86e2a09b-373b-4628-98eb-6eec5ccf8f5a" providerId="ADAL" clId="{BD618666-6B3D-45B0-99E2-2AC4C01CD522}" dt="2022-02-11T16:45:13.731" v="4863"/>
          <ac:graphicFrameMkLst>
            <pc:docMk/>
            <pc:sldMk cId="1066519784" sldId="1583"/>
            <ac:graphicFrameMk id="2" creationId="{396ACE78-85BF-4B65-9E8E-B10897CFFD62}"/>
          </ac:graphicFrameMkLst>
        </pc:graphicFrameChg>
      </pc:sldChg>
      <pc:sldChg chg="addSp modSp mod">
        <pc:chgData name="Arce, Eliezer - HCD" userId="86e2a09b-373b-4628-98eb-6eec5ccf8f5a" providerId="ADAL" clId="{BD618666-6B3D-45B0-99E2-2AC4C01CD522}" dt="2022-02-11T15:44:19.409" v="3377" actId="207"/>
        <pc:sldMkLst>
          <pc:docMk/>
          <pc:sldMk cId="3638265238" sldId="1584"/>
        </pc:sldMkLst>
        <pc:spChg chg="mod">
          <ac:chgData name="Arce, Eliezer - HCD" userId="86e2a09b-373b-4628-98eb-6eec5ccf8f5a" providerId="ADAL" clId="{BD618666-6B3D-45B0-99E2-2AC4C01CD522}" dt="2022-02-11T13:04:24.846" v="871" actId="20577"/>
          <ac:spMkLst>
            <pc:docMk/>
            <pc:sldMk cId="3638265238" sldId="1584"/>
            <ac:spMk id="3" creationId="{83A932DF-CAFD-44F1-ADC9-17A615FCEF2C}"/>
          </ac:spMkLst>
        </pc:spChg>
        <pc:spChg chg="add mod">
          <ac:chgData name="Arce, Eliezer - HCD" userId="86e2a09b-373b-4628-98eb-6eec5ccf8f5a" providerId="ADAL" clId="{BD618666-6B3D-45B0-99E2-2AC4C01CD522}" dt="2022-02-11T15:44:19.409" v="3377" actId="207"/>
          <ac:spMkLst>
            <pc:docMk/>
            <pc:sldMk cId="3638265238" sldId="1584"/>
            <ac:spMk id="4" creationId="{550521FF-EDB9-4E6D-B3DF-91752E799B1E}"/>
          </ac:spMkLst>
        </pc:spChg>
      </pc:sldChg>
      <pc:sldChg chg="addSp modSp mod">
        <pc:chgData name="Arce, Eliezer - HCD" userId="86e2a09b-373b-4628-98eb-6eec5ccf8f5a" providerId="ADAL" clId="{BD618666-6B3D-45B0-99E2-2AC4C01CD522}" dt="2022-02-11T15:44:45.084" v="3380" actId="207"/>
        <pc:sldMkLst>
          <pc:docMk/>
          <pc:sldMk cId="491490215" sldId="1585"/>
        </pc:sldMkLst>
        <pc:spChg chg="mod">
          <ac:chgData name="Arce, Eliezer - HCD" userId="86e2a09b-373b-4628-98eb-6eec5ccf8f5a" providerId="ADAL" clId="{BD618666-6B3D-45B0-99E2-2AC4C01CD522}" dt="2022-02-11T13:13:19.847" v="1144" actId="20577"/>
          <ac:spMkLst>
            <pc:docMk/>
            <pc:sldMk cId="491490215" sldId="1585"/>
            <ac:spMk id="3" creationId="{83A932DF-CAFD-44F1-ADC9-17A615FCEF2C}"/>
          </ac:spMkLst>
        </pc:spChg>
        <pc:spChg chg="add mod">
          <ac:chgData name="Arce, Eliezer - HCD" userId="86e2a09b-373b-4628-98eb-6eec5ccf8f5a" providerId="ADAL" clId="{BD618666-6B3D-45B0-99E2-2AC4C01CD522}" dt="2022-02-11T15:44:45.084" v="3380" actId="207"/>
          <ac:spMkLst>
            <pc:docMk/>
            <pc:sldMk cId="491490215" sldId="1585"/>
            <ac:spMk id="4" creationId="{3EA6338B-62E3-44A5-8D9C-235870D28656}"/>
          </ac:spMkLst>
        </pc:spChg>
      </pc:sldChg>
      <pc:sldChg chg="addSp modSp mod">
        <pc:chgData name="Arce, Eliezer - HCD" userId="86e2a09b-373b-4628-98eb-6eec5ccf8f5a" providerId="ADAL" clId="{BD618666-6B3D-45B0-99E2-2AC4C01CD522}" dt="2022-02-11T16:04:11.683" v="3674" actId="207"/>
        <pc:sldMkLst>
          <pc:docMk/>
          <pc:sldMk cId="1015614285" sldId="1586"/>
        </pc:sldMkLst>
        <pc:spChg chg="mod">
          <ac:chgData name="Arce, Eliezer - HCD" userId="86e2a09b-373b-4628-98eb-6eec5ccf8f5a" providerId="ADAL" clId="{BD618666-6B3D-45B0-99E2-2AC4C01CD522}" dt="2022-02-11T13:40:02.001" v="1696" actId="20577"/>
          <ac:spMkLst>
            <pc:docMk/>
            <pc:sldMk cId="1015614285" sldId="1586"/>
            <ac:spMk id="3" creationId="{83A932DF-CAFD-44F1-ADC9-17A615FCEF2C}"/>
          </ac:spMkLst>
        </pc:spChg>
        <pc:spChg chg="add mod">
          <ac:chgData name="Arce, Eliezer - HCD" userId="86e2a09b-373b-4628-98eb-6eec5ccf8f5a" providerId="ADAL" clId="{BD618666-6B3D-45B0-99E2-2AC4C01CD522}" dt="2022-02-11T16:04:11.683" v="3674" actId="207"/>
          <ac:spMkLst>
            <pc:docMk/>
            <pc:sldMk cId="1015614285" sldId="1586"/>
            <ac:spMk id="4" creationId="{73886710-DD2B-443A-8A40-4E23F8043AA9}"/>
          </ac:spMkLst>
        </pc:spChg>
      </pc:sldChg>
      <pc:sldChg chg="addSp delSp modSp mod">
        <pc:chgData name="Arce, Eliezer - HCD" userId="86e2a09b-373b-4628-98eb-6eec5ccf8f5a" providerId="ADAL" clId="{BD618666-6B3D-45B0-99E2-2AC4C01CD522}" dt="2022-02-11T16:44:38.639" v="4860" actId="21"/>
        <pc:sldMkLst>
          <pc:docMk/>
          <pc:sldMk cId="438348941" sldId="1587"/>
        </pc:sldMkLst>
        <pc:spChg chg="del mod">
          <ac:chgData name="Arce, Eliezer - HCD" userId="86e2a09b-373b-4628-98eb-6eec5ccf8f5a" providerId="ADAL" clId="{BD618666-6B3D-45B0-99E2-2AC4C01CD522}" dt="2022-02-10T15:13:19.884" v="246" actId="478"/>
          <ac:spMkLst>
            <pc:docMk/>
            <pc:sldMk cId="438348941" sldId="1587"/>
            <ac:spMk id="3" creationId="{83A932DF-CAFD-44F1-ADC9-17A615FCEF2C}"/>
          </ac:spMkLst>
        </pc:spChg>
        <pc:spChg chg="add mod">
          <ac:chgData name="Arce, Eliezer - HCD" userId="86e2a09b-373b-4628-98eb-6eec5ccf8f5a" providerId="ADAL" clId="{BD618666-6B3D-45B0-99E2-2AC4C01CD522}" dt="2022-02-10T15:13:21.684" v="247"/>
          <ac:spMkLst>
            <pc:docMk/>
            <pc:sldMk cId="438348941" sldId="1587"/>
            <ac:spMk id="4" creationId="{671A13F7-C8F6-483A-8F81-B581D6151B5A}"/>
          </ac:spMkLst>
        </pc:spChg>
        <pc:spChg chg="add del mod">
          <ac:chgData name="Arce, Eliezer - HCD" userId="86e2a09b-373b-4628-98eb-6eec5ccf8f5a" providerId="ADAL" clId="{BD618666-6B3D-45B0-99E2-2AC4C01CD522}" dt="2022-02-10T15:16:43.643" v="322" actId="21"/>
          <ac:spMkLst>
            <pc:docMk/>
            <pc:sldMk cId="438348941" sldId="1587"/>
            <ac:spMk id="6" creationId="{12C37A08-6E0E-4D5D-BDBC-D377E6C46A1E}"/>
          </ac:spMkLst>
        </pc:spChg>
        <pc:spChg chg="add mod">
          <ac:chgData name="Arce, Eliezer - HCD" userId="86e2a09b-373b-4628-98eb-6eec5ccf8f5a" providerId="ADAL" clId="{BD618666-6B3D-45B0-99E2-2AC4C01CD522}" dt="2022-02-11T15:43:19.394" v="3369" actId="207"/>
          <ac:spMkLst>
            <pc:docMk/>
            <pc:sldMk cId="438348941" sldId="1587"/>
            <ac:spMk id="8" creationId="{11F289FF-EC8C-4B7B-B4C3-3FE95760D884}"/>
          </ac:spMkLst>
        </pc:spChg>
        <pc:graphicFrameChg chg="add mod modGraphic">
          <ac:chgData name="Arce, Eliezer - HCD" userId="86e2a09b-373b-4628-98eb-6eec5ccf8f5a" providerId="ADAL" clId="{BD618666-6B3D-45B0-99E2-2AC4C01CD522}" dt="2022-02-11T16:44:38.639" v="4860" actId="21"/>
          <ac:graphicFrameMkLst>
            <pc:docMk/>
            <pc:sldMk cId="438348941" sldId="1587"/>
            <ac:graphicFrameMk id="2" creationId="{72D08A2B-EBE0-4EE0-9C54-ADFBE1A50CFD}"/>
          </ac:graphicFrameMkLst>
        </pc:graphicFrameChg>
      </pc:sldChg>
      <pc:sldChg chg="addSp delSp modSp mod">
        <pc:chgData name="Arce, Eliezer - HCD" userId="86e2a09b-373b-4628-98eb-6eec5ccf8f5a" providerId="ADAL" clId="{BD618666-6B3D-45B0-99E2-2AC4C01CD522}" dt="2022-02-11T15:43:24.109" v="3370" actId="207"/>
        <pc:sldMkLst>
          <pc:docMk/>
          <pc:sldMk cId="1244732284" sldId="1588"/>
        </pc:sldMkLst>
        <pc:spChg chg="del">
          <ac:chgData name="Arce, Eliezer - HCD" userId="86e2a09b-373b-4628-98eb-6eec5ccf8f5a" providerId="ADAL" clId="{BD618666-6B3D-45B0-99E2-2AC4C01CD522}" dt="2022-02-10T15:18:45.610" v="426" actId="478"/>
          <ac:spMkLst>
            <pc:docMk/>
            <pc:sldMk cId="1244732284" sldId="1588"/>
            <ac:spMk id="3" creationId="{83A932DF-CAFD-44F1-ADC9-17A615FCEF2C}"/>
          </ac:spMkLst>
        </pc:spChg>
        <pc:spChg chg="add mod">
          <ac:chgData name="Arce, Eliezer - HCD" userId="86e2a09b-373b-4628-98eb-6eec5ccf8f5a" providerId="ADAL" clId="{BD618666-6B3D-45B0-99E2-2AC4C01CD522}" dt="2022-02-11T15:43:24.109" v="3370" actId="207"/>
          <ac:spMkLst>
            <pc:docMk/>
            <pc:sldMk cId="1244732284" sldId="1588"/>
            <ac:spMk id="4" creationId="{1BEA1249-4ED4-4636-83BF-46F7DC17A656}"/>
          </ac:spMkLst>
        </pc:spChg>
        <pc:spChg chg="add mod">
          <ac:chgData name="Arce, Eliezer - HCD" userId="86e2a09b-373b-4628-98eb-6eec5ccf8f5a" providerId="ADAL" clId="{BD618666-6B3D-45B0-99E2-2AC4C01CD522}" dt="2022-02-10T15:18:47.099" v="427"/>
          <ac:spMkLst>
            <pc:docMk/>
            <pc:sldMk cId="1244732284" sldId="1588"/>
            <ac:spMk id="5" creationId="{62509D73-C111-4258-BF8E-C5921A0C880C}"/>
          </ac:spMkLst>
        </pc:spChg>
      </pc:sldChg>
      <pc:sldChg chg="addSp modSp mod">
        <pc:chgData name="Arce, Eliezer - HCD" userId="86e2a09b-373b-4628-98eb-6eec5ccf8f5a" providerId="ADAL" clId="{BD618666-6B3D-45B0-99E2-2AC4C01CD522}" dt="2022-02-11T16:40:47.670" v="4843" actId="1038"/>
        <pc:sldMkLst>
          <pc:docMk/>
          <pc:sldMk cId="679514471" sldId="1589"/>
        </pc:sldMkLst>
        <pc:spChg chg="mod">
          <ac:chgData name="Arce, Eliezer - HCD" userId="86e2a09b-373b-4628-98eb-6eec5ccf8f5a" providerId="ADAL" clId="{BD618666-6B3D-45B0-99E2-2AC4C01CD522}" dt="2022-02-10T16:23:34.589" v="626" actId="20577"/>
          <ac:spMkLst>
            <pc:docMk/>
            <pc:sldMk cId="679514471" sldId="1589"/>
            <ac:spMk id="3" creationId="{83A932DF-CAFD-44F1-ADC9-17A615FCEF2C}"/>
          </ac:spMkLst>
        </pc:spChg>
        <pc:spChg chg="add mod">
          <ac:chgData name="Arce, Eliezer - HCD" userId="86e2a09b-373b-4628-98eb-6eec5ccf8f5a" providerId="ADAL" clId="{BD618666-6B3D-45B0-99E2-2AC4C01CD522}" dt="2022-02-11T16:40:47.670" v="4843" actId="1038"/>
          <ac:spMkLst>
            <pc:docMk/>
            <pc:sldMk cId="679514471" sldId="1589"/>
            <ac:spMk id="4" creationId="{65F74512-589C-4C25-82D4-EA77E5B8A79D}"/>
          </ac:spMkLst>
        </pc:spChg>
      </pc:sldChg>
      <pc:sldChg chg="addSp modSp mod">
        <pc:chgData name="Arce, Eliezer - HCD" userId="86e2a09b-373b-4628-98eb-6eec5ccf8f5a" providerId="ADAL" clId="{BD618666-6B3D-45B0-99E2-2AC4C01CD522}" dt="2022-02-11T18:36:21.550" v="5531" actId="6549"/>
        <pc:sldMkLst>
          <pc:docMk/>
          <pc:sldMk cId="3661737300" sldId="1590"/>
        </pc:sldMkLst>
        <pc:spChg chg="mod">
          <ac:chgData name="Arce, Eliezer - HCD" userId="86e2a09b-373b-4628-98eb-6eec5ccf8f5a" providerId="ADAL" clId="{BD618666-6B3D-45B0-99E2-2AC4C01CD522}" dt="2022-02-11T15:56:19.390" v="3473" actId="20578"/>
          <ac:spMkLst>
            <pc:docMk/>
            <pc:sldMk cId="3661737300" sldId="1590"/>
            <ac:spMk id="3" creationId="{83A932DF-CAFD-44F1-ADC9-17A615FCEF2C}"/>
          </ac:spMkLst>
        </pc:spChg>
        <pc:spChg chg="add mod">
          <ac:chgData name="Arce, Eliezer - HCD" userId="86e2a09b-373b-4628-98eb-6eec5ccf8f5a" providerId="ADAL" clId="{BD618666-6B3D-45B0-99E2-2AC4C01CD522}" dt="2022-02-11T18:36:21.550" v="5531" actId="6549"/>
          <ac:spMkLst>
            <pc:docMk/>
            <pc:sldMk cId="3661737300" sldId="1590"/>
            <ac:spMk id="4" creationId="{73C87A26-A1D0-4367-BEAE-90C91DFBC767}"/>
          </ac:spMkLst>
        </pc:spChg>
      </pc:sldChg>
      <pc:sldChg chg="del">
        <pc:chgData name="Arce, Eliezer - HCD" userId="86e2a09b-373b-4628-98eb-6eec5ccf8f5a" providerId="ADAL" clId="{BD618666-6B3D-45B0-99E2-2AC4C01CD522}" dt="2022-02-11T16:34:20.449" v="4819" actId="47"/>
        <pc:sldMkLst>
          <pc:docMk/>
          <pc:sldMk cId="235339456" sldId="1591"/>
        </pc:sldMkLst>
      </pc:sldChg>
      <pc:sldChg chg="del">
        <pc:chgData name="Arce, Eliezer - HCD" userId="86e2a09b-373b-4628-98eb-6eec5ccf8f5a" providerId="ADAL" clId="{BD618666-6B3D-45B0-99E2-2AC4C01CD522}" dt="2022-02-11T16:34:20.805" v="4820" actId="47"/>
        <pc:sldMkLst>
          <pc:docMk/>
          <pc:sldMk cId="3272669019" sldId="1592"/>
        </pc:sldMkLst>
      </pc:sldChg>
      <pc:sldChg chg="del">
        <pc:chgData name="Arce, Eliezer - HCD" userId="86e2a09b-373b-4628-98eb-6eec5ccf8f5a" providerId="ADAL" clId="{BD618666-6B3D-45B0-99E2-2AC4C01CD522}" dt="2022-02-11T16:34:21.432" v="4821" actId="47"/>
        <pc:sldMkLst>
          <pc:docMk/>
          <pc:sldMk cId="3036663242" sldId="1593"/>
        </pc:sldMkLst>
      </pc:sldChg>
      <pc:sldChg chg="modSp add mod">
        <pc:chgData name="Arce, Eliezer - HCD" userId="86e2a09b-373b-4628-98eb-6eec5ccf8f5a" providerId="ADAL" clId="{BD618666-6B3D-45B0-99E2-2AC4C01CD522}" dt="2022-02-11T15:43:07.139" v="3368" actId="207"/>
        <pc:sldMkLst>
          <pc:docMk/>
          <pc:sldMk cId="3139223727" sldId="1594"/>
        </pc:sldMkLst>
        <pc:spChg chg="mod">
          <ac:chgData name="Arce, Eliezer - HCD" userId="86e2a09b-373b-4628-98eb-6eec5ccf8f5a" providerId="ADAL" clId="{BD618666-6B3D-45B0-99E2-2AC4C01CD522}" dt="2022-02-11T15:43:07.139" v="3368" actId="207"/>
          <ac:spMkLst>
            <pc:docMk/>
            <pc:sldMk cId="3139223727" sldId="1594"/>
            <ac:spMk id="6" creationId="{C46E788F-1487-43EC-8601-49743D690AB8}"/>
          </ac:spMkLst>
        </pc:spChg>
      </pc:sldChg>
      <pc:sldChg chg="addSp delSp modSp add mod">
        <pc:chgData name="Arce, Eliezer - HCD" userId="86e2a09b-373b-4628-98eb-6eec5ccf8f5a" providerId="ADAL" clId="{BD618666-6B3D-45B0-99E2-2AC4C01CD522}" dt="2022-02-11T16:41:58.152" v="4848" actId="113"/>
        <pc:sldMkLst>
          <pc:docMk/>
          <pc:sldMk cId="3463926229" sldId="1595"/>
        </pc:sldMkLst>
        <pc:spChg chg="del mod">
          <ac:chgData name="Arce, Eliezer - HCD" userId="86e2a09b-373b-4628-98eb-6eec5ccf8f5a" providerId="ADAL" clId="{BD618666-6B3D-45B0-99E2-2AC4C01CD522}" dt="2022-02-11T13:04:48.979" v="874" actId="478"/>
          <ac:spMkLst>
            <pc:docMk/>
            <pc:sldMk cId="3463926229" sldId="1595"/>
            <ac:spMk id="4" creationId="{550521FF-EDB9-4E6D-B3DF-91752E799B1E}"/>
          </ac:spMkLst>
        </pc:spChg>
        <pc:spChg chg="add mod">
          <ac:chgData name="Arce, Eliezer - HCD" userId="86e2a09b-373b-4628-98eb-6eec5ccf8f5a" providerId="ADAL" clId="{BD618666-6B3D-45B0-99E2-2AC4C01CD522}" dt="2022-02-11T15:44:33.730" v="3379" actId="207"/>
          <ac:spMkLst>
            <pc:docMk/>
            <pc:sldMk cId="3463926229" sldId="1595"/>
            <ac:spMk id="6" creationId="{4405B28D-1211-4721-A94D-E5E2E6601AC7}"/>
          </ac:spMkLst>
        </pc:spChg>
        <pc:graphicFrameChg chg="add mod modGraphic">
          <ac:chgData name="Arce, Eliezer - HCD" userId="86e2a09b-373b-4628-98eb-6eec5ccf8f5a" providerId="ADAL" clId="{BD618666-6B3D-45B0-99E2-2AC4C01CD522}" dt="2022-02-11T16:41:58.152" v="4848" actId="113"/>
          <ac:graphicFrameMkLst>
            <pc:docMk/>
            <pc:sldMk cId="3463926229" sldId="1595"/>
            <ac:graphicFrameMk id="2" creationId="{40B56AC5-EEFD-4EC7-BCD0-4773A507B8BA}"/>
          </ac:graphicFrameMkLst>
        </pc:graphicFrameChg>
      </pc:sldChg>
      <pc:sldChg chg="addSp delSp modSp add mod">
        <pc:chgData name="Arce, Eliezer - HCD" userId="86e2a09b-373b-4628-98eb-6eec5ccf8f5a" providerId="ADAL" clId="{BD618666-6B3D-45B0-99E2-2AC4C01CD522}" dt="2022-02-11T15:44:54.484" v="3381" actId="207"/>
        <pc:sldMkLst>
          <pc:docMk/>
          <pc:sldMk cId="875475578" sldId="1596"/>
        </pc:sldMkLst>
        <pc:spChg chg="del mod">
          <ac:chgData name="Arce, Eliezer - HCD" userId="86e2a09b-373b-4628-98eb-6eec5ccf8f5a" providerId="ADAL" clId="{BD618666-6B3D-45B0-99E2-2AC4C01CD522}" dt="2022-02-11T13:14:35.534" v="1147" actId="478"/>
          <ac:spMkLst>
            <pc:docMk/>
            <pc:sldMk cId="875475578" sldId="1596"/>
            <ac:spMk id="4" creationId="{3EA6338B-62E3-44A5-8D9C-235870D28656}"/>
          </ac:spMkLst>
        </pc:spChg>
        <pc:spChg chg="add mod">
          <ac:chgData name="Arce, Eliezer - HCD" userId="86e2a09b-373b-4628-98eb-6eec5ccf8f5a" providerId="ADAL" clId="{BD618666-6B3D-45B0-99E2-2AC4C01CD522}" dt="2022-02-11T15:44:54.484" v="3381" actId="207"/>
          <ac:spMkLst>
            <pc:docMk/>
            <pc:sldMk cId="875475578" sldId="1596"/>
            <ac:spMk id="5" creationId="{5A9FEC9E-C20E-447D-B138-DD4A1ED50096}"/>
          </ac:spMkLst>
        </pc:spChg>
      </pc:sldChg>
      <pc:sldChg chg="addSp delSp modSp add mod">
        <pc:chgData name="Arce, Eliezer - HCD" userId="86e2a09b-373b-4628-98eb-6eec5ccf8f5a" providerId="ADAL" clId="{BD618666-6B3D-45B0-99E2-2AC4C01CD522}" dt="2022-02-11T15:33:12.014" v="3340" actId="14734"/>
        <pc:sldMkLst>
          <pc:docMk/>
          <pc:sldMk cId="198404564" sldId="1597"/>
        </pc:sldMkLst>
        <pc:spChg chg="del">
          <ac:chgData name="Arce, Eliezer - HCD" userId="86e2a09b-373b-4628-98eb-6eec5ccf8f5a" providerId="ADAL" clId="{BD618666-6B3D-45B0-99E2-2AC4C01CD522}" dt="2022-02-11T13:30:12" v="1450" actId="478"/>
          <ac:spMkLst>
            <pc:docMk/>
            <pc:sldMk cId="198404564" sldId="1597"/>
            <ac:spMk id="5" creationId="{5A9FEC9E-C20E-447D-B138-DD4A1ED50096}"/>
          </ac:spMkLst>
        </pc:spChg>
        <pc:graphicFrameChg chg="add mod modGraphic">
          <ac:chgData name="Arce, Eliezer - HCD" userId="86e2a09b-373b-4628-98eb-6eec5ccf8f5a" providerId="ADAL" clId="{BD618666-6B3D-45B0-99E2-2AC4C01CD522}" dt="2022-02-11T15:33:12.014" v="3340" actId="14734"/>
          <ac:graphicFrameMkLst>
            <pc:docMk/>
            <pc:sldMk cId="198404564" sldId="1597"/>
            <ac:graphicFrameMk id="2" creationId="{983A00EF-72D7-4E98-882C-E2434B9AB1F6}"/>
          </ac:graphicFrameMkLst>
        </pc:graphicFrameChg>
      </pc:sldChg>
      <pc:sldChg chg="add del">
        <pc:chgData name="Arce, Eliezer - HCD" userId="86e2a09b-373b-4628-98eb-6eec5ccf8f5a" providerId="ADAL" clId="{BD618666-6B3D-45B0-99E2-2AC4C01CD522}" dt="2022-02-11T14:29:57.514" v="2129" actId="47"/>
        <pc:sldMkLst>
          <pc:docMk/>
          <pc:sldMk cId="3563320873" sldId="1598"/>
        </pc:sldMkLst>
      </pc:sldChg>
      <pc:sldChg chg="modSp add mod">
        <pc:chgData name="Arce, Eliezer - HCD" userId="86e2a09b-373b-4628-98eb-6eec5ccf8f5a" providerId="ADAL" clId="{BD618666-6B3D-45B0-99E2-2AC4C01CD522}" dt="2022-02-11T18:34:21.391" v="5529" actId="6549"/>
        <pc:sldMkLst>
          <pc:docMk/>
          <pc:sldMk cId="704435372" sldId="1599"/>
        </pc:sldMkLst>
        <pc:spChg chg="mod">
          <ac:chgData name="Arce, Eliezer - HCD" userId="86e2a09b-373b-4628-98eb-6eec5ccf8f5a" providerId="ADAL" clId="{BD618666-6B3D-45B0-99E2-2AC4C01CD522}" dt="2022-02-11T18:34:21.391" v="5529" actId="6549"/>
          <ac:spMkLst>
            <pc:docMk/>
            <pc:sldMk cId="704435372" sldId="1599"/>
            <ac:spMk id="4" creationId="{73886710-DD2B-443A-8A40-4E23F8043AA9}"/>
          </ac:spMkLst>
        </pc:spChg>
      </pc:sldChg>
      <pc:sldChg chg="addSp delSp modSp add mod">
        <pc:chgData name="Arce, Eliezer - HCD" userId="86e2a09b-373b-4628-98eb-6eec5ccf8f5a" providerId="ADAL" clId="{BD618666-6B3D-45B0-99E2-2AC4C01CD522}" dt="2022-02-11T15:45:55.130" v="3389" actId="207"/>
        <pc:sldMkLst>
          <pc:docMk/>
          <pc:sldMk cId="782522937" sldId="1600"/>
        </pc:sldMkLst>
        <pc:spChg chg="del">
          <ac:chgData name="Arce, Eliezer - HCD" userId="86e2a09b-373b-4628-98eb-6eec5ccf8f5a" providerId="ADAL" clId="{BD618666-6B3D-45B0-99E2-2AC4C01CD522}" dt="2022-02-11T13:43:46.703" v="1733" actId="478"/>
          <ac:spMkLst>
            <pc:docMk/>
            <pc:sldMk cId="782522937" sldId="1600"/>
            <ac:spMk id="4" creationId="{73886710-DD2B-443A-8A40-4E23F8043AA9}"/>
          </ac:spMkLst>
        </pc:spChg>
        <pc:spChg chg="add mod">
          <ac:chgData name="Arce, Eliezer - HCD" userId="86e2a09b-373b-4628-98eb-6eec5ccf8f5a" providerId="ADAL" clId="{BD618666-6B3D-45B0-99E2-2AC4C01CD522}" dt="2022-02-11T15:45:55.130" v="3389" actId="207"/>
          <ac:spMkLst>
            <pc:docMk/>
            <pc:sldMk cId="782522937" sldId="1600"/>
            <ac:spMk id="5" creationId="{E74FD11D-3EF1-4F87-960A-F825E3F6A9C0}"/>
          </ac:spMkLst>
        </pc:spChg>
      </pc:sldChg>
      <pc:sldChg chg="addSp delSp modSp add del mod">
        <pc:chgData name="Arce, Eliezer - HCD" userId="86e2a09b-373b-4628-98eb-6eec5ccf8f5a" providerId="ADAL" clId="{BD618666-6B3D-45B0-99E2-2AC4C01CD522}" dt="2022-02-11T14:31:39.139" v="2154" actId="47"/>
        <pc:sldMkLst>
          <pc:docMk/>
          <pc:sldMk cId="1888949107" sldId="1601"/>
        </pc:sldMkLst>
        <pc:spChg chg="del">
          <ac:chgData name="Arce, Eliezer - HCD" userId="86e2a09b-373b-4628-98eb-6eec5ccf8f5a" providerId="ADAL" clId="{BD618666-6B3D-45B0-99E2-2AC4C01CD522}" dt="2022-02-11T13:47:26.064" v="1835" actId="478"/>
          <ac:spMkLst>
            <pc:docMk/>
            <pc:sldMk cId="1888949107" sldId="1601"/>
            <ac:spMk id="5" creationId="{E74FD11D-3EF1-4F87-960A-F825E3F6A9C0}"/>
          </ac:spMkLst>
        </pc:spChg>
        <pc:spChg chg="add del mod">
          <ac:chgData name="Arce, Eliezer - HCD" userId="86e2a09b-373b-4628-98eb-6eec5ccf8f5a" providerId="ADAL" clId="{BD618666-6B3D-45B0-99E2-2AC4C01CD522}" dt="2022-02-11T14:20:11.794" v="2031"/>
          <ac:spMkLst>
            <pc:docMk/>
            <pc:sldMk cId="1888949107" sldId="1601"/>
            <ac:spMk id="6" creationId="{F7F826B3-1C0F-4D1E-AEB5-C6FFB8798D53}"/>
          </ac:spMkLst>
        </pc:spChg>
        <pc:spChg chg="add mod">
          <ac:chgData name="Arce, Eliezer - HCD" userId="86e2a09b-373b-4628-98eb-6eec5ccf8f5a" providerId="ADAL" clId="{BD618666-6B3D-45B0-99E2-2AC4C01CD522}" dt="2022-02-11T14:30:33.821" v="2130" actId="6549"/>
          <ac:spMkLst>
            <pc:docMk/>
            <pc:sldMk cId="1888949107" sldId="1601"/>
            <ac:spMk id="8" creationId="{EF311BCC-1606-4357-92F2-B548D7381E44}"/>
          </ac:spMkLst>
        </pc:spChg>
        <pc:graphicFrameChg chg="add del mod modGraphic">
          <ac:chgData name="Arce, Eliezer - HCD" userId="86e2a09b-373b-4628-98eb-6eec5ccf8f5a" providerId="ADAL" clId="{BD618666-6B3D-45B0-99E2-2AC4C01CD522}" dt="2022-02-11T13:51:33.883" v="1966" actId="478"/>
          <ac:graphicFrameMkLst>
            <pc:docMk/>
            <pc:sldMk cId="1888949107" sldId="1601"/>
            <ac:graphicFrameMk id="2" creationId="{DEBEED9E-0870-4940-96C6-B7A3EE38FF92}"/>
          </ac:graphicFrameMkLst>
        </pc:graphicFrameChg>
      </pc:sldChg>
      <pc:sldChg chg="delSp modSp add mod ord">
        <pc:chgData name="Arce, Eliezer - HCD" userId="86e2a09b-373b-4628-98eb-6eec5ccf8f5a" providerId="ADAL" clId="{BD618666-6B3D-45B0-99E2-2AC4C01CD522}" dt="2022-02-11T15:32:25.837" v="3332" actId="207"/>
        <pc:sldMkLst>
          <pc:docMk/>
          <pc:sldMk cId="1911846852" sldId="1602"/>
        </pc:sldMkLst>
        <pc:spChg chg="mod">
          <ac:chgData name="Arce, Eliezer - HCD" userId="86e2a09b-373b-4628-98eb-6eec5ccf8f5a" providerId="ADAL" clId="{BD618666-6B3D-45B0-99E2-2AC4C01CD522}" dt="2022-02-11T15:32:01.169" v="3327" actId="1076"/>
          <ac:spMkLst>
            <pc:docMk/>
            <pc:sldMk cId="1911846852" sldId="1602"/>
            <ac:spMk id="3" creationId="{83A932DF-CAFD-44F1-ADC9-17A615FCEF2C}"/>
          </ac:spMkLst>
        </pc:spChg>
        <pc:spChg chg="del mod">
          <ac:chgData name="Arce, Eliezer - HCD" userId="86e2a09b-373b-4628-98eb-6eec5ccf8f5a" providerId="ADAL" clId="{BD618666-6B3D-45B0-99E2-2AC4C01CD522}" dt="2022-02-11T14:21:51.550" v="2053" actId="478"/>
          <ac:spMkLst>
            <pc:docMk/>
            <pc:sldMk cId="1911846852" sldId="1602"/>
            <ac:spMk id="6" creationId="{F7F826B3-1C0F-4D1E-AEB5-C6FFB8798D53}"/>
          </ac:spMkLst>
        </pc:spChg>
        <pc:graphicFrameChg chg="modGraphic">
          <ac:chgData name="Arce, Eliezer - HCD" userId="86e2a09b-373b-4628-98eb-6eec5ccf8f5a" providerId="ADAL" clId="{BD618666-6B3D-45B0-99E2-2AC4C01CD522}" dt="2022-02-11T15:32:25.837" v="3332" actId="207"/>
          <ac:graphicFrameMkLst>
            <pc:docMk/>
            <pc:sldMk cId="1911846852" sldId="1602"/>
            <ac:graphicFrameMk id="2" creationId="{DEBEED9E-0870-4940-96C6-B7A3EE38FF92}"/>
          </ac:graphicFrameMkLst>
        </pc:graphicFrameChg>
      </pc:sldChg>
      <pc:sldChg chg="addSp delSp modSp add mod">
        <pc:chgData name="Arce, Eliezer - HCD" userId="86e2a09b-373b-4628-98eb-6eec5ccf8f5a" providerId="ADAL" clId="{BD618666-6B3D-45B0-99E2-2AC4C01CD522}" dt="2022-02-11T14:31:05.417" v="2153" actId="1037"/>
        <pc:sldMkLst>
          <pc:docMk/>
          <pc:sldMk cId="1344517179" sldId="1603"/>
        </pc:sldMkLst>
        <pc:spChg chg="del">
          <ac:chgData name="Arce, Eliezer - HCD" userId="86e2a09b-373b-4628-98eb-6eec5ccf8f5a" providerId="ADAL" clId="{BD618666-6B3D-45B0-99E2-2AC4C01CD522}" dt="2022-02-11T14:29:53.946" v="2128" actId="478"/>
          <ac:spMkLst>
            <pc:docMk/>
            <pc:sldMk cId="1344517179" sldId="1603"/>
            <ac:spMk id="8" creationId="{EF311BCC-1606-4357-92F2-B548D7381E44}"/>
          </ac:spMkLst>
        </pc:spChg>
        <pc:picChg chg="add mod">
          <ac:chgData name="Arce, Eliezer - HCD" userId="86e2a09b-373b-4628-98eb-6eec5ccf8f5a" providerId="ADAL" clId="{BD618666-6B3D-45B0-99E2-2AC4C01CD522}" dt="2022-02-11T14:31:05.417" v="2153" actId="1037"/>
          <ac:picMkLst>
            <pc:docMk/>
            <pc:sldMk cId="1344517179" sldId="1603"/>
            <ac:picMk id="4" creationId="{ABCF4433-1697-4FE7-8F49-97A2F902C336}"/>
          </ac:picMkLst>
        </pc:picChg>
      </pc:sldChg>
      <pc:sldChg chg="addSp delSp modSp add mod">
        <pc:chgData name="Arce, Eliezer - HCD" userId="86e2a09b-373b-4628-98eb-6eec5ccf8f5a" providerId="ADAL" clId="{BD618666-6B3D-45B0-99E2-2AC4C01CD522}" dt="2022-02-11T16:04:48.861" v="3677" actId="20577"/>
        <pc:sldMkLst>
          <pc:docMk/>
          <pc:sldMk cId="3602695525" sldId="1604"/>
        </pc:sldMkLst>
        <pc:spChg chg="del mod">
          <ac:chgData name="Arce, Eliezer - HCD" userId="86e2a09b-373b-4628-98eb-6eec5ccf8f5a" providerId="ADAL" clId="{BD618666-6B3D-45B0-99E2-2AC4C01CD522}" dt="2022-02-11T14:37:48.809" v="2288" actId="478"/>
          <ac:spMkLst>
            <pc:docMk/>
            <pc:sldMk cId="3602695525" sldId="1604"/>
            <ac:spMk id="3" creationId="{83A932DF-CAFD-44F1-ADC9-17A615FCEF2C}"/>
          </ac:spMkLst>
        </pc:spChg>
        <pc:spChg chg="add mod">
          <ac:chgData name="Arce, Eliezer - HCD" userId="86e2a09b-373b-4628-98eb-6eec5ccf8f5a" providerId="ADAL" clId="{BD618666-6B3D-45B0-99E2-2AC4C01CD522}" dt="2022-02-11T16:04:48.861" v="3677" actId="20577"/>
          <ac:spMkLst>
            <pc:docMk/>
            <pc:sldMk cId="3602695525" sldId="1604"/>
            <ac:spMk id="5" creationId="{CB7D4DBA-C9F4-48F2-85BB-CBF1063C1C2E}"/>
          </ac:spMkLst>
        </pc:spChg>
        <pc:spChg chg="add del mod">
          <ac:chgData name="Arce, Eliezer - HCD" userId="86e2a09b-373b-4628-98eb-6eec5ccf8f5a" providerId="ADAL" clId="{BD618666-6B3D-45B0-99E2-2AC4C01CD522}" dt="2022-02-11T14:37:52.775" v="2289" actId="478"/>
          <ac:spMkLst>
            <pc:docMk/>
            <pc:sldMk cId="3602695525" sldId="1604"/>
            <ac:spMk id="7" creationId="{C1C6D57B-24E9-4F5C-95DB-C5DF319AAF0E}"/>
          </ac:spMkLst>
        </pc:spChg>
        <pc:spChg chg="add mod">
          <ac:chgData name="Arce, Eliezer - HCD" userId="86e2a09b-373b-4628-98eb-6eec5ccf8f5a" providerId="ADAL" clId="{BD618666-6B3D-45B0-99E2-2AC4C01CD522}" dt="2022-02-11T14:38:06.393" v="2290"/>
          <ac:spMkLst>
            <pc:docMk/>
            <pc:sldMk cId="3602695525" sldId="1604"/>
            <ac:spMk id="8" creationId="{EDCAE631-242B-4BA4-B858-A414B21321C0}"/>
          </ac:spMkLst>
        </pc:spChg>
        <pc:graphicFrameChg chg="del">
          <ac:chgData name="Arce, Eliezer - HCD" userId="86e2a09b-373b-4628-98eb-6eec5ccf8f5a" providerId="ADAL" clId="{BD618666-6B3D-45B0-99E2-2AC4C01CD522}" dt="2022-02-11T14:32:05" v="2156" actId="478"/>
          <ac:graphicFrameMkLst>
            <pc:docMk/>
            <pc:sldMk cId="3602695525" sldId="1604"/>
            <ac:graphicFrameMk id="2" creationId="{DEBEED9E-0870-4940-96C6-B7A3EE38FF92}"/>
          </ac:graphicFrameMkLst>
        </pc:graphicFrameChg>
      </pc:sldChg>
      <pc:sldChg chg="modSp add mod">
        <pc:chgData name="Arce, Eliezer - HCD" userId="86e2a09b-373b-4628-98eb-6eec5ccf8f5a" providerId="ADAL" clId="{BD618666-6B3D-45B0-99E2-2AC4C01CD522}" dt="2022-02-11T15:46:16.847" v="3392" actId="207"/>
        <pc:sldMkLst>
          <pc:docMk/>
          <pc:sldMk cId="996148177" sldId="1605"/>
        </pc:sldMkLst>
        <pc:spChg chg="mod">
          <ac:chgData name="Arce, Eliezer - HCD" userId="86e2a09b-373b-4628-98eb-6eec5ccf8f5a" providerId="ADAL" clId="{BD618666-6B3D-45B0-99E2-2AC4C01CD522}" dt="2022-02-11T14:37:04.330" v="2287" actId="20577"/>
          <ac:spMkLst>
            <pc:docMk/>
            <pc:sldMk cId="996148177" sldId="1605"/>
            <ac:spMk id="3" creationId="{83A932DF-CAFD-44F1-ADC9-17A615FCEF2C}"/>
          </ac:spMkLst>
        </pc:spChg>
        <pc:spChg chg="mod">
          <ac:chgData name="Arce, Eliezer - HCD" userId="86e2a09b-373b-4628-98eb-6eec5ccf8f5a" providerId="ADAL" clId="{BD618666-6B3D-45B0-99E2-2AC4C01CD522}" dt="2022-02-11T15:46:16.847" v="3392" actId="207"/>
          <ac:spMkLst>
            <pc:docMk/>
            <pc:sldMk cId="996148177" sldId="1605"/>
            <ac:spMk id="5" creationId="{CB7D4DBA-C9F4-48F2-85BB-CBF1063C1C2E}"/>
          </ac:spMkLst>
        </pc:spChg>
      </pc:sldChg>
      <pc:sldChg chg="addSp delSp modSp add mod">
        <pc:chgData name="Arce, Eliezer - HCD" userId="86e2a09b-373b-4628-98eb-6eec5ccf8f5a" providerId="ADAL" clId="{BD618666-6B3D-45B0-99E2-2AC4C01CD522}" dt="2022-02-11T15:46:53.725" v="3394" actId="207"/>
        <pc:sldMkLst>
          <pc:docMk/>
          <pc:sldMk cId="1316812425" sldId="1606"/>
        </pc:sldMkLst>
        <pc:spChg chg="del">
          <ac:chgData name="Arce, Eliezer - HCD" userId="86e2a09b-373b-4628-98eb-6eec5ccf8f5a" providerId="ADAL" clId="{BD618666-6B3D-45B0-99E2-2AC4C01CD522}" dt="2022-02-11T14:40:25.841" v="2437" actId="478"/>
          <ac:spMkLst>
            <pc:docMk/>
            <pc:sldMk cId="1316812425" sldId="1606"/>
            <ac:spMk id="5" creationId="{CB7D4DBA-C9F4-48F2-85BB-CBF1063C1C2E}"/>
          </ac:spMkLst>
        </pc:spChg>
        <pc:spChg chg="add mod">
          <ac:chgData name="Arce, Eliezer - HCD" userId="86e2a09b-373b-4628-98eb-6eec5ccf8f5a" providerId="ADAL" clId="{BD618666-6B3D-45B0-99E2-2AC4C01CD522}" dt="2022-02-11T15:46:53.725" v="3394" actId="207"/>
          <ac:spMkLst>
            <pc:docMk/>
            <pc:sldMk cId="1316812425" sldId="1606"/>
            <ac:spMk id="6" creationId="{50BE52F0-CF2E-4464-B2AF-4E701BE2194C}"/>
          </ac:spMkLst>
        </pc:spChg>
      </pc:sldChg>
      <pc:sldChg chg="modSp add mod">
        <pc:chgData name="Arce, Eliezer - HCD" userId="86e2a09b-373b-4628-98eb-6eec5ccf8f5a" providerId="ADAL" clId="{BD618666-6B3D-45B0-99E2-2AC4C01CD522}" dt="2022-02-11T15:46:59.037" v="3395" actId="207"/>
        <pc:sldMkLst>
          <pc:docMk/>
          <pc:sldMk cId="2175073520" sldId="1607"/>
        </pc:sldMkLst>
        <pc:spChg chg="mod">
          <ac:chgData name="Arce, Eliezer - HCD" userId="86e2a09b-373b-4628-98eb-6eec5ccf8f5a" providerId="ADAL" clId="{BD618666-6B3D-45B0-99E2-2AC4C01CD522}" dt="2022-02-11T15:46:59.037" v="3395" actId="207"/>
          <ac:spMkLst>
            <pc:docMk/>
            <pc:sldMk cId="2175073520" sldId="1607"/>
            <ac:spMk id="6" creationId="{50BE52F0-CF2E-4464-B2AF-4E701BE2194C}"/>
          </ac:spMkLst>
        </pc:spChg>
      </pc:sldChg>
      <pc:sldChg chg="addSp delSp modSp add mod">
        <pc:chgData name="Arce, Eliezer - HCD" userId="86e2a09b-373b-4628-98eb-6eec5ccf8f5a" providerId="ADAL" clId="{BD618666-6B3D-45B0-99E2-2AC4C01CD522}" dt="2022-02-11T15:47:21.538" v="3398" actId="113"/>
        <pc:sldMkLst>
          <pc:docMk/>
          <pc:sldMk cId="1168439259" sldId="1608"/>
        </pc:sldMkLst>
        <pc:spChg chg="del">
          <ac:chgData name="Arce, Eliezer - HCD" userId="86e2a09b-373b-4628-98eb-6eec5ccf8f5a" providerId="ADAL" clId="{BD618666-6B3D-45B0-99E2-2AC4C01CD522}" dt="2022-02-11T14:47:27.376" v="2583" actId="478"/>
          <ac:spMkLst>
            <pc:docMk/>
            <pc:sldMk cId="1168439259" sldId="1608"/>
            <ac:spMk id="6" creationId="{50BE52F0-CF2E-4464-B2AF-4E701BE2194C}"/>
          </ac:spMkLst>
        </pc:spChg>
        <pc:graphicFrameChg chg="add mod modGraphic">
          <ac:chgData name="Arce, Eliezer - HCD" userId="86e2a09b-373b-4628-98eb-6eec5ccf8f5a" providerId="ADAL" clId="{BD618666-6B3D-45B0-99E2-2AC4C01CD522}" dt="2022-02-11T15:47:21.538" v="3398" actId="113"/>
          <ac:graphicFrameMkLst>
            <pc:docMk/>
            <pc:sldMk cId="1168439259" sldId="1608"/>
            <ac:graphicFrameMk id="2" creationId="{16ACC64B-EBD5-418A-92D0-9E9D75B12F40}"/>
          </ac:graphicFrameMkLst>
        </pc:graphicFrameChg>
      </pc:sldChg>
      <pc:sldChg chg="addSp delSp modSp add mod">
        <pc:chgData name="Arce, Eliezer - HCD" userId="86e2a09b-373b-4628-98eb-6eec5ccf8f5a" providerId="ADAL" clId="{BD618666-6B3D-45B0-99E2-2AC4C01CD522}" dt="2022-02-11T14:53:21.203" v="2714" actId="1038"/>
        <pc:sldMkLst>
          <pc:docMk/>
          <pc:sldMk cId="4266686032" sldId="1609"/>
        </pc:sldMkLst>
        <pc:graphicFrameChg chg="del">
          <ac:chgData name="Arce, Eliezer - HCD" userId="86e2a09b-373b-4628-98eb-6eec5ccf8f5a" providerId="ADAL" clId="{BD618666-6B3D-45B0-99E2-2AC4C01CD522}" dt="2022-02-11T14:52:14.748" v="2622" actId="478"/>
          <ac:graphicFrameMkLst>
            <pc:docMk/>
            <pc:sldMk cId="4266686032" sldId="1609"/>
            <ac:graphicFrameMk id="2" creationId="{16ACC64B-EBD5-418A-92D0-9E9D75B12F40}"/>
          </ac:graphicFrameMkLst>
        </pc:graphicFrameChg>
        <pc:picChg chg="add mod">
          <ac:chgData name="Arce, Eliezer - HCD" userId="86e2a09b-373b-4628-98eb-6eec5ccf8f5a" providerId="ADAL" clId="{BD618666-6B3D-45B0-99E2-2AC4C01CD522}" dt="2022-02-11T14:53:21.203" v="2714" actId="1038"/>
          <ac:picMkLst>
            <pc:docMk/>
            <pc:sldMk cId="4266686032" sldId="1609"/>
            <ac:picMk id="4" creationId="{E9122572-3B26-4883-9D29-86722A899AD1}"/>
          </ac:picMkLst>
        </pc:picChg>
      </pc:sldChg>
      <pc:sldChg chg="addSp delSp modSp add mod">
        <pc:chgData name="Arce, Eliezer - HCD" userId="86e2a09b-373b-4628-98eb-6eec5ccf8f5a" providerId="ADAL" clId="{BD618666-6B3D-45B0-99E2-2AC4C01CD522}" dt="2022-02-11T15:47:39.618" v="3399" actId="207"/>
        <pc:sldMkLst>
          <pc:docMk/>
          <pc:sldMk cId="2313140510" sldId="1610"/>
        </pc:sldMkLst>
        <pc:spChg chg="mod">
          <ac:chgData name="Arce, Eliezer - HCD" userId="86e2a09b-373b-4628-98eb-6eec5ccf8f5a" providerId="ADAL" clId="{BD618666-6B3D-45B0-99E2-2AC4C01CD522}" dt="2022-02-11T14:56:21.653" v="2749" actId="20577"/>
          <ac:spMkLst>
            <pc:docMk/>
            <pc:sldMk cId="2313140510" sldId="1610"/>
            <ac:spMk id="3" creationId="{83A932DF-CAFD-44F1-ADC9-17A615FCEF2C}"/>
          </ac:spMkLst>
        </pc:spChg>
        <pc:spChg chg="add mod">
          <ac:chgData name="Arce, Eliezer - HCD" userId="86e2a09b-373b-4628-98eb-6eec5ccf8f5a" providerId="ADAL" clId="{BD618666-6B3D-45B0-99E2-2AC4C01CD522}" dt="2022-02-11T15:47:39.618" v="3399" actId="207"/>
          <ac:spMkLst>
            <pc:docMk/>
            <pc:sldMk cId="2313140510" sldId="1610"/>
            <ac:spMk id="5" creationId="{2DC0B881-7D70-4733-9904-CA83C7B36DE1}"/>
          </ac:spMkLst>
        </pc:spChg>
        <pc:picChg chg="del">
          <ac:chgData name="Arce, Eliezer - HCD" userId="86e2a09b-373b-4628-98eb-6eec5ccf8f5a" providerId="ADAL" clId="{BD618666-6B3D-45B0-99E2-2AC4C01CD522}" dt="2022-02-11T14:55:33.890" v="2716" actId="478"/>
          <ac:picMkLst>
            <pc:docMk/>
            <pc:sldMk cId="2313140510" sldId="1610"/>
            <ac:picMk id="4" creationId="{E9122572-3B26-4883-9D29-86722A899AD1}"/>
          </ac:picMkLst>
        </pc:picChg>
      </pc:sldChg>
      <pc:sldChg chg="addSp delSp modSp add mod">
        <pc:chgData name="Arce, Eliezer - HCD" userId="86e2a09b-373b-4628-98eb-6eec5ccf8f5a" providerId="ADAL" clId="{BD618666-6B3D-45B0-99E2-2AC4C01CD522}" dt="2022-02-11T15:47:57.071" v="3400" actId="207"/>
        <pc:sldMkLst>
          <pc:docMk/>
          <pc:sldMk cId="3510363656" sldId="1611"/>
        </pc:sldMkLst>
        <pc:spChg chg="del">
          <ac:chgData name="Arce, Eliezer - HCD" userId="86e2a09b-373b-4628-98eb-6eec5ccf8f5a" providerId="ADAL" clId="{BD618666-6B3D-45B0-99E2-2AC4C01CD522}" dt="2022-02-11T15:00:18.133" v="2766" actId="478"/>
          <ac:spMkLst>
            <pc:docMk/>
            <pc:sldMk cId="3510363656" sldId="1611"/>
            <ac:spMk id="5" creationId="{2DC0B881-7D70-4733-9904-CA83C7B36DE1}"/>
          </ac:spMkLst>
        </pc:spChg>
        <pc:spChg chg="add mod">
          <ac:chgData name="Arce, Eliezer - HCD" userId="86e2a09b-373b-4628-98eb-6eec5ccf8f5a" providerId="ADAL" clId="{BD618666-6B3D-45B0-99E2-2AC4C01CD522}" dt="2022-02-11T15:47:57.071" v="3400" actId="207"/>
          <ac:spMkLst>
            <pc:docMk/>
            <pc:sldMk cId="3510363656" sldId="1611"/>
            <ac:spMk id="6" creationId="{93646D8B-BEBA-491B-852E-D8397AE8B392}"/>
          </ac:spMkLst>
        </pc:spChg>
      </pc:sldChg>
      <pc:sldChg chg="modSp add mod">
        <pc:chgData name="Arce, Eliezer - HCD" userId="86e2a09b-373b-4628-98eb-6eec5ccf8f5a" providerId="ADAL" clId="{BD618666-6B3D-45B0-99E2-2AC4C01CD522}" dt="2022-02-11T15:48:02.908" v="3401" actId="207"/>
        <pc:sldMkLst>
          <pc:docMk/>
          <pc:sldMk cId="993912581" sldId="1612"/>
        </pc:sldMkLst>
        <pc:spChg chg="mod">
          <ac:chgData name="Arce, Eliezer - HCD" userId="86e2a09b-373b-4628-98eb-6eec5ccf8f5a" providerId="ADAL" clId="{BD618666-6B3D-45B0-99E2-2AC4C01CD522}" dt="2022-02-11T15:48:02.908" v="3401" actId="207"/>
          <ac:spMkLst>
            <pc:docMk/>
            <pc:sldMk cId="993912581" sldId="1612"/>
            <ac:spMk id="6" creationId="{93646D8B-BEBA-491B-852E-D8397AE8B392}"/>
          </ac:spMkLst>
        </pc:spChg>
      </pc:sldChg>
      <pc:sldChg chg="addSp delSp modSp add mod">
        <pc:chgData name="Arce, Eliezer - HCD" userId="86e2a09b-373b-4628-98eb-6eec5ccf8f5a" providerId="ADAL" clId="{BD618666-6B3D-45B0-99E2-2AC4C01CD522}" dt="2022-02-11T15:48:53.291" v="3404" actId="207"/>
        <pc:sldMkLst>
          <pc:docMk/>
          <pc:sldMk cId="913063857" sldId="1613"/>
        </pc:sldMkLst>
        <pc:spChg chg="add mod">
          <ac:chgData name="Arce, Eliezer - HCD" userId="86e2a09b-373b-4628-98eb-6eec5ccf8f5a" providerId="ADAL" clId="{BD618666-6B3D-45B0-99E2-2AC4C01CD522}" dt="2022-02-11T15:48:53.291" v="3404" actId="207"/>
          <ac:spMkLst>
            <pc:docMk/>
            <pc:sldMk cId="913063857" sldId="1613"/>
            <ac:spMk id="5" creationId="{14699AF9-C732-4DEF-AF86-CB3E21DD9B22}"/>
          </ac:spMkLst>
        </pc:spChg>
        <pc:spChg chg="del">
          <ac:chgData name="Arce, Eliezer - HCD" userId="86e2a09b-373b-4628-98eb-6eec5ccf8f5a" providerId="ADAL" clId="{BD618666-6B3D-45B0-99E2-2AC4C01CD522}" dt="2022-02-11T15:06:56.488" v="2898" actId="478"/>
          <ac:spMkLst>
            <pc:docMk/>
            <pc:sldMk cId="913063857" sldId="1613"/>
            <ac:spMk id="6" creationId="{93646D8B-BEBA-491B-852E-D8397AE8B392}"/>
          </ac:spMkLst>
        </pc:spChg>
      </pc:sldChg>
      <pc:sldChg chg="addSp delSp modSp add mod">
        <pc:chgData name="Arce, Eliezer - HCD" userId="86e2a09b-373b-4628-98eb-6eec5ccf8f5a" providerId="ADAL" clId="{BD618666-6B3D-45B0-99E2-2AC4C01CD522}" dt="2022-02-11T15:49:05.640" v="3405" actId="207"/>
        <pc:sldMkLst>
          <pc:docMk/>
          <pc:sldMk cId="2524555275" sldId="1614"/>
        </pc:sldMkLst>
        <pc:spChg chg="mod">
          <ac:chgData name="Arce, Eliezer - HCD" userId="86e2a09b-373b-4628-98eb-6eec5ccf8f5a" providerId="ADAL" clId="{BD618666-6B3D-45B0-99E2-2AC4C01CD522}" dt="2022-02-11T15:16:18.679" v="3182" actId="20577"/>
          <ac:spMkLst>
            <pc:docMk/>
            <pc:sldMk cId="2524555275" sldId="1614"/>
            <ac:spMk id="3" creationId="{83A932DF-CAFD-44F1-ADC9-17A615FCEF2C}"/>
          </ac:spMkLst>
        </pc:spChg>
        <pc:spChg chg="del">
          <ac:chgData name="Arce, Eliezer - HCD" userId="86e2a09b-373b-4628-98eb-6eec5ccf8f5a" providerId="ADAL" clId="{BD618666-6B3D-45B0-99E2-2AC4C01CD522}" dt="2022-02-11T15:12:21.024" v="2949" actId="478"/>
          <ac:spMkLst>
            <pc:docMk/>
            <pc:sldMk cId="2524555275" sldId="1614"/>
            <ac:spMk id="5" creationId="{14699AF9-C732-4DEF-AF86-CB3E21DD9B22}"/>
          </ac:spMkLst>
        </pc:spChg>
        <pc:spChg chg="add mod">
          <ac:chgData name="Arce, Eliezer - HCD" userId="86e2a09b-373b-4628-98eb-6eec5ccf8f5a" providerId="ADAL" clId="{BD618666-6B3D-45B0-99E2-2AC4C01CD522}" dt="2022-02-11T15:49:05.640" v="3405" actId="207"/>
          <ac:spMkLst>
            <pc:docMk/>
            <pc:sldMk cId="2524555275" sldId="1614"/>
            <ac:spMk id="6" creationId="{C0CE989D-94BC-4665-B0A9-AEDC338A56AE}"/>
          </ac:spMkLst>
        </pc:spChg>
      </pc:sldChg>
      <pc:sldChg chg="modSp add del mod">
        <pc:chgData name="Arce, Eliezer - HCD" userId="86e2a09b-373b-4628-98eb-6eec5ccf8f5a" providerId="ADAL" clId="{BD618666-6B3D-45B0-99E2-2AC4C01CD522}" dt="2022-02-11T16:51:50.487" v="4864" actId="47"/>
        <pc:sldMkLst>
          <pc:docMk/>
          <pc:sldMk cId="3769759441" sldId="1615"/>
        </pc:sldMkLst>
        <pc:spChg chg="mod">
          <ac:chgData name="Arce, Eliezer - HCD" userId="86e2a09b-373b-4628-98eb-6eec5ccf8f5a" providerId="ADAL" clId="{BD618666-6B3D-45B0-99E2-2AC4C01CD522}" dt="2022-02-11T15:17:10.003" v="3197"/>
          <ac:spMkLst>
            <pc:docMk/>
            <pc:sldMk cId="3769759441" sldId="1615"/>
            <ac:spMk id="3" creationId="{83A932DF-CAFD-44F1-ADC9-17A615FCEF2C}"/>
          </ac:spMkLst>
        </pc:spChg>
        <pc:spChg chg="mod">
          <ac:chgData name="Arce, Eliezer - HCD" userId="86e2a09b-373b-4628-98eb-6eec5ccf8f5a" providerId="ADAL" clId="{BD618666-6B3D-45B0-99E2-2AC4C01CD522}" dt="2022-02-11T15:49:17.915" v="3407" actId="207"/>
          <ac:spMkLst>
            <pc:docMk/>
            <pc:sldMk cId="3769759441" sldId="1615"/>
            <ac:spMk id="6" creationId="{C0CE989D-94BC-4665-B0A9-AEDC338A56AE}"/>
          </ac:spMkLst>
        </pc:spChg>
      </pc:sldChg>
      <pc:sldChg chg="modSp add mod">
        <pc:chgData name="Arce, Eliezer - HCD" userId="86e2a09b-373b-4628-98eb-6eec5ccf8f5a" providerId="ADAL" clId="{BD618666-6B3D-45B0-99E2-2AC4C01CD522}" dt="2022-02-11T15:49:13.421" v="3406" actId="207"/>
        <pc:sldMkLst>
          <pc:docMk/>
          <pc:sldMk cId="3875579633" sldId="1616"/>
        </pc:sldMkLst>
        <pc:spChg chg="mod">
          <ac:chgData name="Arce, Eliezer - HCD" userId="86e2a09b-373b-4628-98eb-6eec5ccf8f5a" providerId="ADAL" clId="{BD618666-6B3D-45B0-99E2-2AC4C01CD522}" dt="2022-02-11T15:17:03.447" v="3196"/>
          <ac:spMkLst>
            <pc:docMk/>
            <pc:sldMk cId="3875579633" sldId="1616"/>
            <ac:spMk id="3" creationId="{83A932DF-CAFD-44F1-ADC9-17A615FCEF2C}"/>
          </ac:spMkLst>
        </pc:spChg>
        <pc:spChg chg="mod">
          <ac:chgData name="Arce, Eliezer - HCD" userId="86e2a09b-373b-4628-98eb-6eec5ccf8f5a" providerId="ADAL" clId="{BD618666-6B3D-45B0-99E2-2AC4C01CD522}" dt="2022-02-11T15:49:13.421" v="3406" actId="207"/>
          <ac:spMkLst>
            <pc:docMk/>
            <pc:sldMk cId="3875579633" sldId="1616"/>
            <ac:spMk id="6" creationId="{C0CE989D-94BC-4665-B0A9-AEDC338A56AE}"/>
          </ac:spMkLst>
        </pc:spChg>
      </pc:sldChg>
      <pc:sldChg chg="modSp add mod">
        <pc:chgData name="Arce, Eliezer - HCD" userId="86e2a09b-373b-4628-98eb-6eec5ccf8f5a" providerId="ADAL" clId="{BD618666-6B3D-45B0-99E2-2AC4C01CD522}" dt="2022-02-11T15:49:22.154" v="3408" actId="207"/>
        <pc:sldMkLst>
          <pc:docMk/>
          <pc:sldMk cId="2974232707" sldId="1617"/>
        </pc:sldMkLst>
        <pc:spChg chg="mod">
          <ac:chgData name="Arce, Eliezer - HCD" userId="86e2a09b-373b-4628-98eb-6eec5ccf8f5a" providerId="ADAL" clId="{BD618666-6B3D-45B0-99E2-2AC4C01CD522}" dt="2022-02-11T15:49:22.154" v="3408" actId="207"/>
          <ac:spMkLst>
            <pc:docMk/>
            <pc:sldMk cId="2974232707" sldId="1617"/>
            <ac:spMk id="6" creationId="{C0CE989D-94BC-4665-B0A9-AEDC338A56AE}"/>
          </ac:spMkLst>
        </pc:spChg>
      </pc:sldChg>
      <pc:sldChg chg="addSp delSp modSp add mod">
        <pc:chgData name="Arce, Eliezer - HCD" userId="86e2a09b-373b-4628-98eb-6eec5ccf8f5a" providerId="ADAL" clId="{BD618666-6B3D-45B0-99E2-2AC4C01CD522}" dt="2022-02-11T15:49:28.083" v="3409" actId="207"/>
        <pc:sldMkLst>
          <pc:docMk/>
          <pc:sldMk cId="4198747370" sldId="1618"/>
        </pc:sldMkLst>
        <pc:spChg chg="add mod">
          <ac:chgData name="Arce, Eliezer - HCD" userId="86e2a09b-373b-4628-98eb-6eec5ccf8f5a" providerId="ADAL" clId="{BD618666-6B3D-45B0-99E2-2AC4C01CD522}" dt="2022-02-11T15:49:28.083" v="3409" actId="207"/>
          <ac:spMkLst>
            <pc:docMk/>
            <pc:sldMk cId="4198747370" sldId="1618"/>
            <ac:spMk id="5" creationId="{C9414DD1-7C86-45E7-8F00-4D383CE1E1AD}"/>
          </ac:spMkLst>
        </pc:spChg>
        <pc:spChg chg="del">
          <ac:chgData name="Arce, Eliezer - HCD" userId="86e2a09b-373b-4628-98eb-6eec5ccf8f5a" providerId="ADAL" clId="{BD618666-6B3D-45B0-99E2-2AC4C01CD522}" dt="2022-02-11T15:21:04.058" v="3233" actId="478"/>
          <ac:spMkLst>
            <pc:docMk/>
            <pc:sldMk cId="4198747370" sldId="1618"/>
            <ac:spMk id="6" creationId="{C0CE989D-94BC-4665-B0A9-AEDC338A56AE}"/>
          </ac:spMkLst>
        </pc:spChg>
      </pc:sldChg>
      <pc:sldChg chg="addSp delSp modSp add mod">
        <pc:chgData name="Arce, Eliezer - HCD" userId="86e2a09b-373b-4628-98eb-6eec5ccf8f5a" providerId="ADAL" clId="{BD618666-6B3D-45B0-99E2-2AC4C01CD522}" dt="2022-02-11T15:54:13.597" v="3425" actId="113"/>
        <pc:sldMkLst>
          <pc:docMk/>
          <pc:sldMk cId="3297912149" sldId="1619"/>
        </pc:sldMkLst>
        <pc:spChg chg="del">
          <ac:chgData name="Arce, Eliezer - HCD" userId="86e2a09b-373b-4628-98eb-6eec5ccf8f5a" providerId="ADAL" clId="{BD618666-6B3D-45B0-99E2-2AC4C01CD522}" dt="2022-02-11T15:22:14.444" v="3270" actId="478"/>
          <ac:spMkLst>
            <pc:docMk/>
            <pc:sldMk cId="3297912149" sldId="1619"/>
            <ac:spMk id="5" creationId="{C9414DD1-7C86-45E7-8F00-4D383CE1E1AD}"/>
          </ac:spMkLst>
        </pc:spChg>
        <pc:graphicFrameChg chg="add mod modGraphic">
          <ac:chgData name="Arce, Eliezer - HCD" userId="86e2a09b-373b-4628-98eb-6eec5ccf8f5a" providerId="ADAL" clId="{BD618666-6B3D-45B0-99E2-2AC4C01CD522}" dt="2022-02-11T15:54:13.597" v="3425" actId="113"/>
          <ac:graphicFrameMkLst>
            <pc:docMk/>
            <pc:sldMk cId="3297912149" sldId="1619"/>
            <ac:graphicFrameMk id="2" creationId="{F2EE869B-52E0-4C26-8529-626F446FF6E3}"/>
          </ac:graphicFrameMkLst>
        </pc:graphicFrameChg>
      </pc:sldChg>
      <pc:sldChg chg="addSp delSp modSp add mod">
        <pc:chgData name="Arce, Eliezer - HCD" userId="86e2a09b-373b-4628-98eb-6eec5ccf8f5a" providerId="ADAL" clId="{BD618666-6B3D-45B0-99E2-2AC4C01CD522}" dt="2022-02-11T16:33:37.293" v="4818" actId="1036"/>
        <pc:sldMkLst>
          <pc:docMk/>
          <pc:sldMk cId="1473881799" sldId="1620"/>
        </pc:sldMkLst>
        <pc:spChg chg="del">
          <ac:chgData name="Arce, Eliezer - HCD" userId="86e2a09b-373b-4628-98eb-6eec5ccf8f5a" providerId="ADAL" clId="{BD618666-6B3D-45B0-99E2-2AC4C01CD522}" dt="2022-02-11T16:06:51.277" v="3678" actId="478"/>
          <ac:spMkLst>
            <pc:docMk/>
            <pc:sldMk cId="1473881799" sldId="1620"/>
            <ac:spMk id="4" creationId="{73C87A26-A1D0-4367-BEAE-90C91DFBC767}"/>
          </ac:spMkLst>
        </pc:spChg>
        <pc:spChg chg="add del mod">
          <ac:chgData name="Arce, Eliezer - HCD" userId="86e2a09b-373b-4628-98eb-6eec5ccf8f5a" providerId="ADAL" clId="{BD618666-6B3D-45B0-99E2-2AC4C01CD522}" dt="2022-02-11T16:13:24.382" v="3914" actId="478"/>
          <ac:spMkLst>
            <pc:docMk/>
            <pc:sldMk cId="1473881799" sldId="1620"/>
            <ac:spMk id="5" creationId="{DC7AD090-77E5-4CB3-A9EE-BC1B249F2234}"/>
          </ac:spMkLst>
        </pc:spChg>
        <pc:spChg chg="add mod">
          <ac:chgData name="Arce, Eliezer - HCD" userId="86e2a09b-373b-4628-98eb-6eec5ccf8f5a" providerId="ADAL" clId="{BD618666-6B3D-45B0-99E2-2AC4C01CD522}" dt="2022-02-11T16:33:37.293" v="4818" actId="1036"/>
          <ac:spMkLst>
            <pc:docMk/>
            <pc:sldMk cId="1473881799" sldId="1620"/>
            <ac:spMk id="7" creationId="{2FE59468-1A2B-419A-9407-98FB37940FD6}"/>
          </ac:spMkLst>
        </pc:spChg>
      </pc:sldChg>
      <pc:sldChg chg="addSp delSp modSp add mod">
        <pc:chgData name="Arce, Eliezer - HCD" userId="86e2a09b-373b-4628-98eb-6eec5ccf8f5a" providerId="ADAL" clId="{BD618666-6B3D-45B0-99E2-2AC4C01CD522}" dt="2022-02-11T16:53:29.596" v="4867" actId="6549"/>
        <pc:sldMkLst>
          <pc:docMk/>
          <pc:sldMk cId="3422897607" sldId="1621"/>
        </pc:sldMkLst>
        <pc:spChg chg="del">
          <ac:chgData name="Arce, Eliezer - HCD" userId="86e2a09b-373b-4628-98eb-6eec5ccf8f5a" providerId="ADAL" clId="{BD618666-6B3D-45B0-99E2-2AC4C01CD522}" dt="2022-02-11T16:19:09.442" v="4166" actId="478"/>
          <ac:spMkLst>
            <pc:docMk/>
            <pc:sldMk cId="3422897607" sldId="1621"/>
            <ac:spMk id="5" creationId="{DC7AD090-77E5-4CB3-A9EE-BC1B249F2234}"/>
          </ac:spMkLst>
        </pc:spChg>
        <pc:spChg chg="add mod">
          <ac:chgData name="Arce, Eliezer - HCD" userId="86e2a09b-373b-4628-98eb-6eec5ccf8f5a" providerId="ADAL" clId="{BD618666-6B3D-45B0-99E2-2AC4C01CD522}" dt="2022-02-11T16:53:29.596" v="4867" actId="6549"/>
          <ac:spMkLst>
            <pc:docMk/>
            <pc:sldMk cId="3422897607" sldId="1621"/>
            <ac:spMk id="6" creationId="{B0E86C6E-9BE8-4C16-AAE5-878FC05CEEEE}"/>
          </ac:spMkLst>
        </pc:spChg>
      </pc:sldChg>
      <pc:sldChg chg="modSp add mod">
        <pc:chgData name="Arce, Eliezer - HCD" userId="86e2a09b-373b-4628-98eb-6eec5ccf8f5a" providerId="ADAL" clId="{BD618666-6B3D-45B0-99E2-2AC4C01CD522}" dt="2022-02-11T16:23:54.888" v="4519" actId="207"/>
        <pc:sldMkLst>
          <pc:docMk/>
          <pc:sldMk cId="1543908661" sldId="1622"/>
        </pc:sldMkLst>
        <pc:spChg chg="mod">
          <ac:chgData name="Arce, Eliezer - HCD" userId="86e2a09b-373b-4628-98eb-6eec5ccf8f5a" providerId="ADAL" clId="{BD618666-6B3D-45B0-99E2-2AC4C01CD522}" dt="2022-02-11T16:23:54.888" v="4519" actId="207"/>
          <ac:spMkLst>
            <pc:docMk/>
            <pc:sldMk cId="1543908661" sldId="1622"/>
            <ac:spMk id="5" creationId="{DC7AD090-77E5-4CB3-A9EE-BC1B249F2234}"/>
          </ac:spMkLst>
        </pc:spChg>
      </pc:sldChg>
      <pc:sldChg chg="addSp delSp modSp add mod">
        <pc:chgData name="Arce, Eliezer - HCD" userId="86e2a09b-373b-4628-98eb-6eec5ccf8f5a" providerId="ADAL" clId="{BD618666-6B3D-45B0-99E2-2AC4C01CD522}" dt="2022-02-11T16:54:18.121" v="4882" actId="1038"/>
        <pc:sldMkLst>
          <pc:docMk/>
          <pc:sldMk cId="1782800598" sldId="1623"/>
        </pc:sldMkLst>
        <pc:spChg chg="del">
          <ac:chgData name="Arce, Eliezer - HCD" userId="86e2a09b-373b-4628-98eb-6eec5ccf8f5a" providerId="ADAL" clId="{BD618666-6B3D-45B0-99E2-2AC4C01CD522}" dt="2022-02-11T16:25:17.027" v="4521" actId="21"/>
          <ac:spMkLst>
            <pc:docMk/>
            <pc:sldMk cId="1782800598" sldId="1623"/>
            <ac:spMk id="5" creationId="{DC7AD090-77E5-4CB3-A9EE-BC1B249F2234}"/>
          </ac:spMkLst>
        </pc:spChg>
        <pc:spChg chg="add mod">
          <ac:chgData name="Arce, Eliezer - HCD" userId="86e2a09b-373b-4628-98eb-6eec5ccf8f5a" providerId="ADAL" clId="{BD618666-6B3D-45B0-99E2-2AC4C01CD522}" dt="2022-02-11T16:54:18.121" v="4882" actId="1038"/>
          <ac:spMkLst>
            <pc:docMk/>
            <pc:sldMk cId="1782800598" sldId="1623"/>
            <ac:spMk id="6" creationId="{CFCF7F56-AE0D-4004-BECF-AC25A164C780}"/>
          </ac:spMkLst>
        </pc:spChg>
      </pc:sldChg>
      <pc:sldChg chg="addSp delSp modSp add mod">
        <pc:chgData name="Arce, Eliezer - HCD" userId="86e2a09b-373b-4628-98eb-6eec5ccf8f5a" providerId="ADAL" clId="{BD618666-6B3D-45B0-99E2-2AC4C01CD522}" dt="2022-02-11T16:31:39.760" v="4781" actId="1038"/>
        <pc:sldMkLst>
          <pc:docMk/>
          <pc:sldMk cId="2850544541" sldId="1624"/>
        </pc:sldMkLst>
        <pc:spChg chg="add mod">
          <ac:chgData name="Arce, Eliezer - HCD" userId="86e2a09b-373b-4628-98eb-6eec5ccf8f5a" providerId="ADAL" clId="{BD618666-6B3D-45B0-99E2-2AC4C01CD522}" dt="2022-02-11T16:31:39.760" v="4781" actId="1038"/>
          <ac:spMkLst>
            <pc:docMk/>
            <pc:sldMk cId="2850544541" sldId="1624"/>
            <ac:spMk id="5" creationId="{D329013D-86F5-451A-A8FE-B41B3E70EC32}"/>
          </ac:spMkLst>
        </pc:spChg>
        <pc:spChg chg="del">
          <ac:chgData name="Arce, Eliezer - HCD" userId="86e2a09b-373b-4628-98eb-6eec5ccf8f5a" providerId="ADAL" clId="{BD618666-6B3D-45B0-99E2-2AC4C01CD522}" dt="2022-02-11T16:26:06.292" v="4562" actId="478"/>
          <ac:spMkLst>
            <pc:docMk/>
            <pc:sldMk cId="2850544541" sldId="1624"/>
            <ac:spMk id="6" creationId="{CFCF7F56-AE0D-4004-BECF-AC25A164C780}"/>
          </ac:spMkLst>
        </pc:spChg>
      </pc:sldChg>
      <pc:sldChg chg="addSp delSp modSp add mod">
        <pc:chgData name="Arce, Eliezer - HCD" userId="86e2a09b-373b-4628-98eb-6eec5ccf8f5a" providerId="ADAL" clId="{BD618666-6B3D-45B0-99E2-2AC4C01CD522}" dt="2022-02-11T18:27:36.683" v="5496"/>
        <pc:sldMkLst>
          <pc:docMk/>
          <pc:sldMk cId="139335389" sldId="1625"/>
        </pc:sldMkLst>
        <pc:spChg chg="mod">
          <ac:chgData name="Arce, Eliezer - HCD" userId="86e2a09b-373b-4628-98eb-6eec5ccf8f5a" providerId="ADAL" clId="{BD618666-6B3D-45B0-99E2-2AC4C01CD522}" dt="2022-02-11T18:27:36.683" v="5496"/>
          <ac:spMkLst>
            <pc:docMk/>
            <pc:sldMk cId="139335389" sldId="1625"/>
            <ac:spMk id="7" creationId="{F2921517-0CFA-9B44-AC5A-C443393917AC}"/>
          </ac:spMkLst>
        </pc:spChg>
        <pc:picChg chg="del">
          <ac:chgData name="Arce, Eliezer - HCD" userId="86e2a09b-373b-4628-98eb-6eec5ccf8f5a" providerId="ADAL" clId="{BD618666-6B3D-45B0-99E2-2AC4C01CD522}" dt="2022-02-11T18:25:17.967" v="5450" actId="478"/>
          <ac:picMkLst>
            <pc:docMk/>
            <pc:sldMk cId="139335389" sldId="1625"/>
            <ac:picMk id="2" creationId="{5B27024C-49B3-4B3A-8C7E-0826238D596E}"/>
          </ac:picMkLst>
        </pc:picChg>
        <pc:picChg chg="add mod">
          <ac:chgData name="Arce, Eliezer - HCD" userId="86e2a09b-373b-4628-98eb-6eec5ccf8f5a" providerId="ADAL" clId="{BD618666-6B3D-45B0-99E2-2AC4C01CD522}" dt="2022-02-11T18:25:35.861" v="5457" actId="1076"/>
          <ac:picMkLst>
            <pc:docMk/>
            <pc:sldMk cId="139335389" sldId="1625"/>
            <ac:picMk id="4" creationId="{D95A5D99-2F97-4C35-B293-38452A60460A}"/>
          </ac:picMkLst>
        </pc:picChg>
      </pc:sldChg>
      <pc:sldChg chg="addSp delSp modSp add mod ord">
        <pc:chgData name="Arce, Eliezer - HCD" userId="86e2a09b-373b-4628-98eb-6eec5ccf8f5a" providerId="ADAL" clId="{BD618666-6B3D-45B0-99E2-2AC4C01CD522}" dt="2022-02-11T18:27:43.522" v="5498"/>
        <pc:sldMkLst>
          <pc:docMk/>
          <pc:sldMk cId="3816655365" sldId="1626"/>
        </pc:sldMkLst>
        <pc:spChg chg="mod">
          <ac:chgData name="Arce, Eliezer - HCD" userId="86e2a09b-373b-4628-98eb-6eec5ccf8f5a" providerId="ADAL" clId="{BD618666-6B3D-45B0-99E2-2AC4C01CD522}" dt="2022-02-11T18:27:12.883" v="5495" actId="20577"/>
          <ac:spMkLst>
            <pc:docMk/>
            <pc:sldMk cId="3816655365" sldId="1626"/>
            <ac:spMk id="7" creationId="{F2921517-0CFA-9B44-AC5A-C443393917AC}"/>
          </ac:spMkLst>
        </pc:spChg>
        <pc:picChg chg="add mod">
          <ac:chgData name="Arce, Eliezer - HCD" userId="86e2a09b-373b-4628-98eb-6eec5ccf8f5a" providerId="ADAL" clId="{BD618666-6B3D-45B0-99E2-2AC4C01CD522}" dt="2022-02-11T18:26:33.219" v="5464" actId="1076"/>
          <ac:picMkLst>
            <pc:docMk/>
            <pc:sldMk cId="3816655365" sldId="1626"/>
            <ac:picMk id="3" creationId="{32F7AE7D-FE01-4773-ADF2-51600CB40FCF}"/>
          </ac:picMkLst>
        </pc:picChg>
        <pc:picChg chg="del">
          <ac:chgData name="Arce, Eliezer - HCD" userId="86e2a09b-373b-4628-98eb-6eec5ccf8f5a" providerId="ADAL" clId="{BD618666-6B3D-45B0-99E2-2AC4C01CD522}" dt="2022-02-11T18:25:42.041" v="5459" actId="478"/>
          <ac:picMkLst>
            <pc:docMk/>
            <pc:sldMk cId="3816655365" sldId="1626"/>
            <ac:picMk id="4" creationId="{D95A5D99-2F97-4C35-B293-38452A60460A}"/>
          </ac:picMkLst>
        </pc:picChg>
      </pc:sldChg>
    </pc:docChg>
  </pc:docChgLst>
  <pc:docChgLst>
    <pc:chgData name="Arce, Eliezer - HCD" userId="S::eliezer.arce@houstontx.gov::86e2a09b-373b-4628-98eb-6eec5ccf8f5a" providerId="AD" clId="Web-{685248D1-2903-4509-9C89-19ABA8D69FC7}"/>
    <pc:docChg chg="modSld sldOrd">
      <pc:chgData name="Arce, Eliezer - HCD" userId="S::eliezer.arce@houstontx.gov::86e2a09b-373b-4628-98eb-6eec5ccf8f5a" providerId="AD" clId="Web-{685248D1-2903-4509-9C89-19ABA8D69FC7}" dt="2022-05-10T20:37:45.406" v="24"/>
      <pc:docMkLst>
        <pc:docMk/>
      </pc:docMkLst>
      <pc:sldChg chg="modSp">
        <pc:chgData name="Arce, Eliezer - HCD" userId="S::eliezer.arce@houstontx.gov::86e2a09b-373b-4628-98eb-6eec5ccf8f5a" providerId="AD" clId="Web-{685248D1-2903-4509-9C89-19ABA8D69FC7}" dt="2022-05-10T20:37:06.718" v="22" actId="1076"/>
        <pc:sldMkLst>
          <pc:docMk/>
          <pc:sldMk cId="2579479470" sldId="644"/>
        </pc:sldMkLst>
        <pc:spChg chg="mod">
          <ac:chgData name="Arce, Eliezer - HCD" userId="S::eliezer.arce@houstontx.gov::86e2a09b-373b-4628-98eb-6eec5ccf8f5a" providerId="AD" clId="Web-{685248D1-2903-4509-9C89-19ABA8D69FC7}" dt="2022-05-10T20:36:31.890" v="21" actId="1076"/>
          <ac:spMkLst>
            <pc:docMk/>
            <pc:sldMk cId="2579479470" sldId="644"/>
            <ac:spMk id="2" creationId="{49914CAE-6C35-40AA-9F97-196C6BF257FE}"/>
          </ac:spMkLst>
        </pc:spChg>
        <pc:spChg chg="mod">
          <ac:chgData name="Arce, Eliezer - HCD" userId="S::eliezer.arce@houstontx.gov::86e2a09b-373b-4628-98eb-6eec5ccf8f5a" providerId="AD" clId="Web-{685248D1-2903-4509-9C89-19ABA8D69FC7}" dt="2022-05-10T20:37:06.718" v="22" actId="1076"/>
          <ac:spMkLst>
            <pc:docMk/>
            <pc:sldMk cId="2579479470" sldId="644"/>
            <ac:spMk id="15" creationId="{707CF17D-644F-CB48-937B-514DF7EB553E}"/>
          </ac:spMkLst>
        </pc:spChg>
      </pc:sldChg>
      <pc:sldChg chg="ord">
        <pc:chgData name="Arce, Eliezer - HCD" userId="S::eliezer.arce@houstontx.gov::86e2a09b-373b-4628-98eb-6eec5ccf8f5a" providerId="AD" clId="Web-{685248D1-2903-4509-9C89-19ABA8D69FC7}" dt="2022-05-10T20:37:45.406" v="24"/>
        <pc:sldMkLst>
          <pc:docMk/>
          <pc:sldMk cId="882476492" sldId="1793"/>
        </pc:sldMkLst>
      </pc:sldChg>
      <pc:sldChg chg="ord">
        <pc:chgData name="Arce, Eliezer - HCD" userId="S::eliezer.arce@houstontx.gov::86e2a09b-373b-4628-98eb-6eec5ccf8f5a" providerId="AD" clId="Web-{685248D1-2903-4509-9C89-19ABA8D69FC7}" dt="2022-05-10T20:37:40.172" v="23"/>
        <pc:sldMkLst>
          <pc:docMk/>
          <pc:sldMk cId="4168385915" sldId="1847"/>
        </pc:sldMkLst>
      </pc:sldChg>
    </pc:docChg>
  </pc:docChgLst>
  <pc:docChgLst>
    <pc:chgData name="Arce, Eliezer - HCD" userId="S::eliezer.arce@houstontx.gov::86e2a09b-373b-4628-98eb-6eec5ccf8f5a" providerId="AD" clId="Web-{145BF2F0-E474-427E-8459-D34382FC4CF1}"/>
    <pc:docChg chg="modSld">
      <pc:chgData name="Arce, Eliezer - HCD" userId="S::eliezer.arce@houstontx.gov::86e2a09b-373b-4628-98eb-6eec5ccf8f5a" providerId="AD" clId="Web-{145BF2F0-E474-427E-8459-D34382FC4CF1}" dt="2022-03-21T13:15:25.062" v="13" actId="20577"/>
      <pc:docMkLst>
        <pc:docMk/>
      </pc:docMkLst>
      <pc:sldChg chg="modSp">
        <pc:chgData name="Arce, Eliezer - HCD" userId="S::eliezer.arce@houstontx.gov::86e2a09b-373b-4628-98eb-6eec5ccf8f5a" providerId="AD" clId="Web-{145BF2F0-E474-427E-8459-D34382FC4CF1}" dt="2022-03-21T13:15:25.062" v="13" actId="20577"/>
        <pc:sldMkLst>
          <pc:docMk/>
          <pc:sldMk cId="3648817661" sldId="613"/>
        </pc:sldMkLst>
        <pc:spChg chg="mod">
          <ac:chgData name="Arce, Eliezer - HCD" userId="S::eliezer.arce@houstontx.gov::86e2a09b-373b-4628-98eb-6eec5ccf8f5a" providerId="AD" clId="Web-{145BF2F0-E474-427E-8459-D34382FC4CF1}" dt="2022-03-21T13:15:25.062" v="13" actId="20577"/>
          <ac:spMkLst>
            <pc:docMk/>
            <pc:sldMk cId="3648817661" sldId="613"/>
            <ac:spMk id="3" creationId="{119A19AC-8C76-C343-8784-2BC52B9F68BE}"/>
          </ac:spMkLst>
        </pc:spChg>
      </pc:sldChg>
    </pc:docChg>
  </pc:docChgLst>
  <pc:docChgLst>
    <pc:chgData name="Arce, Eliezer - HCD" userId="86e2a09b-373b-4628-98eb-6eec5ccf8f5a" providerId="ADAL" clId="{BF6C95B3-5F42-4BA1-98CF-EB722A738BF7}"/>
    <pc:docChg chg="undo custSel addSld delSld modSld sldOrd">
      <pc:chgData name="Arce, Eliezer - HCD" userId="86e2a09b-373b-4628-98eb-6eec5ccf8f5a" providerId="ADAL" clId="{BF6C95B3-5F42-4BA1-98CF-EB722A738BF7}" dt="2021-12-08T20:26:58.387" v="4460" actId="1037"/>
      <pc:docMkLst>
        <pc:docMk/>
      </pc:docMkLst>
      <pc:sldChg chg="modSp mod">
        <pc:chgData name="Arce, Eliezer - HCD" userId="86e2a09b-373b-4628-98eb-6eec5ccf8f5a" providerId="ADAL" clId="{BF6C95B3-5F42-4BA1-98CF-EB722A738BF7}" dt="2021-11-30T17:26:12.086" v="578" actId="20577"/>
        <pc:sldMkLst>
          <pc:docMk/>
          <pc:sldMk cId="2579479470" sldId="644"/>
        </pc:sldMkLst>
        <pc:spChg chg="mod">
          <ac:chgData name="Arce, Eliezer - HCD" userId="86e2a09b-373b-4628-98eb-6eec5ccf8f5a" providerId="ADAL" clId="{BF6C95B3-5F42-4BA1-98CF-EB722A738BF7}" dt="2021-11-30T17:26:12.086" v="578" actId="20577"/>
          <ac:spMkLst>
            <pc:docMk/>
            <pc:sldMk cId="2579479470" sldId="644"/>
            <ac:spMk id="2" creationId="{49914CAE-6C35-40AA-9F97-196C6BF257FE}"/>
          </ac:spMkLst>
        </pc:spChg>
      </pc:sldChg>
      <pc:sldChg chg="del">
        <pc:chgData name="Arce, Eliezer - HCD" userId="86e2a09b-373b-4628-98eb-6eec5ccf8f5a" providerId="ADAL" clId="{BF6C95B3-5F42-4BA1-98CF-EB722A738BF7}" dt="2021-11-30T17:25:00.597" v="551" actId="2696"/>
        <pc:sldMkLst>
          <pc:docMk/>
          <pc:sldMk cId="1862038157" sldId="1251"/>
        </pc:sldMkLst>
      </pc:sldChg>
      <pc:sldChg chg="add del ord">
        <pc:chgData name="Arce, Eliezer - HCD" userId="86e2a09b-373b-4628-98eb-6eec5ccf8f5a" providerId="ADAL" clId="{BF6C95B3-5F42-4BA1-98CF-EB722A738BF7}" dt="2021-12-07T16:19:34.954" v="611" actId="47"/>
        <pc:sldMkLst>
          <pc:docMk/>
          <pc:sldMk cId="2166127159" sldId="1251"/>
        </pc:sldMkLst>
      </pc:sldChg>
      <pc:sldChg chg="add del">
        <pc:chgData name="Arce, Eliezer - HCD" userId="86e2a09b-373b-4628-98eb-6eec5ccf8f5a" providerId="ADAL" clId="{BF6C95B3-5F42-4BA1-98CF-EB722A738BF7}" dt="2021-11-30T17:25:14.887" v="553"/>
        <pc:sldMkLst>
          <pc:docMk/>
          <pc:sldMk cId="3755283401" sldId="1251"/>
        </pc:sldMkLst>
      </pc:sldChg>
      <pc:sldChg chg="addSp delSp del mod ord">
        <pc:chgData name="Arce, Eliezer - HCD" userId="86e2a09b-373b-4628-98eb-6eec5ccf8f5a" providerId="ADAL" clId="{BF6C95B3-5F42-4BA1-98CF-EB722A738BF7}" dt="2021-12-07T16:19:35.771" v="612" actId="47"/>
        <pc:sldMkLst>
          <pc:docMk/>
          <pc:sldMk cId="4032919593" sldId="1259"/>
        </pc:sldMkLst>
        <pc:spChg chg="add del">
          <ac:chgData name="Arce, Eliezer - HCD" userId="86e2a09b-373b-4628-98eb-6eec5ccf8f5a" providerId="ADAL" clId="{BF6C95B3-5F42-4BA1-98CF-EB722A738BF7}" dt="2021-12-07T16:13:54.998" v="610" actId="22"/>
          <ac:spMkLst>
            <pc:docMk/>
            <pc:sldMk cId="4032919593" sldId="1259"/>
            <ac:spMk id="4" creationId="{AB44FAB4-9F2E-463E-BCE3-90556C04C0B7}"/>
          </ac:spMkLst>
        </pc:spChg>
      </pc:sldChg>
      <pc:sldChg chg="del">
        <pc:chgData name="Arce, Eliezer - HCD" userId="86e2a09b-373b-4628-98eb-6eec5ccf8f5a" providerId="ADAL" clId="{BF6C95B3-5F42-4BA1-98CF-EB722A738BF7}" dt="2021-12-08T15:36:36.419" v="3023" actId="47"/>
        <pc:sldMkLst>
          <pc:docMk/>
          <pc:sldMk cId="1888612604" sldId="1267"/>
        </pc:sldMkLst>
      </pc:sldChg>
      <pc:sldChg chg="modSp mod">
        <pc:chgData name="Arce, Eliezer - HCD" userId="86e2a09b-373b-4628-98eb-6eec5ccf8f5a" providerId="ADAL" clId="{BF6C95B3-5F42-4BA1-98CF-EB722A738BF7}" dt="2021-12-08T15:53:56.943" v="3249" actId="20577"/>
        <pc:sldMkLst>
          <pc:docMk/>
          <pc:sldMk cId="793979582" sldId="1289"/>
        </pc:sldMkLst>
        <pc:spChg chg="mod">
          <ac:chgData name="Arce, Eliezer - HCD" userId="86e2a09b-373b-4628-98eb-6eec5ccf8f5a" providerId="ADAL" clId="{BF6C95B3-5F42-4BA1-98CF-EB722A738BF7}" dt="2021-12-08T15:53:56.943" v="3249" actId="20577"/>
          <ac:spMkLst>
            <pc:docMk/>
            <pc:sldMk cId="793979582" sldId="1289"/>
            <ac:spMk id="4" creationId="{52ED81AA-F090-4727-AF8B-162623D9FEA2}"/>
          </ac:spMkLst>
        </pc:spChg>
      </pc:sldChg>
      <pc:sldChg chg="del">
        <pc:chgData name="Arce, Eliezer - HCD" userId="86e2a09b-373b-4628-98eb-6eec5ccf8f5a" providerId="ADAL" clId="{BF6C95B3-5F42-4BA1-98CF-EB722A738BF7}" dt="2021-11-30T17:23:01.029" v="538" actId="2696"/>
        <pc:sldMkLst>
          <pc:docMk/>
          <pc:sldMk cId="3854756683" sldId="1315"/>
        </pc:sldMkLst>
      </pc:sldChg>
      <pc:sldChg chg="del">
        <pc:chgData name="Arce, Eliezer - HCD" userId="86e2a09b-373b-4628-98eb-6eec5ccf8f5a" providerId="ADAL" clId="{BF6C95B3-5F42-4BA1-98CF-EB722A738BF7}" dt="2021-12-08T15:54:13.502" v="3250" actId="47"/>
        <pc:sldMkLst>
          <pc:docMk/>
          <pc:sldMk cId="406506088" sldId="1359"/>
        </pc:sldMkLst>
      </pc:sldChg>
      <pc:sldChg chg="del">
        <pc:chgData name="Arce, Eliezer - HCD" userId="86e2a09b-373b-4628-98eb-6eec5ccf8f5a" providerId="ADAL" clId="{BF6C95B3-5F42-4BA1-98CF-EB722A738BF7}" dt="2021-12-08T15:54:19.386" v="3254" actId="47"/>
        <pc:sldMkLst>
          <pc:docMk/>
          <pc:sldMk cId="3013309419" sldId="1369"/>
        </pc:sldMkLst>
      </pc:sldChg>
      <pc:sldChg chg="del">
        <pc:chgData name="Arce, Eliezer - HCD" userId="86e2a09b-373b-4628-98eb-6eec5ccf8f5a" providerId="ADAL" clId="{BF6C95B3-5F42-4BA1-98CF-EB722A738BF7}" dt="2021-12-08T15:54:16.502" v="3252" actId="47"/>
        <pc:sldMkLst>
          <pc:docMk/>
          <pc:sldMk cId="3947586885" sldId="1374"/>
        </pc:sldMkLst>
      </pc:sldChg>
      <pc:sldChg chg="del">
        <pc:chgData name="Arce, Eliezer - HCD" userId="86e2a09b-373b-4628-98eb-6eec5ccf8f5a" providerId="ADAL" clId="{BF6C95B3-5F42-4BA1-98CF-EB722A738BF7}" dt="2021-11-30T17:23:01.029" v="538" actId="2696"/>
        <pc:sldMkLst>
          <pc:docMk/>
          <pc:sldMk cId="2327515264" sldId="1389"/>
        </pc:sldMkLst>
      </pc:sldChg>
      <pc:sldChg chg="del">
        <pc:chgData name="Arce, Eliezer - HCD" userId="86e2a09b-373b-4628-98eb-6eec5ccf8f5a" providerId="ADAL" clId="{BF6C95B3-5F42-4BA1-98CF-EB722A738BF7}" dt="2021-11-30T17:23:01.029" v="538" actId="2696"/>
        <pc:sldMkLst>
          <pc:docMk/>
          <pc:sldMk cId="1950674170" sldId="1391"/>
        </pc:sldMkLst>
      </pc:sldChg>
      <pc:sldChg chg="del">
        <pc:chgData name="Arce, Eliezer - HCD" userId="86e2a09b-373b-4628-98eb-6eec5ccf8f5a" providerId="ADAL" clId="{BF6C95B3-5F42-4BA1-98CF-EB722A738BF7}" dt="2021-11-30T17:23:10.703" v="539" actId="47"/>
        <pc:sldMkLst>
          <pc:docMk/>
          <pc:sldMk cId="830572343" sldId="1392"/>
        </pc:sldMkLst>
      </pc:sldChg>
      <pc:sldChg chg="del">
        <pc:chgData name="Arce, Eliezer - HCD" userId="86e2a09b-373b-4628-98eb-6eec5ccf8f5a" providerId="ADAL" clId="{BF6C95B3-5F42-4BA1-98CF-EB722A738BF7}" dt="2021-11-30T17:23:10.703" v="539" actId="47"/>
        <pc:sldMkLst>
          <pc:docMk/>
          <pc:sldMk cId="2643688349" sldId="1393"/>
        </pc:sldMkLst>
      </pc:sldChg>
      <pc:sldChg chg="addSp modSp mod">
        <pc:chgData name="Arce, Eliezer - HCD" userId="86e2a09b-373b-4628-98eb-6eec5ccf8f5a" providerId="ADAL" clId="{BF6C95B3-5F42-4BA1-98CF-EB722A738BF7}" dt="2021-12-08T15:11:57.080" v="2936" actId="14100"/>
        <pc:sldMkLst>
          <pc:docMk/>
          <pc:sldMk cId="3894095143" sldId="1394"/>
        </pc:sldMkLst>
        <pc:spChg chg="add mod">
          <ac:chgData name="Arce, Eliezer - HCD" userId="86e2a09b-373b-4628-98eb-6eec5ccf8f5a" providerId="ADAL" clId="{BF6C95B3-5F42-4BA1-98CF-EB722A738BF7}" dt="2021-12-07T20:39:55.073" v="1933" actId="255"/>
          <ac:spMkLst>
            <pc:docMk/>
            <pc:sldMk cId="3894095143" sldId="1394"/>
            <ac:spMk id="5" creationId="{3D8DDAB8-771A-45AC-9B50-E7566F2F5ED6}"/>
          </ac:spMkLst>
        </pc:spChg>
        <pc:spChg chg="mod">
          <ac:chgData name="Arce, Eliezer - HCD" userId="86e2a09b-373b-4628-98eb-6eec5ccf8f5a" providerId="ADAL" clId="{BF6C95B3-5F42-4BA1-98CF-EB722A738BF7}" dt="2021-12-08T15:11:57.080" v="2936" actId="14100"/>
          <ac:spMkLst>
            <pc:docMk/>
            <pc:sldMk cId="3894095143" sldId="1394"/>
            <ac:spMk id="7" creationId="{F2921517-0CFA-9B44-AC5A-C443393917AC}"/>
          </ac:spMkLst>
        </pc:spChg>
        <pc:graphicFrameChg chg="add mod modGraphic">
          <ac:chgData name="Arce, Eliezer - HCD" userId="86e2a09b-373b-4628-98eb-6eec5ccf8f5a" providerId="ADAL" clId="{BF6C95B3-5F42-4BA1-98CF-EB722A738BF7}" dt="2021-12-07T20:40:43.691" v="1940" actId="113"/>
          <ac:graphicFrameMkLst>
            <pc:docMk/>
            <pc:sldMk cId="3894095143" sldId="1394"/>
            <ac:graphicFrameMk id="2" creationId="{0C776C48-A1D1-492D-B737-D9B54258EBA6}"/>
          </ac:graphicFrameMkLst>
        </pc:graphicFrameChg>
      </pc:sldChg>
      <pc:sldChg chg="addSp modSp mod">
        <pc:chgData name="Arce, Eliezer - HCD" userId="86e2a09b-373b-4628-98eb-6eec5ccf8f5a" providerId="ADAL" clId="{BF6C95B3-5F42-4BA1-98CF-EB722A738BF7}" dt="2021-12-08T15:50:27.994" v="3179" actId="14100"/>
        <pc:sldMkLst>
          <pc:docMk/>
          <pc:sldMk cId="971585796" sldId="1396"/>
        </pc:sldMkLst>
        <pc:spChg chg="add mod">
          <ac:chgData name="Arce, Eliezer - HCD" userId="86e2a09b-373b-4628-98eb-6eec5ccf8f5a" providerId="ADAL" clId="{BF6C95B3-5F42-4BA1-98CF-EB722A738BF7}" dt="2021-12-08T15:50:27.994" v="3179" actId="14100"/>
          <ac:spMkLst>
            <pc:docMk/>
            <pc:sldMk cId="971585796" sldId="1396"/>
            <ac:spMk id="4" creationId="{C6021701-7BC3-4479-B43C-97FA3032B882}"/>
          </ac:spMkLst>
        </pc:spChg>
        <pc:spChg chg="mod">
          <ac:chgData name="Arce, Eliezer - HCD" userId="86e2a09b-373b-4628-98eb-6eec5ccf8f5a" providerId="ADAL" clId="{BF6C95B3-5F42-4BA1-98CF-EB722A738BF7}" dt="2021-12-07T22:46:11.552" v="2709"/>
          <ac:spMkLst>
            <pc:docMk/>
            <pc:sldMk cId="971585796" sldId="1396"/>
            <ac:spMk id="7" creationId="{F2921517-0CFA-9B44-AC5A-C443393917AC}"/>
          </ac:spMkLst>
        </pc:spChg>
      </pc:sldChg>
      <pc:sldChg chg="add del">
        <pc:chgData name="Arce, Eliezer - HCD" userId="86e2a09b-373b-4628-98eb-6eec5ccf8f5a" providerId="ADAL" clId="{BF6C95B3-5F42-4BA1-98CF-EB722A738BF7}" dt="2021-12-07T16:57:43.977" v="1231" actId="2696"/>
        <pc:sldMkLst>
          <pc:docMk/>
          <pc:sldMk cId="758975445" sldId="1397"/>
        </pc:sldMkLst>
      </pc:sldChg>
      <pc:sldChg chg="del">
        <pc:chgData name="Arce, Eliezer - HCD" userId="86e2a09b-373b-4628-98eb-6eec5ccf8f5a" providerId="ADAL" clId="{BF6C95B3-5F42-4BA1-98CF-EB722A738BF7}" dt="2021-12-07T16:56:55.280" v="1227" actId="2696"/>
        <pc:sldMkLst>
          <pc:docMk/>
          <pc:sldMk cId="1308004367" sldId="1397"/>
        </pc:sldMkLst>
      </pc:sldChg>
      <pc:sldChg chg="addSp delSp modSp mod">
        <pc:chgData name="Arce, Eliezer - HCD" userId="86e2a09b-373b-4628-98eb-6eec5ccf8f5a" providerId="ADAL" clId="{BF6C95B3-5F42-4BA1-98CF-EB722A738BF7}" dt="2021-12-08T15:11:19.972" v="2932" actId="20577"/>
        <pc:sldMkLst>
          <pc:docMk/>
          <pc:sldMk cId="2243678520" sldId="1401"/>
        </pc:sldMkLst>
        <pc:spChg chg="add del mod">
          <ac:chgData name="Arce, Eliezer - HCD" userId="86e2a09b-373b-4628-98eb-6eec5ccf8f5a" providerId="ADAL" clId="{BF6C95B3-5F42-4BA1-98CF-EB722A738BF7}" dt="2021-12-07T17:59:42.091" v="1473" actId="478"/>
          <ac:spMkLst>
            <pc:docMk/>
            <pc:sldMk cId="2243678520" sldId="1401"/>
            <ac:spMk id="4" creationId="{37F552B3-932A-4DE5-8C88-CD366E3C4DDD}"/>
          </ac:spMkLst>
        </pc:spChg>
        <pc:spChg chg="add mod">
          <ac:chgData name="Arce, Eliezer - HCD" userId="86e2a09b-373b-4628-98eb-6eec5ccf8f5a" providerId="ADAL" clId="{BF6C95B3-5F42-4BA1-98CF-EB722A738BF7}" dt="2021-12-08T15:11:04.849" v="2915" actId="1036"/>
          <ac:spMkLst>
            <pc:docMk/>
            <pc:sldMk cId="2243678520" sldId="1401"/>
            <ac:spMk id="6" creationId="{EE3F1A93-5701-40AE-A205-D0B7E979ACCA}"/>
          </ac:spMkLst>
        </pc:spChg>
        <pc:spChg chg="mod">
          <ac:chgData name="Arce, Eliezer - HCD" userId="86e2a09b-373b-4628-98eb-6eec5ccf8f5a" providerId="ADAL" clId="{BF6C95B3-5F42-4BA1-98CF-EB722A738BF7}" dt="2021-12-08T15:11:19.972" v="2932" actId="20577"/>
          <ac:spMkLst>
            <pc:docMk/>
            <pc:sldMk cId="2243678520" sldId="1401"/>
            <ac:spMk id="7" creationId="{F2921517-0CFA-9B44-AC5A-C443393917AC}"/>
          </ac:spMkLst>
        </pc:spChg>
      </pc:sldChg>
      <pc:sldChg chg="addSp modSp mod">
        <pc:chgData name="Arce, Eliezer - HCD" userId="86e2a09b-373b-4628-98eb-6eec5ccf8f5a" providerId="ADAL" clId="{BF6C95B3-5F42-4BA1-98CF-EB722A738BF7}" dt="2021-12-08T15:12:08.751" v="2950" actId="1036"/>
        <pc:sldMkLst>
          <pc:docMk/>
          <pc:sldMk cId="3074713052" sldId="1402"/>
        </pc:sldMkLst>
        <pc:spChg chg="add mod">
          <ac:chgData name="Arce, Eliezer - HCD" userId="86e2a09b-373b-4628-98eb-6eec5ccf8f5a" providerId="ADAL" clId="{BF6C95B3-5F42-4BA1-98CF-EB722A738BF7}" dt="2021-12-08T15:12:08.751" v="2950" actId="1036"/>
          <ac:spMkLst>
            <pc:docMk/>
            <pc:sldMk cId="3074713052" sldId="1402"/>
            <ac:spMk id="4" creationId="{697FE8AD-16D8-4DA2-B7E1-8E0D24C66523}"/>
          </ac:spMkLst>
        </pc:spChg>
        <pc:spChg chg="mod">
          <ac:chgData name="Arce, Eliezer - HCD" userId="86e2a09b-373b-4628-98eb-6eec5ccf8f5a" providerId="ADAL" clId="{BF6C95B3-5F42-4BA1-98CF-EB722A738BF7}" dt="2021-12-07T21:19:00.044" v="2045" actId="20577"/>
          <ac:spMkLst>
            <pc:docMk/>
            <pc:sldMk cId="3074713052" sldId="1402"/>
            <ac:spMk id="7" creationId="{F2921517-0CFA-9B44-AC5A-C443393917AC}"/>
          </ac:spMkLst>
        </pc:spChg>
      </pc:sldChg>
      <pc:sldChg chg="addSp modSp del mod">
        <pc:chgData name="Arce, Eliezer - HCD" userId="86e2a09b-373b-4628-98eb-6eec5ccf8f5a" providerId="ADAL" clId="{BF6C95B3-5F42-4BA1-98CF-EB722A738BF7}" dt="2021-12-08T15:36:14.921" v="3017" actId="2696"/>
        <pc:sldMkLst>
          <pc:docMk/>
          <pc:sldMk cId="1263471387" sldId="1406"/>
        </pc:sldMkLst>
        <pc:spChg chg="add mod">
          <ac:chgData name="Arce, Eliezer - HCD" userId="86e2a09b-373b-4628-98eb-6eec5ccf8f5a" providerId="ADAL" clId="{BF6C95B3-5F42-4BA1-98CF-EB722A738BF7}" dt="2021-12-07T22:49:13.379" v="2786" actId="1036"/>
          <ac:spMkLst>
            <pc:docMk/>
            <pc:sldMk cId="1263471387" sldId="1406"/>
            <ac:spMk id="4" creationId="{F857D01E-D915-47F6-8284-8622CFA6257A}"/>
          </ac:spMkLst>
        </pc:spChg>
        <pc:spChg chg="mod">
          <ac:chgData name="Arce, Eliezer - HCD" userId="86e2a09b-373b-4628-98eb-6eec5ccf8f5a" providerId="ADAL" clId="{BF6C95B3-5F42-4BA1-98CF-EB722A738BF7}" dt="2021-12-07T22:46:29.812" v="2710"/>
          <ac:spMkLst>
            <pc:docMk/>
            <pc:sldMk cId="1263471387" sldId="1406"/>
            <ac:spMk id="7" creationId="{F2921517-0CFA-9B44-AC5A-C443393917AC}"/>
          </ac:spMkLst>
        </pc:spChg>
      </pc:sldChg>
      <pc:sldChg chg="addSp delSp modSp mod">
        <pc:chgData name="Arce, Eliezer - HCD" userId="86e2a09b-373b-4628-98eb-6eec5ccf8f5a" providerId="ADAL" clId="{BF6C95B3-5F42-4BA1-98CF-EB722A738BF7}" dt="2021-12-08T15:11:42.462" v="2933"/>
        <pc:sldMkLst>
          <pc:docMk/>
          <pc:sldMk cId="81016635" sldId="1407"/>
        </pc:sldMkLst>
        <pc:spChg chg="add del mod">
          <ac:chgData name="Arce, Eliezer - HCD" userId="86e2a09b-373b-4628-98eb-6eec5ccf8f5a" providerId="ADAL" clId="{BF6C95B3-5F42-4BA1-98CF-EB722A738BF7}" dt="2021-12-07T18:00:00.912" v="1474" actId="478"/>
          <ac:spMkLst>
            <pc:docMk/>
            <pc:sldMk cId="81016635" sldId="1407"/>
            <ac:spMk id="4" creationId="{53BC9AD0-57BF-4CDC-B0E8-CBDF934D1704}"/>
          </ac:spMkLst>
        </pc:spChg>
        <pc:spChg chg="add mod">
          <ac:chgData name="Arce, Eliezer - HCD" userId="86e2a09b-373b-4628-98eb-6eec5ccf8f5a" providerId="ADAL" clId="{BF6C95B3-5F42-4BA1-98CF-EB722A738BF7}" dt="2021-12-08T15:10:16.051" v="2893" actId="14100"/>
          <ac:spMkLst>
            <pc:docMk/>
            <pc:sldMk cId="81016635" sldId="1407"/>
            <ac:spMk id="6" creationId="{0E48FD9A-BA62-4316-A81A-60475CB03BBC}"/>
          </ac:spMkLst>
        </pc:spChg>
        <pc:spChg chg="mod">
          <ac:chgData name="Arce, Eliezer - HCD" userId="86e2a09b-373b-4628-98eb-6eec5ccf8f5a" providerId="ADAL" clId="{BF6C95B3-5F42-4BA1-98CF-EB722A738BF7}" dt="2021-12-08T15:11:42.462" v="2933"/>
          <ac:spMkLst>
            <pc:docMk/>
            <pc:sldMk cId="81016635" sldId="1407"/>
            <ac:spMk id="7" creationId="{F2921517-0CFA-9B44-AC5A-C443393917AC}"/>
          </ac:spMkLst>
        </pc:spChg>
      </pc:sldChg>
      <pc:sldChg chg="del">
        <pc:chgData name="Arce, Eliezer - HCD" userId="86e2a09b-373b-4628-98eb-6eec5ccf8f5a" providerId="ADAL" clId="{BF6C95B3-5F42-4BA1-98CF-EB722A738BF7}" dt="2021-12-08T15:36:27.609" v="3018" actId="47"/>
        <pc:sldMkLst>
          <pc:docMk/>
          <pc:sldMk cId="709281108" sldId="1409"/>
        </pc:sldMkLst>
      </pc:sldChg>
      <pc:sldChg chg="del">
        <pc:chgData name="Arce, Eliezer - HCD" userId="86e2a09b-373b-4628-98eb-6eec5ccf8f5a" providerId="ADAL" clId="{BF6C95B3-5F42-4BA1-98CF-EB722A738BF7}" dt="2021-12-08T15:36:37.175" v="3024" actId="47"/>
        <pc:sldMkLst>
          <pc:docMk/>
          <pc:sldMk cId="515813684" sldId="1410"/>
        </pc:sldMkLst>
      </pc:sldChg>
      <pc:sldChg chg="del">
        <pc:chgData name="Arce, Eliezer - HCD" userId="86e2a09b-373b-4628-98eb-6eec5ccf8f5a" providerId="ADAL" clId="{BF6C95B3-5F42-4BA1-98CF-EB722A738BF7}" dt="2021-12-08T15:36:40.732" v="3025" actId="47"/>
        <pc:sldMkLst>
          <pc:docMk/>
          <pc:sldMk cId="3100186304" sldId="1411"/>
        </pc:sldMkLst>
      </pc:sldChg>
      <pc:sldChg chg="addSp delSp modSp del mod ord">
        <pc:chgData name="Arce, Eliezer - HCD" userId="86e2a09b-373b-4628-98eb-6eec5ccf8f5a" providerId="ADAL" clId="{BF6C95B3-5F42-4BA1-98CF-EB722A738BF7}" dt="2021-12-07T16:53:18.128" v="1170" actId="2696"/>
        <pc:sldMkLst>
          <pc:docMk/>
          <pc:sldMk cId="1332628201" sldId="1413"/>
        </pc:sldMkLst>
        <pc:spChg chg="mod">
          <ac:chgData name="Arce, Eliezer - HCD" userId="86e2a09b-373b-4628-98eb-6eec5ccf8f5a" providerId="ADAL" clId="{BF6C95B3-5F42-4BA1-98CF-EB722A738BF7}" dt="2021-12-07T16:21:38.627" v="648"/>
          <ac:spMkLst>
            <pc:docMk/>
            <pc:sldMk cId="1332628201" sldId="1413"/>
            <ac:spMk id="4" creationId="{23512679-C868-4F68-A8D2-19E43E22B87F}"/>
          </ac:spMkLst>
        </pc:spChg>
        <pc:spChg chg="add mod">
          <ac:chgData name="Arce, Eliezer - HCD" userId="86e2a09b-373b-4628-98eb-6eec5ccf8f5a" providerId="ADAL" clId="{BF6C95B3-5F42-4BA1-98CF-EB722A738BF7}" dt="2021-12-07T16:47:57.493" v="1029" actId="123"/>
          <ac:spMkLst>
            <pc:docMk/>
            <pc:sldMk cId="1332628201" sldId="1413"/>
            <ac:spMk id="5" creationId="{B40864D4-ECF4-4748-8DA4-5A6DB450C91C}"/>
          </ac:spMkLst>
        </pc:spChg>
        <pc:graphicFrameChg chg="del">
          <ac:chgData name="Arce, Eliezer - HCD" userId="86e2a09b-373b-4628-98eb-6eec5ccf8f5a" providerId="ADAL" clId="{BF6C95B3-5F42-4BA1-98CF-EB722A738BF7}" dt="2021-12-07T16:25:00.208" v="682" actId="21"/>
          <ac:graphicFrameMkLst>
            <pc:docMk/>
            <pc:sldMk cId="1332628201" sldId="1413"/>
            <ac:graphicFrameMk id="3" creationId="{AD2F3193-538D-410E-8778-F835A2F22235}"/>
          </ac:graphicFrameMkLst>
        </pc:graphicFrameChg>
      </pc:sldChg>
      <pc:sldChg chg="del">
        <pc:chgData name="Arce, Eliezer - HCD" userId="86e2a09b-373b-4628-98eb-6eec5ccf8f5a" providerId="ADAL" clId="{BF6C95B3-5F42-4BA1-98CF-EB722A738BF7}" dt="2021-12-08T15:36:28.877" v="3020" actId="47"/>
        <pc:sldMkLst>
          <pc:docMk/>
          <pc:sldMk cId="1029947892" sldId="1419"/>
        </pc:sldMkLst>
      </pc:sldChg>
      <pc:sldChg chg="del">
        <pc:chgData name="Arce, Eliezer - HCD" userId="86e2a09b-373b-4628-98eb-6eec5ccf8f5a" providerId="ADAL" clId="{BF6C95B3-5F42-4BA1-98CF-EB722A738BF7}" dt="2021-12-08T15:36:29.497" v="3021" actId="47"/>
        <pc:sldMkLst>
          <pc:docMk/>
          <pc:sldMk cId="2586598096" sldId="1420"/>
        </pc:sldMkLst>
      </pc:sldChg>
      <pc:sldChg chg="del">
        <pc:chgData name="Arce, Eliezer - HCD" userId="86e2a09b-373b-4628-98eb-6eec5ccf8f5a" providerId="ADAL" clId="{BF6C95B3-5F42-4BA1-98CF-EB722A738BF7}" dt="2021-12-08T15:36:30.215" v="3022" actId="47"/>
        <pc:sldMkLst>
          <pc:docMk/>
          <pc:sldMk cId="2101911951" sldId="1421"/>
        </pc:sldMkLst>
      </pc:sldChg>
      <pc:sldChg chg="del">
        <pc:chgData name="Arce, Eliezer - HCD" userId="86e2a09b-373b-4628-98eb-6eec5ccf8f5a" providerId="ADAL" clId="{BF6C95B3-5F42-4BA1-98CF-EB722A738BF7}" dt="2021-11-30T17:23:10.703" v="539" actId="47"/>
        <pc:sldMkLst>
          <pc:docMk/>
          <pc:sldMk cId="2581289956" sldId="1427"/>
        </pc:sldMkLst>
      </pc:sldChg>
      <pc:sldChg chg="del">
        <pc:chgData name="Arce, Eliezer - HCD" userId="86e2a09b-373b-4628-98eb-6eec5ccf8f5a" providerId="ADAL" clId="{BF6C95B3-5F42-4BA1-98CF-EB722A738BF7}" dt="2021-12-08T15:36:28.268" v="3019" actId="47"/>
        <pc:sldMkLst>
          <pc:docMk/>
          <pc:sldMk cId="1415136388" sldId="1430"/>
        </pc:sldMkLst>
      </pc:sldChg>
      <pc:sldChg chg="addSp modSp del mod ord">
        <pc:chgData name="Arce, Eliezer - HCD" userId="86e2a09b-373b-4628-98eb-6eec5ccf8f5a" providerId="ADAL" clId="{BF6C95B3-5F42-4BA1-98CF-EB722A738BF7}" dt="2021-12-07T16:56:55.280" v="1227" actId="2696"/>
        <pc:sldMkLst>
          <pc:docMk/>
          <pc:sldMk cId="1674599332" sldId="1444"/>
        </pc:sldMkLst>
        <pc:spChg chg="mod">
          <ac:chgData name="Arce, Eliezer - HCD" userId="86e2a09b-373b-4628-98eb-6eec5ccf8f5a" providerId="ADAL" clId="{BF6C95B3-5F42-4BA1-98CF-EB722A738BF7}" dt="2021-12-07T16:21:26.203" v="647" actId="20577"/>
          <ac:spMkLst>
            <pc:docMk/>
            <pc:sldMk cId="1674599332" sldId="1444"/>
            <ac:spMk id="4" creationId="{23512679-C868-4F68-A8D2-19E43E22B87F}"/>
          </ac:spMkLst>
        </pc:spChg>
        <pc:picChg chg="add mod">
          <ac:chgData name="Arce, Eliezer - HCD" userId="86e2a09b-373b-4628-98eb-6eec5ccf8f5a" providerId="ADAL" clId="{BF6C95B3-5F42-4BA1-98CF-EB722A738BF7}" dt="2021-12-07T16:22:48.522" v="671" actId="1037"/>
          <ac:picMkLst>
            <pc:docMk/>
            <pc:sldMk cId="1674599332" sldId="1444"/>
            <ac:picMk id="3" creationId="{77ED3658-E1FF-42CF-BE27-E12D5645BCB3}"/>
          </ac:picMkLst>
        </pc:picChg>
      </pc:sldChg>
      <pc:sldChg chg="modSp add mod">
        <pc:chgData name="Arce, Eliezer - HCD" userId="86e2a09b-373b-4628-98eb-6eec5ccf8f5a" providerId="ADAL" clId="{BF6C95B3-5F42-4BA1-98CF-EB722A738BF7}" dt="2021-12-07T17:00:48.228" v="1273" actId="1038"/>
        <pc:sldMkLst>
          <pc:docMk/>
          <pc:sldMk cId="4140341671" sldId="1444"/>
        </pc:sldMkLst>
        <pc:picChg chg="mod">
          <ac:chgData name="Arce, Eliezer - HCD" userId="86e2a09b-373b-4628-98eb-6eec5ccf8f5a" providerId="ADAL" clId="{BF6C95B3-5F42-4BA1-98CF-EB722A738BF7}" dt="2021-12-07T17:00:48.228" v="1273" actId="1038"/>
          <ac:picMkLst>
            <pc:docMk/>
            <pc:sldMk cId="4140341671" sldId="1444"/>
            <ac:picMk id="3" creationId="{77ED3658-E1FF-42CF-BE27-E12D5645BCB3}"/>
          </ac:picMkLst>
        </pc:picChg>
      </pc:sldChg>
      <pc:sldChg chg="del">
        <pc:chgData name="Arce, Eliezer - HCD" userId="86e2a09b-373b-4628-98eb-6eec5ccf8f5a" providerId="ADAL" clId="{BF6C95B3-5F42-4BA1-98CF-EB722A738BF7}" dt="2021-11-30T17:02:27.272" v="166" actId="47"/>
        <pc:sldMkLst>
          <pc:docMk/>
          <pc:sldMk cId="3124027896" sldId="1447"/>
        </pc:sldMkLst>
      </pc:sldChg>
      <pc:sldChg chg="del">
        <pc:chgData name="Arce, Eliezer - HCD" userId="86e2a09b-373b-4628-98eb-6eec5ccf8f5a" providerId="ADAL" clId="{BF6C95B3-5F42-4BA1-98CF-EB722A738BF7}" dt="2021-12-08T15:54:14.475" v="3251" actId="47"/>
        <pc:sldMkLst>
          <pc:docMk/>
          <pc:sldMk cId="852819888" sldId="1448"/>
        </pc:sldMkLst>
      </pc:sldChg>
      <pc:sldChg chg="del">
        <pc:chgData name="Arce, Eliezer - HCD" userId="86e2a09b-373b-4628-98eb-6eec5ccf8f5a" providerId="ADAL" clId="{BF6C95B3-5F42-4BA1-98CF-EB722A738BF7}" dt="2021-12-08T15:54:17.209" v="3253" actId="47"/>
        <pc:sldMkLst>
          <pc:docMk/>
          <pc:sldMk cId="3058228407" sldId="1449"/>
        </pc:sldMkLst>
      </pc:sldChg>
      <pc:sldChg chg="del">
        <pc:chgData name="Arce, Eliezer - HCD" userId="86e2a09b-373b-4628-98eb-6eec5ccf8f5a" providerId="ADAL" clId="{BF6C95B3-5F42-4BA1-98CF-EB722A738BF7}" dt="2021-12-08T15:54:21.484" v="3255" actId="47"/>
        <pc:sldMkLst>
          <pc:docMk/>
          <pc:sldMk cId="3409052684" sldId="1450"/>
        </pc:sldMkLst>
      </pc:sldChg>
      <pc:sldChg chg="addSp modSp mod delCm">
        <pc:chgData name="Arce, Eliezer - HCD" userId="86e2a09b-373b-4628-98eb-6eec5ccf8f5a" providerId="ADAL" clId="{BF6C95B3-5F42-4BA1-98CF-EB722A738BF7}" dt="2021-12-08T20:24:11.346" v="4350" actId="113"/>
        <pc:sldMkLst>
          <pc:docMk/>
          <pc:sldMk cId="2318932914" sldId="1451"/>
        </pc:sldMkLst>
        <pc:spChg chg="add mod">
          <ac:chgData name="Arce, Eliezer - HCD" userId="86e2a09b-373b-4628-98eb-6eec5ccf8f5a" providerId="ADAL" clId="{BF6C95B3-5F42-4BA1-98CF-EB722A738BF7}" dt="2021-12-08T20:24:11.346" v="4350" actId="113"/>
          <ac:spMkLst>
            <pc:docMk/>
            <pc:sldMk cId="2318932914" sldId="1451"/>
            <ac:spMk id="4" creationId="{38DAFEC6-14A6-49B9-9A03-1F42E371E44E}"/>
          </ac:spMkLst>
        </pc:spChg>
        <pc:picChg chg="mod modCrop">
          <ac:chgData name="Arce, Eliezer - HCD" userId="86e2a09b-373b-4628-98eb-6eec5ccf8f5a" providerId="ADAL" clId="{BF6C95B3-5F42-4BA1-98CF-EB722A738BF7}" dt="2021-12-08T20:22:42.806" v="4317" actId="1076"/>
          <ac:picMkLst>
            <pc:docMk/>
            <pc:sldMk cId="2318932914" sldId="1451"/>
            <ac:picMk id="2" creationId="{8997BA3D-D22E-4BDA-999B-3B47B239457F}"/>
          </ac:picMkLst>
        </pc:picChg>
      </pc:sldChg>
      <pc:sldChg chg="modSp mod">
        <pc:chgData name="Arce, Eliezer - HCD" userId="86e2a09b-373b-4628-98eb-6eec5ccf8f5a" providerId="ADAL" clId="{BF6C95B3-5F42-4BA1-98CF-EB722A738BF7}" dt="2021-12-07T17:42:24.067" v="1318" actId="1038"/>
        <pc:sldMkLst>
          <pc:docMk/>
          <pc:sldMk cId="2177885388" sldId="1453"/>
        </pc:sldMkLst>
        <pc:spChg chg="mod">
          <ac:chgData name="Arce, Eliezer - HCD" userId="86e2a09b-373b-4628-98eb-6eec5ccf8f5a" providerId="ADAL" clId="{BF6C95B3-5F42-4BA1-98CF-EB722A738BF7}" dt="2021-12-07T17:40:01.453" v="1284" actId="20577"/>
          <ac:spMkLst>
            <pc:docMk/>
            <pc:sldMk cId="2177885388" sldId="1453"/>
            <ac:spMk id="7" creationId="{F2921517-0CFA-9B44-AC5A-C443393917AC}"/>
          </ac:spMkLst>
        </pc:spChg>
        <pc:spChg chg="mod">
          <ac:chgData name="Arce, Eliezer - HCD" userId="86e2a09b-373b-4628-98eb-6eec5ccf8f5a" providerId="ADAL" clId="{BF6C95B3-5F42-4BA1-98CF-EB722A738BF7}" dt="2021-12-07T17:42:24.067" v="1318" actId="1038"/>
          <ac:spMkLst>
            <pc:docMk/>
            <pc:sldMk cId="2177885388" sldId="1453"/>
            <ac:spMk id="8" creationId="{FE03F435-99ED-4B26-8BB7-9224D584120F}"/>
          </ac:spMkLst>
        </pc:spChg>
      </pc:sldChg>
      <pc:sldChg chg="modSp del mod">
        <pc:chgData name="Arce, Eliezer - HCD" userId="86e2a09b-373b-4628-98eb-6eec5ccf8f5a" providerId="ADAL" clId="{BF6C95B3-5F42-4BA1-98CF-EB722A738BF7}" dt="2021-12-07T17:47:35.012" v="1374" actId="2696"/>
        <pc:sldMkLst>
          <pc:docMk/>
          <pc:sldMk cId="854823837" sldId="1454"/>
        </pc:sldMkLst>
        <pc:spChg chg="mod">
          <ac:chgData name="Arce, Eliezer - HCD" userId="86e2a09b-373b-4628-98eb-6eec5ccf8f5a" providerId="ADAL" clId="{BF6C95B3-5F42-4BA1-98CF-EB722A738BF7}" dt="2021-12-07T17:40:08.991" v="1289" actId="20577"/>
          <ac:spMkLst>
            <pc:docMk/>
            <pc:sldMk cId="854823837" sldId="1454"/>
            <ac:spMk id="7" creationId="{F2921517-0CFA-9B44-AC5A-C443393917AC}"/>
          </ac:spMkLst>
        </pc:spChg>
        <pc:spChg chg="mod">
          <ac:chgData name="Arce, Eliezer - HCD" userId="86e2a09b-373b-4628-98eb-6eec5ccf8f5a" providerId="ADAL" clId="{BF6C95B3-5F42-4BA1-98CF-EB722A738BF7}" dt="2021-11-30T17:15:35.043" v="463" actId="207"/>
          <ac:spMkLst>
            <pc:docMk/>
            <pc:sldMk cId="854823837" sldId="1454"/>
            <ac:spMk id="8" creationId="{FE03F435-99ED-4B26-8BB7-9224D584120F}"/>
          </ac:spMkLst>
        </pc:spChg>
      </pc:sldChg>
      <pc:sldChg chg="addSp modSp mod">
        <pc:chgData name="Arce, Eliezer - HCD" userId="86e2a09b-373b-4628-98eb-6eec5ccf8f5a" providerId="ADAL" clId="{BF6C95B3-5F42-4BA1-98CF-EB722A738BF7}" dt="2021-12-08T20:24:00.182" v="4348" actId="113"/>
        <pc:sldMkLst>
          <pc:docMk/>
          <pc:sldMk cId="3301962473" sldId="1455"/>
        </pc:sldMkLst>
        <pc:spChg chg="add mod">
          <ac:chgData name="Arce, Eliezer - HCD" userId="86e2a09b-373b-4628-98eb-6eec5ccf8f5a" providerId="ADAL" clId="{BF6C95B3-5F42-4BA1-98CF-EB722A738BF7}" dt="2021-12-08T20:24:00.182" v="4348" actId="113"/>
          <ac:spMkLst>
            <pc:docMk/>
            <pc:sldMk cId="3301962473" sldId="1455"/>
            <ac:spMk id="4" creationId="{BE53856B-BC59-4E75-A037-389CE8C52D88}"/>
          </ac:spMkLst>
        </pc:spChg>
        <pc:picChg chg="mod">
          <ac:chgData name="Arce, Eliezer - HCD" userId="86e2a09b-373b-4628-98eb-6eec5ccf8f5a" providerId="ADAL" clId="{BF6C95B3-5F42-4BA1-98CF-EB722A738BF7}" dt="2021-12-08T19:31:46.136" v="3265" actId="14100"/>
          <ac:picMkLst>
            <pc:docMk/>
            <pc:sldMk cId="3301962473" sldId="1455"/>
            <ac:picMk id="2" creationId="{A2488E03-C381-4E8E-A072-803C684E4066}"/>
          </ac:picMkLst>
        </pc:picChg>
      </pc:sldChg>
      <pc:sldChg chg="delSp modSp del mod">
        <pc:chgData name="Arce, Eliezer - HCD" userId="86e2a09b-373b-4628-98eb-6eec5ccf8f5a" providerId="ADAL" clId="{BF6C95B3-5F42-4BA1-98CF-EB722A738BF7}" dt="2021-12-08T19:29:42.835" v="3261" actId="2696"/>
        <pc:sldMkLst>
          <pc:docMk/>
          <pc:sldMk cId="183430905" sldId="1456"/>
        </pc:sldMkLst>
        <pc:picChg chg="del mod">
          <ac:chgData name="Arce, Eliezer - HCD" userId="86e2a09b-373b-4628-98eb-6eec5ccf8f5a" providerId="ADAL" clId="{BF6C95B3-5F42-4BA1-98CF-EB722A738BF7}" dt="2021-12-08T19:29:34.673" v="3258" actId="478"/>
          <ac:picMkLst>
            <pc:docMk/>
            <pc:sldMk cId="183430905" sldId="1456"/>
            <ac:picMk id="3" creationId="{666F1678-ED9F-4F6B-B476-C31B9C27A707}"/>
          </ac:picMkLst>
        </pc:picChg>
      </pc:sldChg>
      <pc:sldChg chg="addSp modSp mod">
        <pc:chgData name="Arce, Eliezer - HCD" userId="86e2a09b-373b-4628-98eb-6eec5ccf8f5a" providerId="ADAL" clId="{BF6C95B3-5F42-4BA1-98CF-EB722A738BF7}" dt="2021-12-08T20:24:05.376" v="4349" actId="113"/>
        <pc:sldMkLst>
          <pc:docMk/>
          <pc:sldMk cId="283521400" sldId="1457"/>
        </pc:sldMkLst>
        <pc:spChg chg="add mod">
          <ac:chgData name="Arce, Eliezer - HCD" userId="86e2a09b-373b-4628-98eb-6eec5ccf8f5a" providerId="ADAL" clId="{BF6C95B3-5F42-4BA1-98CF-EB722A738BF7}" dt="2021-12-08T20:24:05.376" v="4349" actId="113"/>
          <ac:spMkLst>
            <pc:docMk/>
            <pc:sldMk cId="283521400" sldId="1457"/>
            <ac:spMk id="4" creationId="{25918915-3301-49BF-9CD8-A8B307EA35CE}"/>
          </ac:spMkLst>
        </pc:spChg>
        <pc:picChg chg="mod modCrop">
          <ac:chgData name="Arce, Eliezer - HCD" userId="86e2a09b-373b-4628-98eb-6eec5ccf8f5a" providerId="ADAL" clId="{BF6C95B3-5F42-4BA1-98CF-EB722A738BF7}" dt="2021-12-08T20:21:33.237" v="4310" actId="1036"/>
          <ac:picMkLst>
            <pc:docMk/>
            <pc:sldMk cId="283521400" sldId="1457"/>
            <ac:picMk id="2" creationId="{40D42CA6-C451-4758-8E2A-C070EDDD9DD5}"/>
          </ac:picMkLst>
        </pc:picChg>
      </pc:sldChg>
      <pc:sldChg chg="ord">
        <pc:chgData name="Arce, Eliezer - HCD" userId="86e2a09b-373b-4628-98eb-6eec5ccf8f5a" providerId="ADAL" clId="{BF6C95B3-5F42-4BA1-98CF-EB722A738BF7}" dt="2021-11-30T16:37:15.636" v="165"/>
        <pc:sldMkLst>
          <pc:docMk/>
          <pc:sldMk cId="288172573" sldId="1458"/>
        </pc:sldMkLst>
      </pc:sldChg>
      <pc:sldChg chg="addSp delSp modSp mod">
        <pc:chgData name="Arce, Eliezer - HCD" userId="86e2a09b-373b-4628-98eb-6eec5ccf8f5a" providerId="ADAL" clId="{BF6C95B3-5F42-4BA1-98CF-EB722A738BF7}" dt="2021-12-08T19:38:34.196" v="3481" actId="14100"/>
        <pc:sldMkLst>
          <pc:docMk/>
          <pc:sldMk cId="2924741812" sldId="1459"/>
        </pc:sldMkLst>
        <pc:spChg chg="add del">
          <ac:chgData name="Arce, Eliezer - HCD" userId="86e2a09b-373b-4628-98eb-6eec5ccf8f5a" providerId="ADAL" clId="{BF6C95B3-5F42-4BA1-98CF-EB722A738BF7}" dt="2021-12-08T19:36:53.890" v="3450"/>
          <ac:spMkLst>
            <pc:docMk/>
            <pc:sldMk cId="2924741812" sldId="1459"/>
            <ac:spMk id="2" creationId="{9CF96A17-660A-487C-AC7D-E8097C33AD8C}"/>
          </ac:spMkLst>
        </pc:spChg>
        <pc:picChg chg="add mod modCrop">
          <ac:chgData name="Arce, Eliezer - HCD" userId="86e2a09b-373b-4628-98eb-6eec5ccf8f5a" providerId="ADAL" clId="{BF6C95B3-5F42-4BA1-98CF-EB722A738BF7}" dt="2021-12-08T19:38:34.196" v="3481" actId="14100"/>
          <ac:picMkLst>
            <pc:docMk/>
            <pc:sldMk cId="2924741812" sldId="1459"/>
            <ac:picMk id="4" creationId="{74B1128C-0C38-4948-A245-CEC252044863}"/>
          </ac:picMkLst>
        </pc:picChg>
      </pc:sldChg>
      <pc:sldChg chg="ord">
        <pc:chgData name="Arce, Eliezer - HCD" userId="86e2a09b-373b-4628-98eb-6eec5ccf8f5a" providerId="ADAL" clId="{BF6C95B3-5F42-4BA1-98CF-EB722A738BF7}" dt="2021-11-30T16:36:40.153" v="161"/>
        <pc:sldMkLst>
          <pc:docMk/>
          <pc:sldMk cId="1767026023" sldId="1460"/>
        </pc:sldMkLst>
      </pc:sldChg>
      <pc:sldChg chg="del">
        <pc:chgData name="Arce, Eliezer - HCD" userId="86e2a09b-373b-4628-98eb-6eec5ccf8f5a" providerId="ADAL" clId="{BF6C95B3-5F42-4BA1-98CF-EB722A738BF7}" dt="2021-12-08T20:12:44.488" v="4016" actId="47"/>
        <pc:sldMkLst>
          <pc:docMk/>
          <pc:sldMk cId="1513044410" sldId="1461"/>
        </pc:sldMkLst>
      </pc:sldChg>
      <pc:sldChg chg="del">
        <pc:chgData name="Arce, Eliezer - HCD" userId="86e2a09b-373b-4628-98eb-6eec5ccf8f5a" providerId="ADAL" clId="{BF6C95B3-5F42-4BA1-98CF-EB722A738BF7}" dt="2021-12-08T20:12:41.811" v="4015" actId="47"/>
        <pc:sldMkLst>
          <pc:docMk/>
          <pc:sldMk cId="466319435" sldId="1462"/>
        </pc:sldMkLst>
      </pc:sldChg>
      <pc:sldChg chg="del">
        <pc:chgData name="Arce, Eliezer - HCD" userId="86e2a09b-373b-4628-98eb-6eec5ccf8f5a" providerId="ADAL" clId="{BF6C95B3-5F42-4BA1-98CF-EB722A738BF7}" dt="2021-12-08T20:12:45.746" v="4017" actId="47"/>
        <pc:sldMkLst>
          <pc:docMk/>
          <pc:sldMk cId="2923526382" sldId="1463"/>
        </pc:sldMkLst>
      </pc:sldChg>
      <pc:sldChg chg="ord">
        <pc:chgData name="Arce, Eliezer - HCD" userId="86e2a09b-373b-4628-98eb-6eec5ccf8f5a" providerId="ADAL" clId="{BF6C95B3-5F42-4BA1-98CF-EB722A738BF7}" dt="2021-11-30T16:36:40.153" v="161"/>
        <pc:sldMkLst>
          <pc:docMk/>
          <pc:sldMk cId="2788493520" sldId="1464"/>
        </pc:sldMkLst>
      </pc:sldChg>
      <pc:sldChg chg="ord">
        <pc:chgData name="Arce, Eliezer - HCD" userId="86e2a09b-373b-4628-98eb-6eec5ccf8f5a" providerId="ADAL" clId="{BF6C95B3-5F42-4BA1-98CF-EB722A738BF7}" dt="2021-11-30T16:36:40.153" v="161"/>
        <pc:sldMkLst>
          <pc:docMk/>
          <pc:sldMk cId="3899352352" sldId="1465"/>
        </pc:sldMkLst>
      </pc:sldChg>
      <pc:sldChg chg="del">
        <pc:chgData name="Arce, Eliezer - HCD" userId="86e2a09b-373b-4628-98eb-6eec5ccf8f5a" providerId="ADAL" clId="{BF6C95B3-5F42-4BA1-98CF-EB722A738BF7}" dt="2021-12-08T20:12:40.629" v="4014" actId="47"/>
        <pc:sldMkLst>
          <pc:docMk/>
          <pc:sldMk cId="2210670721" sldId="1466"/>
        </pc:sldMkLst>
      </pc:sldChg>
      <pc:sldChg chg="addSp delSp modSp add mod ord">
        <pc:chgData name="Arce, Eliezer - HCD" userId="86e2a09b-373b-4628-98eb-6eec5ccf8f5a" providerId="ADAL" clId="{BF6C95B3-5F42-4BA1-98CF-EB722A738BF7}" dt="2021-12-08T20:17:39.996" v="4147" actId="1036"/>
        <pc:sldMkLst>
          <pc:docMk/>
          <pc:sldMk cId="1843233985" sldId="1467"/>
        </pc:sldMkLst>
        <pc:spChg chg="add del">
          <ac:chgData name="Arce, Eliezer - HCD" userId="86e2a09b-373b-4628-98eb-6eec5ccf8f5a" providerId="ADAL" clId="{BF6C95B3-5F42-4BA1-98CF-EB722A738BF7}" dt="2021-11-30T16:14:04.514" v="5" actId="478"/>
          <ac:spMkLst>
            <pc:docMk/>
            <pc:sldMk cId="1843233985" sldId="1467"/>
            <ac:spMk id="2" creationId="{7E52E5D6-21CB-4661-94F3-AF40A2438405}"/>
          </ac:spMkLst>
        </pc:spChg>
        <pc:spChg chg="del mod">
          <ac:chgData name="Arce, Eliezer - HCD" userId="86e2a09b-373b-4628-98eb-6eec5ccf8f5a" providerId="ADAL" clId="{BF6C95B3-5F42-4BA1-98CF-EB722A738BF7}" dt="2021-11-30T16:13:49.116" v="3"/>
          <ac:spMkLst>
            <pc:docMk/>
            <pc:sldMk cId="1843233985" sldId="1467"/>
            <ac:spMk id="5" creationId="{710F1ABA-B714-433E-A1C1-7FA1B45F6CFF}"/>
          </ac:spMkLst>
        </pc:spChg>
        <pc:spChg chg="add mod">
          <ac:chgData name="Arce, Eliezer - HCD" userId="86e2a09b-373b-4628-98eb-6eec5ccf8f5a" providerId="ADAL" clId="{BF6C95B3-5F42-4BA1-98CF-EB722A738BF7}" dt="2021-12-08T20:17:31.609" v="4137" actId="1036"/>
          <ac:spMkLst>
            <pc:docMk/>
            <pc:sldMk cId="1843233985" sldId="1467"/>
            <ac:spMk id="5" creationId="{EE68DA28-ABA1-4D25-B431-3F4C5F9C9C41}"/>
          </ac:spMkLst>
        </pc:spChg>
        <pc:spChg chg="add mod">
          <ac:chgData name="Arce, Eliezer - HCD" userId="86e2a09b-373b-4628-98eb-6eec5ccf8f5a" providerId="ADAL" clId="{BF6C95B3-5F42-4BA1-98CF-EB722A738BF7}" dt="2021-12-08T20:17:39.996" v="4147" actId="1036"/>
          <ac:spMkLst>
            <pc:docMk/>
            <pc:sldMk cId="1843233985" sldId="1467"/>
            <ac:spMk id="7" creationId="{7180D049-19BF-4709-AC4E-CDA0754BFB2A}"/>
          </ac:spMkLst>
        </pc:spChg>
        <pc:picChg chg="add mod modCrop">
          <ac:chgData name="Arce, Eliezer - HCD" userId="86e2a09b-373b-4628-98eb-6eec5ccf8f5a" providerId="ADAL" clId="{BF6C95B3-5F42-4BA1-98CF-EB722A738BF7}" dt="2021-12-08T20:17:35.657" v="4143" actId="1036"/>
          <ac:picMkLst>
            <pc:docMk/>
            <pc:sldMk cId="1843233985" sldId="1467"/>
            <ac:picMk id="4" creationId="{BEF39819-EA8E-4513-B8D4-50F29313F1E4}"/>
          </ac:picMkLst>
        </pc:picChg>
      </pc:sldChg>
      <pc:sldChg chg="addSp modSp add mod ord">
        <pc:chgData name="Arce, Eliezer - HCD" userId="86e2a09b-373b-4628-98eb-6eec5ccf8f5a" providerId="ADAL" clId="{BF6C95B3-5F42-4BA1-98CF-EB722A738BF7}" dt="2021-12-08T20:17:18.394" v="4126" actId="1036"/>
        <pc:sldMkLst>
          <pc:docMk/>
          <pc:sldMk cId="1973154156" sldId="1468"/>
        </pc:sldMkLst>
        <pc:spChg chg="add mod">
          <ac:chgData name="Arce, Eliezer - HCD" userId="86e2a09b-373b-4628-98eb-6eec5ccf8f5a" providerId="ADAL" clId="{BF6C95B3-5F42-4BA1-98CF-EB722A738BF7}" dt="2021-12-08T20:17:18.394" v="4126" actId="1036"/>
          <ac:spMkLst>
            <pc:docMk/>
            <pc:sldMk cId="1973154156" sldId="1468"/>
            <ac:spMk id="4" creationId="{FD3C6E8D-27EB-400C-B717-94AF45D930BA}"/>
          </ac:spMkLst>
        </pc:spChg>
        <pc:picChg chg="add mod modCrop">
          <ac:chgData name="Arce, Eliezer - HCD" userId="86e2a09b-373b-4628-98eb-6eec5ccf8f5a" providerId="ADAL" clId="{BF6C95B3-5F42-4BA1-98CF-EB722A738BF7}" dt="2021-12-08T20:17:14.567" v="4122" actId="1037"/>
          <ac:picMkLst>
            <pc:docMk/>
            <pc:sldMk cId="1973154156" sldId="1468"/>
            <ac:picMk id="3" creationId="{53CE76D6-8915-4D86-AED1-2F449F6E69E4}"/>
          </ac:picMkLst>
        </pc:picChg>
      </pc:sldChg>
      <pc:sldChg chg="addSp modSp add mod ord">
        <pc:chgData name="Arce, Eliezer - HCD" userId="86e2a09b-373b-4628-98eb-6eec5ccf8f5a" providerId="ADAL" clId="{BF6C95B3-5F42-4BA1-98CF-EB722A738BF7}" dt="2021-12-08T20:26:58.387" v="4460" actId="1037"/>
        <pc:sldMkLst>
          <pc:docMk/>
          <pc:sldMk cId="950157851" sldId="1469"/>
        </pc:sldMkLst>
        <pc:spChg chg="add mod">
          <ac:chgData name="Arce, Eliezer - HCD" userId="86e2a09b-373b-4628-98eb-6eec5ccf8f5a" providerId="ADAL" clId="{BF6C95B3-5F42-4BA1-98CF-EB722A738BF7}" dt="2021-12-08T20:17:23.869" v="4132" actId="1036"/>
          <ac:spMkLst>
            <pc:docMk/>
            <pc:sldMk cId="950157851" sldId="1469"/>
            <ac:spMk id="4" creationId="{947410F8-637F-4F71-AD40-6E3FFC875C2C}"/>
          </ac:spMkLst>
        </pc:spChg>
        <pc:spChg chg="add mod">
          <ac:chgData name="Arce, Eliezer - HCD" userId="86e2a09b-373b-4628-98eb-6eec5ccf8f5a" providerId="ADAL" clId="{BF6C95B3-5F42-4BA1-98CF-EB722A738BF7}" dt="2021-12-08T20:26:58.387" v="4460" actId="1037"/>
          <ac:spMkLst>
            <pc:docMk/>
            <pc:sldMk cId="950157851" sldId="1469"/>
            <ac:spMk id="5" creationId="{89BCAF08-D0B3-4C98-9993-7E5BA3CB5361}"/>
          </ac:spMkLst>
        </pc:spChg>
        <pc:picChg chg="add mod modCrop">
          <ac:chgData name="Arce, Eliezer - HCD" userId="86e2a09b-373b-4628-98eb-6eec5ccf8f5a" providerId="ADAL" clId="{BF6C95B3-5F42-4BA1-98CF-EB722A738BF7}" dt="2021-12-08T20:25:40.740" v="4366" actId="1035"/>
          <ac:picMkLst>
            <pc:docMk/>
            <pc:sldMk cId="950157851" sldId="1469"/>
            <ac:picMk id="3" creationId="{022F001C-525D-457A-8302-F0BE9C36258D}"/>
          </ac:picMkLst>
        </pc:picChg>
      </pc:sldChg>
      <pc:sldChg chg="addSp delSp modSp add mod">
        <pc:chgData name="Arce, Eliezer - HCD" userId="86e2a09b-373b-4628-98eb-6eec5ccf8f5a" providerId="ADAL" clId="{BF6C95B3-5F42-4BA1-98CF-EB722A738BF7}" dt="2021-12-07T17:48:19.868" v="1384" actId="1037"/>
        <pc:sldMkLst>
          <pc:docMk/>
          <pc:sldMk cId="1963404816" sldId="1470"/>
        </pc:sldMkLst>
        <pc:spChg chg="mod">
          <ac:chgData name="Arce, Eliezer - HCD" userId="86e2a09b-373b-4628-98eb-6eec5ccf8f5a" providerId="ADAL" clId="{BF6C95B3-5F42-4BA1-98CF-EB722A738BF7}" dt="2021-12-07T17:40:14.827" v="1294" actId="20577"/>
          <ac:spMkLst>
            <pc:docMk/>
            <pc:sldMk cId="1963404816" sldId="1470"/>
            <ac:spMk id="7" creationId="{F2921517-0CFA-9B44-AC5A-C443393917AC}"/>
          </ac:spMkLst>
        </pc:spChg>
        <pc:spChg chg="del">
          <ac:chgData name="Arce, Eliezer - HCD" userId="86e2a09b-373b-4628-98eb-6eec5ccf8f5a" providerId="ADAL" clId="{BF6C95B3-5F42-4BA1-98CF-EB722A738BF7}" dt="2021-11-30T17:15:40.557" v="464" actId="478"/>
          <ac:spMkLst>
            <pc:docMk/>
            <pc:sldMk cId="1963404816" sldId="1470"/>
            <ac:spMk id="8" creationId="{FE03F435-99ED-4B26-8BB7-9224D584120F}"/>
          </ac:spMkLst>
        </pc:spChg>
        <pc:graphicFrameChg chg="add del mod modGraphic">
          <ac:chgData name="Arce, Eliezer - HCD" userId="86e2a09b-373b-4628-98eb-6eec5ccf8f5a" providerId="ADAL" clId="{BF6C95B3-5F42-4BA1-98CF-EB722A738BF7}" dt="2021-12-07T16:05:21.812" v="582" actId="478"/>
          <ac:graphicFrameMkLst>
            <pc:docMk/>
            <pc:sldMk cId="1963404816" sldId="1470"/>
            <ac:graphicFrameMk id="2" creationId="{530F5882-0AA9-492A-8D2B-05366EC316D4}"/>
          </ac:graphicFrameMkLst>
        </pc:graphicFrameChg>
        <pc:picChg chg="add mod">
          <ac:chgData name="Arce, Eliezer - HCD" userId="86e2a09b-373b-4628-98eb-6eec5ccf8f5a" providerId="ADAL" clId="{BF6C95B3-5F42-4BA1-98CF-EB722A738BF7}" dt="2021-12-07T17:48:19.868" v="1384" actId="1037"/>
          <ac:picMkLst>
            <pc:docMk/>
            <pc:sldMk cId="1963404816" sldId="1470"/>
            <ac:picMk id="4" creationId="{1012822E-5A95-42B4-A499-B5A573665DC7}"/>
          </ac:picMkLst>
        </pc:picChg>
      </pc:sldChg>
      <pc:sldChg chg="add del">
        <pc:chgData name="Arce, Eliezer - HCD" userId="86e2a09b-373b-4628-98eb-6eec5ccf8f5a" providerId="ADAL" clId="{BF6C95B3-5F42-4BA1-98CF-EB722A738BF7}" dt="2021-11-30T17:25:47.727" v="558"/>
        <pc:sldMkLst>
          <pc:docMk/>
          <pc:sldMk cId="1493526565" sldId="1471"/>
        </pc:sldMkLst>
      </pc:sldChg>
      <pc:sldChg chg="add del">
        <pc:chgData name="Arce, Eliezer - HCD" userId="86e2a09b-373b-4628-98eb-6eec5ccf8f5a" providerId="ADAL" clId="{BF6C95B3-5F42-4BA1-98CF-EB722A738BF7}" dt="2021-12-07T16:19:36.456" v="613" actId="47"/>
        <pc:sldMkLst>
          <pc:docMk/>
          <pc:sldMk cId="1917269516" sldId="1471"/>
        </pc:sldMkLst>
      </pc:sldChg>
      <pc:sldChg chg="add del">
        <pc:chgData name="Arce, Eliezer - HCD" userId="86e2a09b-373b-4628-98eb-6eec5ccf8f5a" providerId="ADAL" clId="{BF6C95B3-5F42-4BA1-98CF-EB722A738BF7}" dt="2021-12-07T16:19:37.105" v="614" actId="47"/>
        <pc:sldMkLst>
          <pc:docMk/>
          <pc:sldMk cId="3732383874" sldId="1472"/>
        </pc:sldMkLst>
      </pc:sldChg>
      <pc:sldChg chg="del">
        <pc:chgData name="Arce, Eliezer - HCD" userId="86e2a09b-373b-4628-98eb-6eec5ccf8f5a" providerId="ADAL" clId="{BF6C95B3-5F42-4BA1-98CF-EB722A738BF7}" dt="2021-12-07T16:19:38.033" v="615" actId="47"/>
        <pc:sldMkLst>
          <pc:docMk/>
          <pc:sldMk cId="1282077948" sldId="1473"/>
        </pc:sldMkLst>
      </pc:sldChg>
      <pc:sldChg chg="addSp modSp add mod">
        <pc:chgData name="Arce, Eliezer - HCD" userId="86e2a09b-373b-4628-98eb-6eec5ccf8f5a" providerId="ADAL" clId="{BF6C95B3-5F42-4BA1-98CF-EB722A738BF7}" dt="2021-12-08T15:06:27.840" v="2882" actId="20577"/>
        <pc:sldMkLst>
          <pc:docMk/>
          <pc:sldMk cId="2882931317" sldId="1474"/>
        </pc:sldMkLst>
        <pc:spChg chg="add mod">
          <ac:chgData name="Arce, Eliezer - HCD" userId="86e2a09b-373b-4628-98eb-6eec5ccf8f5a" providerId="ADAL" clId="{BF6C95B3-5F42-4BA1-98CF-EB722A738BF7}" dt="2021-12-08T15:06:27.840" v="2882" actId="20577"/>
          <ac:spMkLst>
            <pc:docMk/>
            <pc:sldMk cId="2882931317" sldId="1474"/>
            <ac:spMk id="5" creationId="{5C505507-669C-475B-A9BA-D9A510CF30C7}"/>
          </ac:spMkLst>
        </pc:spChg>
        <pc:spChg chg="mod">
          <ac:chgData name="Arce, Eliezer - HCD" userId="86e2a09b-373b-4628-98eb-6eec5ccf8f5a" providerId="ADAL" clId="{BF6C95B3-5F42-4BA1-98CF-EB722A738BF7}" dt="2021-12-07T17:40:21.372" v="1299" actId="20577"/>
          <ac:spMkLst>
            <pc:docMk/>
            <pc:sldMk cId="2882931317" sldId="1474"/>
            <ac:spMk id="7" creationId="{F2921517-0CFA-9B44-AC5A-C443393917AC}"/>
          </ac:spMkLst>
        </pc:spChg>
        <pc:graphicFrameChg chg="mod">
          <ac:chgData name="Arce, Eliezer - HCD" userId="86e2a09b-373b-4628-98eb-6eec5ccf8f5a" providerId="ADAL" clId="{BF6C95B3-5F42-4BA1-98CF-EB722A738BF7}" dt="2021-12-08T15:03:44.340" v="2805" actId="1035"/>
          <ac:graphicFrameMkLst>
            <pc:docMk/>
            <pc:sldMk cId="2882931317" sldId="1474"/>
            <ac:graphicFrameMk id="2" creationId="{530F5882-0AA9-492A-8D2B-05366EC316D4}"/>
          </ac:graphicFrameMkLst>
        </pc:graphicFrameChg>
      </pc:sldChg>
      <pc:sldChg chg="modSp add mod">
        <pc:chgData name="Arce, Eliezer - HCD" userId="86e2a09b-373b-4628-98eb-6eec5ccf8f5a" providerId="ADAL" clId="{BF6C95B3-5F42-4BA1-98CF-EB722A738BF7}" dt="2021-12-07T16:59:58.859" v="1265" actId="14734"/>
        <pc:sldMkLst>
          <pc:docMk/>
          <pc:sldMk cId="2356410429" sldId="1475"/>
        </pc:sldMkLst>
        <pc:graphicFrameChg chg="modGraphic">
          <ac:chgData name="Arce, Eliezer - HCD" userId="86e2a09b-373b-4628-98eb-6eec5ccf8f5a" providerId="ADAL" clId="{BF6C95B3-5F42-4BA1-98CF-EB722A738BF7}" dt="2021-12-07T16:59:58.859" v="1265" actId="14734"/>
          <ac:graphicFrameMkLst>
            <pc:docMk/>
            <pc:sldMk cId="2356410429" sldId="1475"/>
            <ac:graphicFrameMk id="2" creationId="{1E436E7D-620C-406B-AADE-8E627F1C32C1}"/>
          </ac:graphicFrameMkLst>
        </pc:graphicFrameChg>
      </pc:sldChg>
      <pc:sldChg chg="addSp modSp add del mod">
        <pc:chgData name="Arce, Eliezer - HCD" userId="86e2a09b-373b-4628-98eb-6eec5ccf8f5a" providerId="ADAL" clId="{BF6C95B3-5F42-4BA1-98CF-EB722A738BF7}" dt="2021-12-07T16:56:55.280" v="1227" actId="2696"/>
        <pc:sldMkLst>
          <pc:docMk/>
          <pc:sldMk cId="3730101081" sldId="1475"/>
        </pc:sldMkLst>
        <pc:spChg chg="add mod">
          <ac:chgData name="Arce, Eliezer - HCD" userId="86e2a09b-373b-4628-98eb-6eec5ccf8f5a" providerId="ADAL" clId="{BF6C95B3-5F42-4BA1-98CF-EB722A738BF7}" dt="2021-12-07T16:52:40.507" v="1162" actId="255"/>
          <ac:spMkLst>
            <pc:docMk/>
            <pc:sldMk cId="3730101081" sldId="1475"/>
            <ac:spMk id="5" creationId="{B9DFAF60-051D-41D9-ACCE-AA40DB5E46B3}"/>
          </ac:spMkLst>
        </pc:spChg>
        <pc:graphicFrameChg chg="add mod modGraphic">
          <ac:chgData name="Arce, Eliezer - HCD" userId="86e2a09b-373b-4628-98eb-6eec5ccf8f5a" providerId="ADAL" clId="{BF6C95B3-5F42-4BA1-98CF-EB722A738BF7}" dt="2021-12-07T16:52:52.408" v="1169" actId="1036"/>
          <ac:graphicFrameMkLst>
            <pc:docMk/>
            <pc:sldMk cId="3730101081" sldId="1475"/>
            <ac:graphicFrameMk id="2" creationId="{1E436E7D-620C-406B-AADE-8E627F1C32C1}"/>
          </ac:graphicFrameMkLst>
        </pc:graphicFrameChg>
      </pc:sldChg>
      <pc:sldChg chg="addSp modSp add del mod ord">
        <pc:chgData name="Arce, Eliezer - HCD" userId="86e2a09b-373b-4628-98eb-6eec5ccf8f5a" providerId="ADAL" clId="{BF6C95B3-5F42-4BA1-98CF-EB722A738BF7}" dt="2021-12-07T16:56:55.280" v="1227" actId="2696"/>
        <pc:sldMkLst>
          <pc:docMk/>
          <pc:sldMk cId="183542747" sldId="1476"/>
        </pc:sldMkLst>
        <pc:spChg chg="add mod">
          <ac:chgData name="Arce, Eliezer - HCD" userId="86e2a09b-373b-4628-98eb-6eec5ccf8f5a" providerId="ADAL" clId="{BF6C95B3-5F42-4BA1-98CF-EB722A738BF7}" dt="2021-12-07T16:34:00.841" v="753" actId="1036"/>
          <ac:spMkLst>
            <pc:docMk/>
            <pc:sldMk cId="183542747" sldId="1476"/>
            <ac:spMk id="5" creationId="{C887430A-4333-404C-B6D6-A6295184A2C3}"/>
          </ac:spMkLst>
        </pc:spChg>
      </pc:sldChg>
      <pc:sldChg chg="add">
        <pc:chgData name="Arce, Eliezer - HCD" userId="86e2a09b-373b-4628-98eb-6eec5ccf8f5a" providerId="ADAL" clId="{BF6C95B3-5F42-4BA1-98CF-EB722A738BF7}" dt="2021-12-07T16:57:03.132" v="1228"/>
        <pc:sldMkLst>
          <pc:docMk/>
          <pc:sldMk cId="3454543250" sldId="1476"/>
        </pc:sldMkLst>
      </pc:sldChg>
      <pc:sldChg chg="add">
        <pc:chgData name="Arce, Eliezer - HCD" userId="86e2a09b-373b-4628-98eb-6eec5ccf8f5a" providerId="ADAL" clId="{BF6C95B3-5F42-4BA1-98CF-EB722A738BF7}" dt="2021-12-07T16:57:03.132" v="1228"/>
        <pc:sldMkLst>
          <pc:docMk/>
          <pc:sldMk cId="799976399" sldId="1477"/>
        </pc:sldMkLst>
      </pc:sldChg>
      <pc:sldChg chg="addSp modSp add del mod">
        <pc:chgData name="Arce, Eliezer - HCD" userId="86e2a09b-373b-4628-98eb-6eec5ccf8f5a" providerId="ADAL" clId="{BF6C95B3-5F42-4BA1-98CF-EB722A738BF7}" dt="2021-12-07T16:56:55.280" v="1227" actId="2696"/>
        <pc:sldMkLst>
          <pc:docMk/>
          <pc:sldMk cId="3330541540" sldId="1477"/>
        </pc:sldMkLst>
        <pc:spChg chg="add mod">
          <ac:chgData name="Arce, Eliezer - HCD" userId="86e2a09b-373b-4628-98eb-6eec5ccf8f5a" providerId="ADAL" clId="{BF6C95B3-5F42-4BA1-98CF-EB722A738BF7}" dt="2021-12-07T16:39:32.442" v="904" actId="1036"/>
          <ac:spMkLst>
            <pc:docMk/>
            <pc:sldMk cId="3330541540" sldId="1477"/>
            <ac:spMk id="5" creationId="{A784A4DF-05BB-433D-9D55-E32C2AD450A0}"/>
          </ac:spMkLst>
        </pc:spChg>
      </pc:sldChg>
      <pc:sldChg chg="add">
        <pc:chgData name="Arce, Eliezer - HCD" userId="86e2a09b-373b-4628-98eb-6eec5ccf8f5a" providerId="ADAL" clId="{BF6C95B3-5F42-4BA1-98CF-EB722A738BF7}" dt="2021-12-07T16:57:03.132" v="1228"/>
        <pc:sldMkLst>
          <pc:docMk/>
          <pc:sldMk cId="125243594" sldId="1478"/>
        </pc:sldMkLst>
      </pc:sldChg>
      <pc:sldChg chg="addSp delSp modSp add del mod">
        <pc:chgData name="Arce, Eliezer - HCD" userId="86e2a09b-373b-4628-98eb-6eec5ccf8f5a" providerId="ADAL" clId="{BF6C95B3-5F42-4BA1-98CF-EB722A738BF7}" dt="2021-12-07T16:56:55.280" v="1227" actId="2696"/>
        <pc:sldMkLst>
          <pc:docMk/>
          <pc:sldMk cId="487636523" sldId="1478"/>
        </pc:sldMkLst>
        <pc:graphicFrameChg chg="add mod modGraphic">
          <ac:chgData name="Arce, Eliezer - HCD" userId="86e2a09b-373b-4628-98eb-6eec5ccf8f5a" providerId="ADAL" clId="{BF6C95B3-5F42-4BA1-98CF-EB722A738BF7}" dt="2021-12-07T16:55:36.038" v="1226" actId="1035"/>
          <ac:graphicFrameMkLst>
            <pc:docMk/>
            <pc:sldMk cId="487636523" sldId="1478"/>
            <ac:graphicFrameMk id="2" creationId="{5612BC29-7758-4D7D-A155-31ECBCAD2DA6}"/>
          </ac:graphicFrameMkLst>
        </pc:graphicFrameChg>
        <pc:graphicFrameChg chg="del modGraphic">
          <ac:chgData name="Arce, Eliezer - HCD" userId="86e2a09b-373b-4628-98eb-6eec5ccf8f5a" providerId="ADAL" clId="{BF6C95B3-5F42-4BA1-98CF-EB722A738BF7}" dt="2021-12-07T16:24:29.496" v="680" actId="478"/>
          <ac:graphicFrameMkLst>
            <pc:docMk/>
            <pc:sldMk cId="487636523" sldId="1478"/>
            <ac:graphicFrameMk id="3" creationId="{AD2F3193-538D-410E-8778-F835A2F22235}"/>
          </ac:graphicFrameMkLst>
        </pc:graphicFrameChg>
      </pc:sldChg>
      <pc:sldChg chg="modSp add mod ord">
        <pc:chgData name="Arce, Eliezer - HCD" userId="86e2a09b-373b-4628-98eb-6eec5ccf8f5a" providerId="ADAL" clId="{BF6C95B3-5F42-4BA1-98CF-EB722A738BF7}" dt="2021-12-07T17:01:19.859" v="1277" actId="1038"/>
        <pc:sldMkLst>
          <pc:docMk/>
          <pc:sldMk cId="362391868" sldId="1479"/>
        </pc:sldMkLst>
        <pc:spChg chg="mod">
          <ac:chgData name="Arce, Eliezer - HCD" userId="86e2a09b-373b-4628-98eb-6eec5ccf8f5a" providerId="ADAL" clId="{BF6C95B3-5F42-4BA1-98CF-EB722A738BF7}" dt="2021-12-07T17:01:19.859" v="1277" actId="1038"/>
          <ac:spMkLst>
            <pc:docMk/>
            <pc:sldMk cId="362391868" sldId="1479"/>
            <ac:spMk id="3" creationId="{148315EF-4F11-C645-A6FD-E3E56D7DD527}"/>
          </ac:spMkLst>
        </pc:spChg>
        <pc:spChg chg="mod">
          <ac:chgData name="Arce, Eliezer - HCD" userId="86e2a09b-373b-4628-98eb-6eec5ccf8f5a" providerId="ADAL" clId="{BF6C95B3-5F42-4BA1-98CF-EB722A738BF7}" dt="2021-12-07T16:58:10.810" v="1259" actId="20577"/>
          <ac:spMkLst>
            <pc:docMk/>
            <pc:sldMk cId="362391868" sldId="1479"/>
            <ac:spMk id="5" creationId="{EE4801AC-DF1A-AD45-B569-9E1BEDE682CA}"/>
          </ac:spMkLst>
        </pc:spChg>
      </pc:sldChg>
      <pc:sldChg chg="add del">
        <pc:chgData name="Arce, Eliezer - HCD" userId="86e2a09b-373b-4628-98eb-6eec5ccf8f5a" providerId="ADAL" clId="{BF6C95B3-5F42-4BA1-98CF-EB722A738BF7}" dt="2021-12-07T16:57:39.027" v="1230"/>
        <pc:sldMkLst>
          <pc:docMk/>
          <pc:sldMk cId="1997237230" sldId="1479"/>
        </pc:sldMkLst>
      </pc:sldChg>
      <pc:sldChg chg="addSp delSp modSp add mod">
        <pc:chgData name="Arce, Eliezer - HCD" userId="86e2a09b-373b-4628-98eb-6eec5ccf8f5a" providerId="ADAL" clId="{BF6C95B3-5F42-4BA1-98CF-EB722A738BF7}" dt="2021-12-07T17:48:09.921" v="1381" actId="1036"/>
        <pc:sldMkLst>
          <pc:docMk/>
          <pc:sldMk cId="2798924854" sldId="1480"/>
        </pc:sldMkLst>
        <pc:spChg chg="add mod">
          <ac:chgData name="Arce, Eliezer - HCD" userId="86e2a09b-373b-4628-98eb-6eec5ccf8f5a" providerId="ADAL" clId="{BF6C95B3-5F42-4BA1-98CF-EB722A738BF7}" dt="2021-12-07T17:48:09.921" v="1381" actId="1036"/>
          <ac:spMkLst>
            <pc:docMk/>
            <pc:sldMk cId="2798924854" sldId="1480"/>
            <ac:spMk id="5" creationId="{C914A0E1-775B-4448-AC65-3707A7658DC9}"/>
          </ac:spMkLst>
        </pc:spChg>
        <pc:spChg chg="del">
          <ac:chgData name="Arce, Eliezer - HCD" userId="86e2a09b-373b-4628-98eb-6eec5ccf8f5a" providerId="ADAL" clId="{BF6C95B3-5F42-4BA1-98CF-EB722A738BF7}" dt="2021-12-07T17:43:32.519" v="1320" actId="478"/>
          <ac:spMkLst>
            <pc:docMk/>
            <pc:sldMk cId="2798924854" sldId="1480"/>
            <ac:spMk id="8" creationId="{FE03F435-99ED-4B26-8BB7-9224D584120F}"/>
          </ac:spMkLst>
        </pc:spChg>
      </pc:sldChg>
      <pc:sldChg chg="addSp delSp modSp add mod">
        <pc:chgData name="Arce, Eliezer - HCD" userId="86e2a09b-373b-4628-98eb-6eec5ccf8f5a" providerId="ADAL" clId="{BF6C95B3-5F42-4BA1-98CF-EB722A738BF7}" dt="2021-12-08T15:11:47.006" v="2934"/>
        <pc:sldMkLst>
          <pc:docMk/>
          <pc:sldMk cId="3303041047" sldId="1481"/>
        </pc:sldMkLst>
        <pc:spChg chg="add mod">
          <ac:chgData name="Arce, Eliezer - HCD" userId="86e2a09b-373b-4628-98eb-6eec5ccf8f5a" providerId="ADAL" clId="{BF6C95B3-5F42-4BA1-98CF-EB722A738BF7}" dt="2021-12-07T20:41:06.923" v="1947" actId="255"/>
          <ac:spMkLst>
            <pc:docMk/>
            <pc:sldMk cId="3303041047" sldId="1481"/>
            <ac:spMk id="5" creationId="{C1FD6F7B-2140-4179-B9EC-5F1DB1A0EE2C}"/>
          </ac:spMkLst>
        </pc:spChg>
        <pc:spChg chg="del">
          <ac:chgData name="Arce, Eliezer - HCD" userId="86e2a09b-373b-4628-98eb-6eec5ccf8f5a" providerId="ADAL" clId="{BF6C95B3-5F42-4BA1-98CF-EB722A738BF7}" dt="2021-12-07T20:27:13.656" v="1709" actId="478"/>
          <ac:spMkLst>
            <pc:docMk/>
            <pc:sldMk cId="3303041047" sldId="1481"/>
            <ac:spMk id="6" creationId="{0E48FD9A-BA62-4316-A81A-60475CB03BBC}"/>
          </ac:spMkLst>
        </pc:spChg>
        <pc:spChg chg="mod">
          <ac:chgData name="Arce, Eliezer - HCD" userId="86e2a09b-373b-4628-98eb-6eec5ccf8f5a" providerId="ADAL" clId="{BF6C95B3-5F42-4BA1-98CF-EB722A738BF7}" dt="2021-12-08T15:11:47.006" v="2934"/>
          <ac:spMkLst>
            <pc:docMk/>
            <pc:sldMk cId="3303041047" sldId="1481"/>
            <ac:spMk id="7" creationId="{F2921517-0CFA-9B44-AC5A-C443393917AC}"/>
          </ac:spMkLst>
        </pc:spChg>
      </pc:sldChg>
      <pc:sldChg chg="addSp delSp modSp add mod">
        <pc:chgData name="Arce, Eliezer - HCD" userId="86e2a09b-373b-4628-98eb-6eec5ccf8f5a" providerId="ADAL" clId="{BF6C95B3-5F42-4BA1-98CF-EB722A738BF7}" dt="2021-12-08T15:12:48.902" v="2964" actId="255"/>
        <pc:sldMkLst>
          <pc:docMk/>
          <pc:sldMk cId="1480194420" sldId="1482"/>
        </pc:sldMkLst>
        <pc:spChg chg="del">
          <ac:chgData name="Arce, Eliezer - HCD" userId="86e2a09b-373b-4628-98eb-6eec5ccf8f5a" providerId="ADAL" clId="{BF6C95B3-5F42-4BA1-98CF-EB722A738BF7}" dt="2021-12-07T21:19:15.045" v="2048" actId="478"/>
          <ac:spMkLst>
            <pc:docMk/>
            <pc:sldMk cId="1480194420" sldId="1482"/>
            <ac:spMk id="4" creationId="{697FE8AD-16D8-4DA2-B7E1-8E0D24C66523}"/>
          </ac:spMkLst>
        </pc:spChg>
        <pc:spChg chg="add mod">
          <ac:chgData name="Arce, Eliezer - HCD" userId="86e2a09b-373b-4628-98eb-6eec5ccf8f5a" providerId="ADAL" clId="{BF6C95B3-5F42-4BA1-98CF-EB722A738BF7}" dt="2021-12-08T15:12:48.902" v="2964" actId="255"/>
          <ac:spMkLst>
            <pc:docMk/>
            <pc:sldMk cId="1480194420" sldId="1482"/>
            <ac:spMk id="5" creationId="{D749CAF5-3B9A-4B5B-9DE6-35E81ECEC622}"/>
          </ac:spMkLst>
        </pc:spChg>
        <pc:graphicFrameChg chg="add del mod modGraphic">
          <ac:chgData name="Arce, Eliezer - HCD" userId="86e2a09b-373b-4628-98eb-6eec5ccf8f5a" providerId="ADAL" clId="{BF6C95B3-5F42-4BA1-98CF-EB722A738BF7}" dt="2021-12-07T22:01:29.232" v="2199" actId="478"/>
          <ac:graphicFrameMkLst>
            <pc:docMk/>
            <pc:sldMk cId="1480194420" sldId="1482"/>
            <ac:graphicFrameMk id="3" creationId="{3F3FACA1-F030-424A-8A55-761CDC599B2A}"/>
          </ac:graphicFrameMkLst>
        </pc:graphicFrameChg>
      </pc:sldChg>
      <pc:sldChg chg="addSp delSp modSp add del mod ord">
        <pc:chgData name="Arce, Eliezer - HCD" userId="86e2a09b-373b-4628-98eb-6eec5ccf8f5a" providerId="ADAL" clId="{BF6C95B3-5F42-4BA1-98CF-EB722A738BF7}" dt="2021-12-07T22:20:58.568" v="2412" actId="47"/>
        <pc:sldMkLst>
          <pc:docMk/>
          <pc:sldMk cId="3280715178" sldId="1483"/>
        </pc:sldMkLst>
        <pc:spChg chg="del">
          <ac:chgData name="Arce, Eliezer - HCD" userId="86e2a09b-373b-4628-98eb-6eec5ccf8f5a" providerId="ADAL" clId="{BF6C95B3-5F42-4BA1-98CF-EB722A738BF7}" dt="2021-12-07T21:19:18.863" v="2049" actId="478"/>
          <ac:spMkLst>
            <pc:docMk/>
            <pc:sldMk cId="3280715178" sldId="1483"/>
            <ac:spMk id="4" creationId="{697FE8AD-16D8-4DA2-B7E1-8E0D24C66523}"/>
          </ac:spMkLst>
        </pc:spChg>
        <pc:spChg chg="add del mod">
          <ac:chgData name="Arce, Eliezer - HCD" userId="86e2a09b-373b-4628-98eb-6eec5ccf8f5a" providerId="ADAL" clId="{BF6C95B3-5F42-4BA1-98CF-EB722A738BF7}" dt="2021-12-07T22:20:18.919" v="2404"/>
          <ac:spMkLst>
            <pc:docMk/>
            <pc:sldMk cId="3280715178" sldId="1483"/>
            <ac:spMk id="5" creationId="{55EE0637-F257-461E-BE2C-7FD493507997}"/>
          </ac:spMkLst>
        </pc:spChg>
      </pc:sldChg>
      <pc:sldChg chg="addSp modSp add mod">
        <pc:chgData name="Arce, Eliezer - HCD" userId="86e2a09b-373b-4628-98eb-6eec5ccf8f5a" providerId="ADAL" clId="{BF6C95B3-5F42-4BA1-98CF-EB722A738BF7}" dt="2021-12-08T15:37:54.814" v="3031" actId="20577"/>
        <pc:sldMkLst>
          <pc:docMk/>
          <pc:sldMk cId="4161366418" sldId="1484"/>
        </pc:sldMkLst>
        <pc:spChg chg="add mod">
          <ac:chgData name="Arce, Eliezer - HCD" userId="86e2a09b-373b-4628-98eb-6eec5ccf8f5a" providerId="ADAL" clId="{BF6C95B3-5F42-4BA1-98CF-EB722A738BF7}" dt="2021-12-08T15:37:54.814" v="3031" actId="20577"/>
          <ac:spMkLst>
            <pc:docMk/>
            <pc:sldMk cId="4161366418" sldId="1484"/>
            <ac:spMk id="4" creationId="{C3F97EE0-0FAB-4C29-BA0D-57FE07FAC778}"/>
          </ac:spMkLst>
        </pc:spChg>
        <pc:spChg chg="mod">
          <ac:chgData name="Arce, Eliezer - HCD" userId="86e2a09b-373b-4628-98eb-6eec5ccf8f5a" providerId="ADAL" clId="{BF6C95B3-5F42-4BA1-98CF-EB722A738BF7}" dt="2021-12-07T22:45:41.200" v="2707" actId="20577"/>
          <ac:spMkLst>
            <pc:docMk/>
            <pc:sldMk cId="4161366418" sldId="1484"/>
            <ac:spMk id="7" creationId="{F2921517-0CFA-9B44-AC5A-C443393917AC}"/>
          </ac:spMkLst>
        </pc:spChg>
      </pc:sldChg>
      <pc:sldChg chg="addSp delSp modSp add mod">
        <pc:chgData name="Arce, Eliezer - HCD" userId="86e2a09b-373b-4628-98eb-6eec5ccf8f5a" providerId="ADAL" clId="{BF6C95B3-5F42-4BA1-98CF-EB722A738BF7}" dt="2021-12-08T15:51:35.411" v="3181" actId="207"/>
        <pc:sldMkLst>
          <pc:docMk/>
          <pc:sldMk cId="3347431150" sldId="1485"/>
        </pc:sldMkLst>
        <pc:spChg chg="del">
          <ac:chgData name="Arce, Eliezer - HCD" userId="86e2a09b-373b-4628-98eb-6eec5ccf8f5a" providerId="ADAL" clId="{BF6C95B3-5F42-4BA1-98CF-EB722A738BF7}" dt="2021-12-07T22:08:37.651" v="2247" actId="478"/>
          <ac:spMkLst>
            <pc:docMk/>
            <pc:sldMk cId="3347431150" sldId="1485"/>
            <ac:spMk id="5" creationId="{D749CAF5-3B9A-4B5B-9DE6-35E81ECEC622}"/>
          </ac:spMkLst>
        </pc:spChg>
        <pc:spChg chg="add mod">
          <ac:chgData name="Arce, Eliezer - HCD" userId="86e2a09b-373b-4628-98eb-6eec5ccf8f5a" providerId="ADAL" clId="{BF6C95B3-5F42-4BA1-98CF-EB722A738BF7}" dt="2021-12-08T15:51:35.411" v="3181" actId="207"/>
          <ac:spMkLst>
            <pc:docMk/>
            <pc:sldMk cId="3347431150" sldId="1485"/>
            <ac:spMk id="6" creationId="{7BD721AE-FB27-4549-A995-7E185F902BAC}"/>
          </ac:spMkLst>
        </pc:spChg>
        <pc:graphicFrameChg chg="mod modGraphic">
          <ac:chgData name="Arce, Eliezer - HCD" userId="86e2a09b-373b-4628-98eb-6eec5ccf8f5a" providerId="ADAL" clId="{BF6C95B3-5F42-4BA1-98CF-EB722A738BF7}" dt="2021-12-08T15:13:23.162" v="2978" actId="1036"/>
          <ac:graphicFrameMkLst>
            <pc:docMk/>
            <pc:sldMk cId="3347431150" sldId="1485"/>
            <ac:graphicFrameMk id="3" creationId="{3F3FACA1-F030-424A-8A55-761CDC599B2A}"/>
          </ac:graphicFrameMkLst>
        </pc:graphicFrameChg>
      </pc:sldChg>
      <pc:sldChg chg="addSp delSp modSp add mod">
        <pc:chgData name="Arce, Eliezer - HCD" userId="86e2a09b-373b-4628-98eb-6eec5ccf8f5a" providerId="ADAL" clId="{BF6C95B3-5F42-4BA1-98CF-EB722A738BF7}" dt="2021-12-08T15:50:54.274" v="3180" actId="207"/>
        <pc:sldMkLst>
          <pc:docMk/>
          <pc:sldMk cId="1003900658" sldId="1486"/>
        </pc:sldMkLst>
        <pc:spChg chg="del mod">
          <ac:chgData name="Arce, Eliezer - HCD" userId="86e2a09b-373b-4628-98eb-6eec5ccf8f5a" providerId="ADAL" clId="{BF6C95B3-5F42-4BA1-98CF-EB722A738BF7}" dt="2021-12-08T15:38:28.718" v="3034" actId="478"/>
          <ac:spMkLst>
            <pc:docMk/>
            <pc:sldMk cId="1003900658" sldId="1486"/>
            <ac:spMk id="4" creationId="{C6021701-7BC3-4479-B43C-97FA3032B882}"/>
          </ac:spMkLst>
        </pc:spChg>
        <pc:spChg chg="add mod">
          <ac:chgData name="Arce, Eliezer - HCD" userId="86e2a09b-373b-4628-98eb-6eec5ccf8f5a" providerId="ADAL" clId="{BF6C95B3-5F42-4BA1-98CF-EB722A738BF7}" dt="2021-12-08T15:50:54.274" v="3180" actId="207"/>
          <ac:spMkLst>
            <pc:docMk/>
            <pc:sldMk cId="1003900658" sldId="1486"/>
            <ac:spMk id="6" creationId="{FE12E81E-F095-4141-A7AC-8BFAE1D472DC}"/>
          </ac:spMkLst>
        </pc:spChg>
        <pc:graphicFrameChg chg="add mod modGraphic">
          <ac:chgData name="Arce, Eliezer - HCD" userId="86e2a09b-373b-4628-98eb-6eec5ccf8f5a" providerId="ADAL" clId="{BF6C95B3-5F42-4BA1-98CF-EB722A738BF7}" dt="2021-12-08T15:47:54.025" v="3159" actId="14734"/>
          <ac:graphicFrameMkLst>
            <pc:docMk/>
            <pc:sldMk cId="1003900658" sldId="1486"/>
            <ac:graphicFrameMk id="2" creationId="{0141F642-01A2-406A-B798-C834C132C1F8}"/>
          </ac:graphicFrameMkLst>
        </pc:graphicFrameChg>
      </pc:sldChg>
      <pc:sldChg chg="del">
        <pc:chgData name="Arce, Eliezer - HCD" userId="86e2a09b-373b-4628-98eb-6eec5ccf8f5a" providerId="ADAL" clId="{BF6C95B3-5F42-4BA1-98CF-EB722A738BF7}" dt="2021-12-08T13:54:06.565" v="2789" actId="47"/>
        <pc:sldMkLst>
          <pc:docMk/>
          <pc:sldMk cId="3187828733" sldId="1486"/>
        </pc:sldMkLst>
      </pc:sldChg>
      <pc:sldChg chg="add del">
        <pc:chgData name="Arce, Eliezer - HCD" userId="86e2a09b-373b-4628-98eb-6eec5ccf8f5a" providerId="ADAL" clId="{BF6C95B3-5F42-4BA1-98CF-EB722A738BF7}" dt="2021-12-08T19:29:40.493" v="3260" actId="2890"/>
        <pc:sldMkLst>
          <pc:docMk/>
          <pc:sldMk cId="204009609" sldId="1487"/>
        </pc:sldMkLst>
      </pc:sldChg>
      <pc:sldChg chg="addSp delSp modSp add mod">
        <pc:chgData name="Arce, Eliezer - HCD" userId="86e2a09b-373b-4628-98eb-6eec5ccf8f5a" providerId="ADAL" clId="{BF6C95B3-5F42-4BA1-98CF-EB722A738BF7}" dt="2021-12-08T19:40:58.838" v="3501" actId="1036"/>
        <pc:sldMkLst>
          <pc:docMk/>
          <pc:sldMk cId="1134865901" sldId="1487"/>
        </pc:sldMkLst>
        <pc:picChg chg="add mod">
          <ac:chgData name="Arce, Eliezer - HCD" userId="86e2a09b-373b-4628-98eb-6eec5ccf8f5a" providerId="ADAL" clId="{BF6C95B3-5F42-4BA1-98CF-EB722A738BF7}" dt="2021-12-08T19:40:58.838" v="3501" actId="1036"/>
          <ac:picMkLst>
            <pc:docMk/>
            <pc:sldMk cId="1134865901" sldId="1487"/>
            <ac:picMk id="3" creationId="{6A7D054D-A975-4DF3-AFC5-D4CC2EAE04A7}"/>
          </ac:picMkLst>
        </pc:picChg>
        <pc:picChg chg="del">
          <ac:chgData name="Arce, Eliezer - HCD" userId="86e2a09b-373b-4628-98eb-6eec5ccf8f5a" providerId="ADAL" clId="{BF6C95B3-5F42-4BA1-98CF-EB722A738BF7}" dt="2021-12-08T19:38:10.939" v="3477" actId="478"/>
          <ac:picMkLst>
            <pc:docMk/>
            <pc:sldMk cId="1134865901" sldId="1487"/>
            <ac:picMk id="4" creationId="{74B1128C-0C38-4948-A245-CEC252044863}"/>
          </ac:picMkLst>
        </pc:picChg>
      </pc:sldChg>
      <pc:sldChg chg="addSp delSp modSp add mod">
        <pc:chgData name="Arce, Eliezer - HCD" userId="86e2a09b-373b-4628-98eb-6eec5ccf8f5a" providerId="ADAL" clId="{BF6C95B3-5F42-4BA1-98CF-EB722A738BF7}" dt="2021-12-08T19:46:28.839" v="3728" actId="1036"/>
        <pc:sldMkLst>
          <pc:docMk/>
          <pc:sldMk cId="3741127170" sldId="1488"/>
        </pc:sldMkLst>
        <pc:spChg chg="add mod">
          <ac:chgData name="Arce, Eliezer - HCD" userId="86e2a09b-373b-4628-98eb-6eec5ccf8f5a" providerId="ADAL" clId="{BF6C95B3-5F42-4BA1-98CF-EB722A738BF7}" dt="2021-12-08T19:46:28.839" v="3728" actId="1036"/>
          <ac:spMkLst>
            <pc:docMk/>
            <pc:sldMk cId="3741127170" sldId="1488"/>
            <ac:spMk id="6" creationId="{D359B2E9-B8B8-4831-AD80-7D9155BBEAF2}"/>
          </ac:spMkLst>
        </pc:spChg>
        <pc:picChg chg="add mod modCrop">
          <ac:chgData name="Arce, Eliezer - HCD" userId="86e2a09b-373b-4628-98eb-6eec5ccf8f5a" providerId="ADAL" clId="{BF6C95B3-5F42-4BA1-98CF-EB722A738BF7}" dt="2021-12-08T19:45:41.009" v="3701" actId="1037"/>
          <ac:picMkLst>
            <pc:docMk/>
            <pc:sldMk cId="3741127170" sldId="1488"/>
            <ac:picMk id="3" creationId="{DCA916D3-B429-4157-841E-7CB3DDE13583}"/>
          </ac:picMkLst>
        </pc:picChg>
        <pc:picChg chg="del">
          <ac:chgData name="Arce, Eliezer - HCD" userId="86e2a09b-373b-4628-98eb-6eec5ccf8f5a" providerId="ADAL" clId="{BF6C95B3-5F42-4BA1-98CF-EB722A738BF7}" dt="2021-12-08T19:38:14.276" v="3478" actId="478"/>
          <ac:picMkLst>
            <pc:docMk/>
            <pc:sldMk cId="3741127170" sldId="1488"/>
            <ac:picMk id="4" creationId="{74B1128C-0C38-4948-A245-CEC252044863}"/>
          </ac:picMkLst>
        </pc:picChg>
      </pc:sldChg>
      <pc:sldChg chg="addSp delSp modSp add mod">
        <pc:chgData name="Arce, Eliezer - HCD" userId="86e2a09b-373b-4628-98eb-6eec5ccf8f5a" providerId="ADAL" clId="{BF6C95B3-5F42-4BA1-98CF-EB722A738BF7}" dt="2021-12-08T20:11:36.401" v="4013" actId="1035"/>
        <pc:sldMkLst>
          <pc:docMk/>
          <pc:sldMk cId="4268557174" sldId="1489"/>
        </pc:sldMkLst>
        <pc:spChg chg="add del">
          <ac:chgData name="Arce, Eliezer - HCD" userId="86e2a09b-373b-4628-98eb-6eec5ccf8f5a" providerId="ADAL" clId="{BF6C95B3-5F42-4BA1-98CF-EB722A738BF7}" dt="2021-12-08T19:58:06.893" v="3755"/>
          <ac:spMkLst>
            <pc:docMk/>
            <pc:sldMk cId="4268557174" sldId="1489"/>
            <ac:spMk id="2" creationId="{A7899653-B010-4452-8DE7-01CA239156D3}"/>
          </ac:spMkLst>
        </pc:spChg>
        <pc:spChg chg="mod">
          <ac:chgData name="Arce, Eliezer - HCD" userId="86e2a09b-373b-4628-98eb-6eec5ccf8f5a" providerId="ADAL" clId="{BF6C95B3-5F42-4BA1-98CF-EB722A738BF7}" dt="2021-12-08T20:11:28.587" v="4010" actId="1035"/>
          <ac:spMkLst>
            <pc:docMk/>
            <pc:sldMk cId="4268557174" sldId="1489"/>
            <ac:spMk id="5" creationId="{710F1ABA-B714-433E-A1C1-7FA1B45F6CFF}"/>
          </ac:spMkLst>
        </pc:spChg>
        <pc:spChg chg="mod">
          <ac:chgData name="Arce, Eliezer - HCD" userId="86e2a09b-373b-4628-98eb-6eec5ccf8f5a" providerId="ADAL" clId="{BF6C95B3-5F42-4BA1-98CF-EB722A738BF7}" dt="2021-12-08T20:05:00.923" v="3777" actId="1038"/>
          <ac:spMkLst>
            <pc:docMk/>
            <pc:sldMk cId="4268557174" sldId="1489"/>
            <ac:spMk id="6" creationId="{D359B2E9-B8B8-4831-AD80-7D9155BBEAF2}"/>
          </ac:spMkLst>
        </pc:spChg>
        <pc:picChg chg="del">
          <ac:chgData name="Arce, Eliezer - HCD" userId="86e2a09b-373b-4628-98eb-6eec5ccf8f5a" providerId="ADAL" clId="{BF6C95B3-5F42-4BA1-98CF-EB722A738BF7}" dt="2021-12-08T19:57:10.367" v="3730" actId="478"/>
          <ac:picMkLst>
            <pc:docMk/>
            <pc:sldMk cId="4268557174" sldId="1489"/>
            <ac:picMk id="3" creationId="{DCA916D3-B429-4157-841E-7CB3DDE13583}"/>
          </ac:picMkLst>
        </pc:picChg>
        <pc:picChg chg="add mod modCrop">
          <ac:chgData name="Arce, Eliezer - HCD" userId="86e2a09b-373b-4628-98eb-6eec5ccf8f5a" providerId="ADAL" clId="{BF6C95B3-5F42-4BA1-98CF-EB722A738BF7}" dt="2021-12-08T20:11:36.401" v="4013" actId="1035"/>
          <ac:picMkLst>
            <pc:docMk/>
            <pc:sldMk cId="4268557174" sldId="1489"/>
            <ac:picMk id="7" creationId="{E49B22D2-1E48-4519-A23D-18D30F9C0D5B}"/>
          </ac:picMkLst>
        </pc:picChg>
      </pc:sldChg>
      <pc:sldChg chg="addSp modSp add mod">
        <pc:chgData name="Arce, Eliezer - HCD" userId="86e2a09b-373b-4628-98eb-6eec5ccf8f5a" providerId="ADAL" clId="{BF6C95B3-5F42-4BA1-98CF-EB722A738BF7}" dt="2021-12-08T20:17:46.860" v="4148" actId="1076"/>
        <pc:sldMkLst>
          <pc:docMk/>
          <pc:sldMk cId="797297799" sldId="1490"/>
        </pc:sldMkLst>
        <pc:picChg chg="add mod modCrop">
          <ac:chgData name="Arce, Eliezer - HCD" userId="86e2a09b-373b-4628-98eb-6eec5ccf8f5a" providerId="ADAL" clId="{BF6C95B3-5F42-4BA1-98CF-EB722A738BF7}" dt="2021-12-08T20:17:46.860" v="4148" actId="1076"/>
          <ac:picMkLst>
            <pc:docMk/>
            <pc:sldMk cId="797297799" sldId="1490"/>
            <ac:picMk id="3" creationId="{8BA38D4E-38A1-4D0A-A346-5482A9DE84DA}"/>
          </ac:picMkLst>
        </pc:picChg>
      </pc:sldChg>
      <pc:sldChg chg="addSp modSp add mod">
        <pc:chgData name="Arce, Eliezer - HCD" userId="86e2a09b-373b-4628-98eb-6eec5ccf8f5a" providerId="ADAL" clId="{BF6C95B3-5F42-4BA1-98CF-EB722A738BF7}" dt="2021-12-08T20:09:19.103" v="3994" actId="1035"/>
        <pc:sldMkLst>
          <pc:docMk/>
          <pc:sldMk cId="2171274456" sldId="1491"/>
        </pc:sldMkLst>
        <pc:spChg chg="mod">
          <ac:chgData name="Arce, Eliezer - HCD" userId="86e2a09b-373b-4628-98eb-6eec5ccf8f5a" providerId="ADAL" clId="{BF6C95B3-5F42-4BA1-98CF-EB722A738BF7}" dt="2021-12-08T20:09:11.763" v="3991" actId="14100"/>
          <ac:spMkLst>
            <pc:docMk/>
            <pc:sldMk cId="2171274456" sldId="1491"/>
            <ac:spMk id="6" creationId="{D359B2E9-B8B8-4831-AD80-7D9155BBEAF2}"/>
          </ac:spMkLst>
        </pc:spChg>
        <pc:picChg chg="add mod modCrop">
          <ac:chgData name="Arce, Eliezer - HCD" userId="86e2a09b-373b-4628-98eb-6eec5ccf8f5a" providerId="ADAL" clId="{BF6C95B3-5F42-4BA1-98CF-EB722A738BF7}" dt="2021-12-08T20:09:19.103" v="3994" actId="1035"/>
          <ac:picMkLst>
            <pc:docMk/>
            <pc:sldMk cId="2171274456" sldId="1491"/>
            <ac:picMk id="3" creationId="{85DCA25D-8FD6-42D3-852E-9FD5E6101DD4}"/>
          </ac:picMkLst>
        </pc:picChg>
      </pc:sldChg>
      <pc:sldMasterChg chg="delSldLayout">
        <pc:chgData name="Arce, Eliezer - HCD" userId="86e2a09b-373b-4628-98eb-6eec5ccf8f5a" providerId="ADAL" clId="{BF6C95B3-5F42-4BA1-98CF-EB722A738BF7}" dt="2021-12-07T16:57:43.977" v="1231" actId="2696"/>
        <pc:sldMasterMkLst>
          <pc:docMk/>
          <pc:sldMasterMk cId="1158228993" sldId="2147483648"/>
        </pc:sldMasterMkLst>
        <pc:sldLayoutChg chg="del">
          <pc:chgData name="Arce, Eliezer - HCD" userId="86e2a09b-373b-4628-98eb-6eec5ccf8f5a" providerId="ADAL" clId="{BF6C95B3-5F42-4BA1-98CF-EB722A738BF7}" dt="2021-12-07T16:57:43.977" v="1231" actId="2696"/>
          <pc:sldLayoutMkLst>
            <pc:docMk/>
            <pc:sldMasterMk cId="1158228993" sldId="2147483648"/>
            <pc:sldLayoutMk cId="985483588" sldId="2147483748"/>
          </pc:sldLayoutMkLst>
        </pc:sldLayoutChg>
      </pc:sldMasterChg>
    </pc:docChg>
  </pc:docChgLst>
  <pc:docChgLst>
    <pc:chgData name="Arce, Eliezer - HCD" userId="S::eliezer.arce@houstontx.gov::86e2a09b-373b-4628-98eb-6eec5ccf8f5a" providerId="AD" clId="Web-{C6D7268B-4DDD-4059-85D8-E44099F6DDC6}"/>
    <pc:docChg chg="modSld sldOrd">
      <pc:chgData name="Arce, Eliezer - HCD" userId="S::eliezer.arce@houstontx.gov::86e2a09b-373b-4628-98eb-6eec5ccf8f5a" providerId="AD" clId="Web-{C6D7268B-4DDD-4059-85D8-E44099F6DDC6}" dt="2022-02-11T20:49:35.715" v="24" actId="1076"/>
      <pc:docMkLst>
        <pc:docMk/>
      </pc:docMkLst>
      <pc:sldChg chg="modSp">
        <pc:chgData name="Arce, Eliezer - HCD" userId="S::eliezer.arce@houstontx.gov::86e2a09b-373b-4628-98eb-6eec5ccf8f5a" providerId="AD" clId="Web-{C6D7268B-4DDD-4059-85D8-E44099F6DDC6}" dt="2022-02-11T20:49:35.715" v="24" actId="1076"/>
        <pc:sldMkLst>
          <pc:docMk/>
          <pc:sldMk cId="1066519784" sldId="1583"/>
        </pc:sldMkLst>
        <pc:spChg chg="mod">
          <ac:chgData name="Arce, Eliezer - HCD" userId="S::eliezer.arce@houstontx.gov::86e2a09b-373b-4628-98eb-6eec5ccf8f5a" providerId="AD" clId="Web-{C6D7268B-4DDD-4059-85D8-E44099F6DDC6}" dt="2022-02-11T20:49:35.715" v="24" actId="1076"/>
          <ac:spMkLst>
            <pc:docMk/>
            <pc:sldMk cId="1066519784" sldId="1583"/>
            <ac:spMk id="5" creationId="{31CD1398-C364-4D9C-8807-F4A8AB4B5DE4}"/>
          </ac:spMkLst>
        </pc:spChg>
      </pc:sldChg>
      <pc:sldChg chg="modSp ord">
        <pc:chgData name="Arce, Eliezer - HCD" userId="S::eliezer.arce@houstontx.gov::86e2a09b-373b-4628-98eb-6eec5ccf8f5a" providerId="AD" clId="Web-{C6D7268B-4DDD-4059-85D8-E44099F6DDC6}" dt="2022-02-11T20:48:46.495" v="23" actId="20577"/>
        <pc:sldMkLst>
          <pc:docMk/>
          <pc:sldMk cId="2124723781" sldId="1628"/>
        </pc:sldMkLst>
        <pc:spChg chg="mod">
          <ac:chgData name="Arce, Eliezer - HCD" userId="S::eliezer.arce@houstontx.gov::86e2a09b-373b-4628-98eb-6eec5ccf8f5a" providerId="AD" clId="Web-{C6D7268B-4DDD-4059-85D8-E44099F6DDC6}" dt="2022-02-11T20:44:35.882" v="4" actId="14100"/>
          <ac:spMkLst>
            <pc:docMk/>
            <pc:sldMk cId="2124723781" sldId="1628"/>
            <ac:spMk id="2" creationId="{36E7D00D-8FA9-42C2-B4D4-557E7216196C}"/>
          </ac:spMkLst>
        </pc:spChg>
        <pc:spChg chg="mod">
          <ac:chgData name="Arce, Eliezer - HCD" userId="S::eliezer.arce@houstontx.gov::86e2a09b-373b-4628-98eb-6eec5ccf8f5a" providerId="AD" clId="Web-{C6D7268B-4DDD-4059-85D8-E44099F6DDC6}" dt="2022-02-11T20:48:46.495" v="23" actId="20577"/>
          <ac:spMkLst>
            <pc:docMk/>
            <pc:sldMk cId="2124723781" sldId="1628"/>
            <ac:spMk id="3" creationId="{4CDF1C30-616A-4805-882F-41CBEE77CE94}"/>
          </ac:spMkLst>
        </pc:spChg>
      </pc:sldChg>
    </pc:docChg>
  </pc:docChgLst>
  <pc:docChgLst>
    <pc:chgData name="Arce, Eliezer - HCD" userId="S::eliezer.arce@houstontx.gov::86e2a09b-373b-4628-98eb-6eec5ccf8f5a" providerId="AD" clId="Web-{EFDAA03E-88DD-4339-8817-2AAE7336FA3D}"/>
    <pc:docChg chg="addSld delSld modSld">
      <pc:chgData name="Arce, Eliezer - HCD" userId="S::eliezer.arce@houstontx.gov::86e2a09b-373b-4628-98eb-6eec5ccf8f5a" providerId="AD" clId="Web-{EFDAA03E-88DD-4339-8817-2AAE7336FA3D}" dt="2022-01-06T20:51:49.503" v="46" actId="20577"/>
      <pc:docMkLst>
        <pc:docMk/>
      </pc:docMkLst>
      <pc:sldChg chg="del">
        <pc:chgData name="Arce, Eliezer - HCD" userId="S::eliezer.arce@houstontx.gov::86e2a09b-373b-4628-98eb-6eec5ccf8f5a" providerId="AD" clId="Web-{EFDAA03E-88DD-4339-8817-2AAE7336FA3D}" dt="2022-01-06T20:44:11.669" v="5"/>
        <pc:sldMkLst>
          <pc:docMk/>
          <pc:sldMk cId="2177885388" sldId="1453"/>
        </pc:sldMkLst>
      </pc:sldChg>
      <pc:sldChg chg="modSp add replId">
        <pc:chgData name="Arce, Eliezer - HCD" userId="S::eliezer.arce@houstontx.gov::86e2a09b-373b-4628-98eb-6eec5ccf8f5a" providerId="AD" clId="Web-{EFDAA03E-88DD-4339-8817-2AAE7336FA3D}" dt="2022-01-06T20:51:49.503" v="46" actId="20577"/>
        <pc:sldMkLst>
          <pc:docMk/>
          <pc:sldMk cId="3302434679" sldId="1513"/>
        </pc:sldMkLst>
        <pc:spChg chg="mod">
          <ac:chgData name="Arce, Eliezer - HCD" userId="S::eliezer.arce@houstontx.gov::86e2a09b-373b-4628-98eb-6eec5ccf8f5a" providerId="AD" clId="Web-{EFDAA03E-88DD-4339-8817-2AAE7336FA3D}" dt="2022-01-06T20:45:35.670" v="26" actId="20577"/>
          <ac:spMkLst>
            <pc:docMk/>
            <pc:sldMk cId="3302434679" sldId="1513"/>
            <ac:spMk id="7" creationId="{F2921517-0CFA-9B44-AC5A-C443393917AC}"/>
          </ac:spMkLst>
        </pc:spChg>
        <pc:spChg chg="mod">
          <ac:chgData name="Arce, Eliezer - HCD" userId="S::eliezer.arce@houstontx.gov::86e2a09b-373b-4628-98eb-6eec5ccf8f5a" providerId="AD" clId="Web-{EFDAA03E-88DD-4339-8817-2AAE7336FA3D}" dt="2022-01-06T20:51:49.503" v="46" actId="20577"/>
          <ac:spMkLst>
            <pc:docMk/>
            <pc:sldMk cId="3302434679" sldId="1513"/>
            <ac:spMk id="8" creationId="{FE03F435-99ED-4B26-8BB7-9224D584120F}"/>
          </ac:spMkLst>
        </pc:spChg>
      </pc:sldChg>
      <pc:sldChg chg="add del replId">
        <pc:chgData name="Arce, Eliezer - HCD" userId="S::eliezer.arce@houstontx.gov::86e2a09b-373b-4628-98eb-6eec5ccf8f5a" providerId="AD" clId="Web-{EFDAA03E-88DD-4339-8817-2AAE7336FA3D}" dt="2022-01-06T20:45:58.498" v="31"/>
        <pc:sldMkLst>
          <pc:docMk/>
          <pc:sldMk cId="333909063" sldId="1514"/>
        </pc:sldMkLst>
      </pc:sldChg>
      <pc:sldChg chg="add del replId">
        <pc:chgData name="Arce, Eliezer - HCD" userId="S::eliezer.arce@houstontx.gov::86e2a09b-373b-4628-98eb-6eec5ccf8f5a" providerId="AD" clId="Web-{EFDAA03E-88DD-4339-8817-2AAE7336FA3D}" dt="2022-01-06T20:45:51.592" v="29"/>
        <pc:sldMkLst>
          <pc:docMk/>
          <pc:sldMk cId="1861792457" sldId="1514"/>
        </pc:sldMkLst>
      </pc:sldChg>
    </pc:docChg>
  </pc:docChgLst>
  <pc:docChgLst>
    <pc:chgData name="Arce, Eliezer - HCD" userId="S::eliezer.arce@houstontx.gov::86e2a09b-373b-4628-98eb-6eec5ccf8f5a" providerId="AD" clId="Web-{5CFC5C1C-531C-4BD7-8A0F-F464BD57B322}"/>
    <pc:docChg chg="addSld modSld">
      <pc:chgData name="Arce, Eliezer - HCD" userId="S::eliezer.arce@houstontx.gov::86e2a09b-373b-4628-98eb-6eec5ccf8f5a" providerId="AD" clId="Web-{5CFC5C1C-531C-4BD7-8A0F-F464BD57B322}" dt="2022-05-10T21:26:03.664" v="218"/>
      <pc:docMkLst>
        <pc:docMk/>
      </pc:docMkLst>
      <pc:sldChg chg="addSp delSp modSp">
        <pc:chgData name="Arce, Eliezer - HCD" userId="S::eliezer.arce@houstontx.gov::86e2a09b-373b-4628-98eb-6eec5ccf8f5a" providerId="AD" clId="Web-{5CFC5C1C-531C-4BD7-8A0F-F464BD57B322}" dt="2022-05-10T21:24:45.882" v="206"/>
        <pc:sldMkLst>
          <pc:docMk/>
          <pc:sldMk cId="4192072409" sldId="1817"/>
        </pc:sldMkLst>
        <pc:spChg chg="add mod">
          <ac:chgData name="Arce, Eliezer - HCD" userId="S::eliezer.arce@houstontx.gov::86e2a09b-373b-4628-98eb-6eec5ccf8f5a" providerId="AD" clId="Web-{5CFC5C1C-531C-4BD7-8A0F-F464BD57B322}" dt="2022-05-10T21:05:54.686" v="186" actId="20577"/>
          <ac:spMkLst>
            <pc:docMk/>
            <pc:sldMk cId="4192072409" sldId="1817"/>
            <ac:spMk id="2" creationId="{A62F9730-C4BB-0327-4CF5-B56ADF24C28C}"/>
          </ac:spMkLst>
        </pc:spChg>
        <pc:spChg chg="add del mod">
          <ac:chgData name="Arce, Eliezer - HCD" userId="S::eliezer.arce@houstontx.gov::86e2a09b-373b-4628-98eb-6eec5ccf8f5a" providerId="AD" clId="Web-{5CFC5C1C-531C-4BD7-8A0F-F464BD57B322}" dt="2022-05-10T21:24:45.882" v="206"/>
          <ac:spMkLst>
            <pc:docMk/>
            <pc:sldMk cId="4192072409" sldId="1817"/>
            <ac:spMk id="5" creationId="{347C2834-0996-658F-3C55-34EBE020D086}"/>
          </ac:spMkLst>
        </pc:spChg>
        <pc:spChg chg="add del mod">
          <ac:chgData name="Arce, Eliezer - HCD" userId="S::eliezer.arce@houstontx.gov::86e2a09b-373b-4628-98eb-6eec5ccf8f5a" providerId="AD" clId="Web-{5CFC5C1C-531C-4BD7-8A0F-F464BD57B322}" dt="2022-05-10T21:24:45.882" v="206"/>
          <ac:spMkLst>
            <pc:docMk/>
            <pc:sldMk cId="4192072409" sldId="1817"/>
            <ac:spMk id="9" creationId="{E185E7E3-30DA-4CD6-AD5F-8559E81BEF7D}"/>
          </ac:spMkLst>
        </pc:spChg>
        <pc:picChg chg="mod modCrop">
          <ac:chgData name="Arce, Eliezer - HCD" userId="S::eliezer.arce@houstontx.gov::86e2a09b-373b-4628-98eb-6eec5ccf8f5a" providerId="AD" clId="Web-{5CFC5C1C-531C-4BD7-8A0F-F464BD57B322}" dt="2022-05-10T21:00:27.058" v="129" actId="1076"/>
          <ac:picMkLst>
            <pc:docMk/>
            <pc:sldMk cId="4192072409" sldId="1817"/>
            <ac:picMk id="13" creationId="{3F7D5F16-58D7-427B-AC1E-DE347EC51D85}"/>
          </ac:picMkLst>
        </pc:picChg>
      </pc:sldChg>
      <pc:sldChg chg="addSp delSp modSp">
        <pc:chgData name="Arce, Eliezer - HCD" userId="S::eliezer.arce@houstontx.gov::86e2a09b-373b-4628-98eb-6eec5ccf8f5a" providerId="AD" clId="Web-{5CFC5C1C-531C-4BD7-8A0F-F464BD57B322}" dt="2022-05-10T21:26:03.664" v="218"/>
        <pc:sldMkLst>
          <pc:docMk/>
          <pc:sldMk cId="856281120" sldId="1842"/>
        </pc:sldMkLst>
        <pc:spChg chg="add del mod">
          <ac:chgData name="Arce, Eliezer - HCD" userId="S::eliezer.arce@houstontx.gov::86e2a09b-373b-4628-98eb-6eec5ccf8f5a" providerId="AD" clId="Web-{5CFC5C1C-531C-4BD7-8A0F-F464BD57B322}" dt="2022-05-10T21:25:51.601" v="215"/>
          <ac:spMkLst>
            <pc:docMk/>
            <pc:sldMk cId="856281120" sldId="1842"/>
            <ac:spMk id="5" creationId="{8679B010-51F3-2596-383A-2CFFFE5C7A38}"/>
          </ac:spMkLst>
        </pc:spChg>
        <pc:spChg chg="add mod">
          <ac:chgData name="Arce, Eliezer - HCD" userId="S::eliezer.arce@houstontx.gov::86e2a09b-373b-4628-98eb-6eec5ccf8f5a" providerId="AD" clId="Web-{5CFC5C1C-531C-4BD7-8A0F-F464BD57B322}" dt="2022-05-10T21:26:03.664" v="218"/>
          <ac:spMkLst>
            <pc:docMk/>
            <pc:sldMk cId="856281120" sldId="1842"/>
            <ac:spMk id="6" creationId="{FCCCDFEF-200C-56D2-D97D-863C9BE1B7C7}"/>
          </ac:spMkLst>
        </pc:spChg>
        <pc:spChg chg="del">
          <ac:chgData name="Arce, Eliezer - HCD" userId="S::eliezer.arce@houstontx.gov::86e2a09b-373b-4628-98eb-6eec5ccf8f5a" providerId="AD" clId="Web-{5CFC5C1C-531C-4BD7-8A0F-F464BD57B322}" dt="2022-05-10T21:24:06.194" v="203"/>
          <ac:spMkLst>
            <pc:docMk/>
            <pc:sldMk cId="856281120" sldId="1842"/>
            <ac:spMk id="9" creationId="{E185E7E3-30DA-4CD6-AD5F-8559E81BEF7D}"/>
          </ac:spMkLst>
        </pc:spChg>
      </pc:sldChg>
      <pc:sldChg chg="addSp delSp modSp">
        <pc:chgData name="Arce, Eliezer - HCD" userId="S::eliezer.arce@houstontx.gov::86e2a09b-373b-4628-98eb-6eec5ccf8f5a" providerId="AD" clId="Web-{5CFC5C1C-531C-4BD7-8A0F-F464BD57B322}" dt="2022-05-10T21:25:59.664" v="217"/>
        <pc:sldMkLst>
          <pc:docMk/>
          <pc:sldMk cId="2257758220" sldId="1843"/>
        </pc:sldMkLst>
        <pc:spChg chg="add del mod">
          <ac:chgData name="Arce, Eliezer - HCD" userId="S::eliezer.arce@houstontx.gov::86e2a09b-373b-4628-98eb-6eec5ccf8f5a" providerId="AD" clId="Web-{5CFC5C1C-531C-4BD7-8A0F-F464BD57B322}" dt="2022-05-10T21:25:57.226" v="216"/>
          <ac:spMkLst>
            <pc:docMk/>
            <pc:sldMk cId="2257758220" sldId="1843"/>
            <ac:spMk id="5" creationId="{8F04348F-9468-BE5C-448B-4B31F8EE2515}"/>
          </ac:spMkLst>
        </pc:spChg>
        <pc:spChg chg="add mod">
          <ac:chgData name="Arce, Eliezer - HCD" userId="S::eliezer.arce@houstontx.gov::86e2a09b-373b-4628-98eb-6eec5ccf8f5a" providerId="AD" clId="Web-{5CFC5C1C-531C-4BD7-8A0F-F464BD57B322}" dt="2022-05-10T21:25:59.664" v="217"/>
          <ac:spMkLst>
            <pc:docMk/>
            <pc:sldMk cId="2257758220" sldId="1843"/>
            <ac:spMk id="6" creationId="{6DF1D064-6249-74EB-41FA-4C345AD7C77B}"/>
          </ac:spMkLst>
        </pc:spChg>
        <pc:spChg chg="del">
          <ac:chgData name="Arce, Eliezer - HCD" userId="S::eliezer.arce@houstontx.gov::86e2a09b-373b-4628-98eb-6eec5ccf8f5a" providerId="AD" clId="Web-{5CFC5C1C-531C-4BD7-8A0F-F464BD57B322}" dt="2022-05-10T21:24:15.272" v="204"/>
          <ac:spMkLst>
            <pc:docMk/>
            <pc:sldMk cId="2257758220" sldId="1843"/>
            <ac:spMk id="9" creationId="{E185E7E3-30DA-4CD6-AD5F-8559E81BEF7D}"/>
          </ac:spMkLst>
        </pc:spChg>
      </pc:sldChg>
      <pc:sldChg chg="addSp delSp modSp">
        <pc:chgData name="Arce, Eliezer - HCD" userId="S::eliezer.arce@houstontx.gov::86e2a09b-373b-4628-98eb-6eec5ccf8f5a" providerId="AD" clId="Web-{5CFC5C1C-531C-4BD7-8A0F-F464BD57B322}" dt="2022-05-10T21:25:41.163" v="214"/>
        <pc:sldMkLst>
          <pc:docMk/>
          <pc:sldMk cId="3110104006" sldId="1844"/>
        </pc:sldMkLst>
        <pc:spChg chg="add del mod">
          <ac:chgData name="Arce, Eliezer - HCD" userId="S::eliezer.arce@houstontx.gov::86e2a09b-373b-4628-98eb-6eec5ccf8f5a" providerId="AD" clId="Web-{5CFC5C1C-531C-4BD7-8A0F-F464BD57B322}" dt="2022-05-10T21:25:38.226" v="213"/>
          <ac:spMkLst>
            <pc:docMk/>
            <pc:sldMk cId="3110104006" sldId="1844"/>
            <ac:spMk id="5" creationId="{69EB87CF-F9C4-91A9-4604-2F08AAC4BBA5}"/>
          </ac:spMkLst>
        </pc:spChg>
        <pc:spChg chg="add mod">
          <ac:chgData name="Arce, Eliezer - HCD" userId="S::eliezer.arce@houstontx.gov::86e2a09b-373b-4628-98eb-6eec5ccf8f5a" providerId="AD" clId="Web-{5CFC5C1C-531C-4BD7-8A0F-F464BD57B322}" dt="2022-05-10T21:25:41.163" v="214"/>
          <ac:spMkLst>
            <pc:docMk/>
            <pc:sldMk cId="3110104006" sldId="1844"/>
            <ac:spMk id="6" creationId="{588300D9-35C5-DDB7-670A-42662CBAC6B8}"/>
          </ac:spMkLst>
        </pc:spChg>
        <pc:spChg chg="del">
          <ac:chgData name="Arce, Eliezer - HCD" userId="S::eliezer.arce@houstontx.gov::86e2a09b-373b-4628-98eb-6eec5ccf8f5a" providerId="AD" clId="Web-{5CFC5C1C-531C-4BD7-8A0F-F464BD57B322}" dt="2022-05-10T21:23:57.788" v="202"/>
          <ac:spMkLst>
            <pc:docMk/>
            <pc:sldMk cId="3110104006" sldId="1844"/>
            <ac:spMk id="9" creationId="{E185E7E3-30DA-4CD6-AD5F-8559E81BEF7D}"/>
          </ac:spMkLst>
        </pc:spChg>
      </pc:sldChg>
      <pc:sldChg chg="addSp delSp modSp">
        <pc:chgData name="Arce, Eliezer - HCD" userId="S::eliezer.arce@houstontx.gov::86e2a09b-373b-4628-98eb-6eec5ccf8f5a" providerId="AD" clId="Web-{5CFC5C1C-531C-4BD7-8A0F-F464BD57B322}" dt="2022-05-10T21:25:23.976" v="212"/>
        <pc:sldMkLst>
          <pc:docMk/>
          <pc:sldMk cId="3298095363" sldId="1845"/>
        </pc:sldMkLst>
        <pc:spChg chg="add del mod">
          <ac:chgData name="Arce, Eliezer - HCD" userId="S::eliezer.arce@houstontx.gov::86e2a09b-373b-4628-98eb-6eec5ccf8f5a" providerId="AD" clId="Web-{5CFC5C1C-531C-4BD7-8A0F-F464BD57B322}" dt="2022-05-10T21:25:20.616" v="211"/>
          <ac:spMkLst>
            <pc:docMk/>
            <pc:sldMk cId="3298095363" sldId="1845"/>
            <ac:spMk id="4" creationId="{C97B6F2F-5528-C0F2-F976-922E2405B0BC}"/>
          </ac:spMkLst>
        </pc:spChg>
        <pc:spChg chg="add mod">
          <ac:chgData name="Arce, Eliezer - HCD" userId="S::eliezer.arce@houstontx.gov::86e2a09b-373b-4628-98eb-6eec5ccf8f5a" providerId="AD" clId="Web-{5CFC5C1C-531C-4BD7-8A0F-F464BD57B322}" dt="2022-05-10T21:25:23.976" v="212"/>
          <ac:spMkLst>
            <pc:docMk/>
            <pc:sldMk cId="3298095363" sldId="1845"/>
            <ac:spMk id="5" creationId="{AE4EA69E-A734-AA8E-1A2F-351832DB5362}"/>
          </ac:spMkLst>
        </pc:spChg>
        <pc:spChg chg="del">
          <ac:chgData name="Arce, Eliezer - HCD" userId="S::eliezer.arce@houstontx.gov::86e2a09b-373b-4628-98eb-6eec5ccf8f5a" providerId="AD" clId="Web-{5CFC5C1C-531C-4BD7-8A0F-F464BD57B322}" dt="2022-05-10T21:23:51.413" v="201"/>
          <ac:spMkLst>
            <pc:docMk/>
            <pc:sldMk cId="3298095363" sldId="1845"/>
            <ac:spMk id="9" creationId="{E185E7E3-30DA-4CD6-AD5F-8559E81BEF7D}"/>
          </ac:spMkLst>
        </pc:spChg>
      </pc:sldChg>
      <pc:sldChg chg="addSp delSp modSp">
        <pc:chgData name="Arce, Eliezer - HCD" userId="S::eliezer.arce@houstontx.gov::86e2a09b-373b-4628-98eb-6eec5ccf8f5a" providerId="AD" clId="Web-{5CFC5C1C-531C-4BD7-8A0F-F464BD57B322}" dt="2022-05-10T21:25:14.491" v="210"/>
        <pc:sldMkLst>
          <pc:docMk/>
          <pc:sldMk cId="1083021000" sldId="1846"/>
        </pc:sldMkLst>
        <pc:spChg chg="add del mod">
          <ac:chgData name="Arce, Eliezer - HCD" userId="S::eliezer.arce@houstontx.gov::86e2a09b-373b-4628-98eb-6eec5ccf8f5a" providerId="AD" clId="Web-{5CFC5C1C-531C-4BD7-8A0F-F464BD57B322}" dt="2022-05-10T21:25:11.773" v="209"/>
          <ac:spMkLst>
            <pc:docMk/>
            <pc:sldMk cId="1083021000" sldId="1846"/>
            <ac:spMk id="4" creationId="{FE8EF818-FB27-F697-0D01-F1D22EA68368}"/>
          </ac:spMkLst>
        </pc:spChg>
        <pc:spChg chg="add mod">
          <ac:chgData name="Arce, Eliezer - HCD" userId="S::eliezer.arce@houstontx.gov::86e2a09b-373b-4628-98eb-6eec5ccf8f5a" providerId="AD" clId="Web-{5CFC5C1C-531C-4BD7-8A0F-F464BD57B322}" dt="2022-05-10T21:25:14.491" v="210"/>
          <ac:spMkLst>
            <pc:docMk/>
            <pc:sldMk cId="1083021000" sldId="1846"/>
            <ac:spMk id="6" creationId="{061D679F-3649-54D0-DDA9-879CEDE02010}"/>
          </ac:spMkLst>
        </pc:spChg>
        <pc:spChg chg="del">
          <ac:chgData name="Arce, Eliezer - HCD" userId="S::eliezer.arce@houstontx.gov::86e2a09b-373b-4628-98eb-6eec5ccf8f5a" providerId="AD" clId="Web-{5CFC5C1C-531C-4BD7-8A0F-F464BD57B322}" dt="2022-05-10T21:23:44.241" v="200"/>
          <ac:spMkLst>
            <pc:docMk/>
            <pc:sldMk cId="1083021000" sldId="1846"/>
            <ac:spMk id="9" creationId="{E185E7E3-30DA-4CD6-AD5F-8559E81BEF7D}"/>
          </ac:spMkLst>
        </pc:spChg>
      </pc:sldChg>
      <pc:sldChg chg="addSp delSp modSp add replId">
        <pc:chgData name="Arce, Eliezer - HCD" userId="S::eliezer.arce@houstontx.gov::86e2a09b-373b-4628-98eb-6eec5ccf8f5a" providerId="AD" clId="Web-{5CFC5C1C-531C-4BD7-8A0F-F464BD57B322}" dt="2022-05-10T21:25:00.538" v="208"/>
        <pc:sldMkLst>
          <pc:docMk/>
          <pc:sldMk cId="3895501752" sldId="1848"/>
        </pc:sldMkLst>
        <pc:spChg chg="add mod">
          <ac:chgData name="Arce, Eliezer - HCD" userId="S::eliezer.arce@houstontx.gov::86e2a09b-373b-4628-98eb-6eec5ccf8f5a" providerId="AD" clId="Web-{5CFC5C1C-531C-4BD7-8A0F-F464BD57B322}" dt="2022-05-10T21:00:54.605" v="131" actId="20577"/>
          <ac:spMkLst>
            <pc:docMk/>
            <pc:sldMk cId="3895501752" sldId="1848"/>
            <ac:spMk id="2" creationId="{855AD607-5A28-2282-93BB-897B6369A247}"/>
          </ac:spMkLst>
        </pc:spChg>
        <pc:spChg chg="add del mod">
          <ac:chgData name="Arce, Eliezer - HCD" userId="S::eliezer.arce@houstontx.gov::86e2a09b-373b-4628-98eb-6eec5ccf8f5a" providerId="AD" clId="Web-{5CFC5C1C-531C-4BD7-8A0F-F464BD57B322}" dt="2022-05-10T21:24:58.241" v="207"/>
          <ac:spMkLst>
            <pc:docMk/>
            <pc:sldMk cId="3895501752" sldId="1848"/>
            <ac:spMk id="5" creationId="{84B9ACE3-E5DE-9440-A386-A731175A8425}"/>
          </ac:spMkLst>
        </pc:spChg>
        <pc:spChg chg="add mod">
          <ac:chgData name="Arce, Eliezer - HCD" userId="S::eliezer.arce@houstontx.gov::86e2a09b-373b-4628-98eb-6eec5ccf8f5a" providerId="AD" clId="Web-{5CFC5C1C-531C-4BD7-8A0F-F464BD57B322}" dt="2022-05-10T21:25:00.538" v="208"/>
          <ac:spMkLst>
            <pc:docMk/>
            <pc:sldMk cId="3895501752" sldId="1848"/>
            <ac:spMk id="6" creationId="{3631B64A-66A8-2843-FA00-5329D96B97C8}"/>
          </ac:spMkLst>
        </pc:spChg>
        <pc:spChg chg="del">
          <ac:chgData name="Arce, Eliezer - HCD" userId="S::eliezer.arce@houstontx.gov::86e2a09b-373b-4628-98eb-6eec5ccf8f5a" providerId="AD" clId="Web-{5CFC5C1C-531C-4BD7-8A0F-F464BD57B322}" dt="2022-05-10T21:23:35.756" v="199"/>
          <ac:spMkLst>
            <pc:docMk/>
            <pc:sldMk cId="3895501752" sldId="1848"/>
            <ac:spMk id="9" creationId="{E185E7E3-30DA-4CD6-AD5F-8559E81BEF7D}"/>
          </ac:spMkLst>
        </pc:spChg>
        <pc:picChg chg="del">
          <ac:chgData name="Arce, Eliezer - HCD" userId="S::eliezer.arce@houstontx.gov::86e2a09b-373b-4628-98eb-6eec5ccf8f5a" providerId="AD" clId="Web-{5CFC5C1C-531C-4BD7-8A0F-F464BD57B322}" dt="2022-05-10T20:48:32.443" v="1"/>
          <ac:picMkLst>
            <pc:docMk/>
            <pc:sldMk cId="3895501752" sldId="1848"/>
            <ac:picMk id="13" creationId="{3F7D5F16-58D7-427B-AC1E-DE347EC51D85}"/>
          </ac:picMkLst>
        </pc:picChg>
      </pc:sldChg>
    </pc:docChg>
  </pc:docChgLst>
  <pc:docChgLst>
    <pc:chgData name="Arce, Eliezer - HCD" userId="S::eliezer.arce@houstontx.gov::86e2a09b-373b-4628-98eb-6eec5ccf8f5a" providerId="AD" clId="Web-{B3473E83-6960-40EE-AAC3-1419F8BBAA51}"/>
    <pc:docChg chg="modSld">
      <pc:chgData name="Arce, Eliezer - HCD" userId="S::eliezer.arce@houstontx.gov::86e2a09b-373b-4628-98eb-6eec5ccf8f5a" providerId="AD" clId="Web-{B3473E83-6960-40EE-AAC3-1419F8BBAA51}" dt="2022-02-09T15:38:49.990" v="65" actId="20577"/>
      <pc:docMkLst>
        <pc:docMk/>
      </pc:docMkLst>
      <pc:sldChg chg="modSp">
        <pc:chgData name="Arce, Eliezer - HCD" userId="S::eliezer.arce@houstontx.gov::86e2a09b-373b-4628-98eb-6eec5ccf8f5a" providerId="AD" clId="Web-{B3473E83-6960-40EE-AAC3-1419F8BBAA51}" dt="2022-02-09T15:24:15.542" v="10" actId="20577"/>
        <pc:sldMkLst>
          <pc:docMk/>
          <pc:sldMk cId="3648817661" sldId="613"/>
        </pc:sldMkLst>
        <pc:spChg chg="mod">
          <ac:chgData name="Arce, Eliezer - HCD" userId="S::eliezer.arce@houstontx.gov::86e2a09b-373b-4628-98eb-6eec5ccf8f5a" providerId="AD" clId="Web-{B3473E83-6960-40EE-AAC3-1419F8BBAA51}" dt="2022-02-09T15:24:15.542" v="10" actId="20577"/>
          <ac:spMkLst>
            <pc:docMk/>
            <pc:sldMk cId="3648817661" sldId="613"/>
            <ac:spMk id="3" creationId="{119A19AC-8C76-C343-8784-2BC52B9F68BE}"/>
          </ac:spMkLst>
        </pc:spChg>
      </pc:sldChg>
      <pc:sldChg chg="modSp">
        <pc:chgData name="Arce, Eliezer - HCD" userId="S::eliezer.arce@houstontx.gov::86e2a09b-373b-4628-98eb-6eec5ccf8f5a" providerId="AD" clId="Web-{B3473E83-6960-40EE-AAC3-1419F8BBAA51}" dt="2022-02-09T15:33:42.533" v="59" actId="1076"/>
        <pc:sldMkLst>
          <pc:docMk/>
          <pc:sldMk cId="2579479470" sldId="644"/>
        </pc:sldMkLst>
        <pc:spChg chg="mod">
          <ac:chgData name="Arce, Eliezer - HCD" userId="S::eliezer.arce@houstontx.gov::86e2a09b-373b-4628-98eb-6eec5ccf8f5a" providerId="AD" clId="Web-{B3473E83-6960-40EE-AAC3-1419F8BBAA51}" dt="2022-02-09T15:33:42.533" v="59" actId="1076"/>
          <ac:spMkLst>
            <pc:docMk/>
            <pc:sldMk cId="2579479470" sldId="644"/>
            <ac:spMk id="2" creationId="{49914CAE-6C35-40AA-9F97-196C6BF257FE}"/>
          </ac:spMkLst>
        </pc:spChg>
        <pc:spChg chg="mod">
          <ac:chgData name="Arce, Eliezer - HCD" userId="S::eliezer.arce@houstontx.gov::86e2a09b-373b-4628-98eb-6eec5ccf8f5a" providerId="AD" clId="Web-{B3473E83-6960-40EE-AAC3-1419F8BBAA51}" dt="2022-02-09T15:32:39.954" v="53" actId="1076"/>
          <ac:spMkLst>
            <pc:docMk/>
            <pc:sldMk cId="2579479470" sldId="644"/>
            <ac:spMk id="15" creationId="{707CF17D-644F-CB48-937B-514DF7EB553E}"/>
          </ac:spMkLst>
        </pc:spChg>
      </pc:sldChg>
      <pc:sldChg chg="modSp">
        <pc:chgData name="Arce, Eliezer - HCD" userId="S::eliezer.arce@houstontx.gov::86e2a09b-373b-4628-98eb-6eec5ccf8f5a" providerId="AD" clId="Web-{B3473E83-6960-40EE-AAC3-1419F8BBAA51}" dt="2022-02-09T15:38:49.990" v="65" actId="20577"/>
        <pc:sldMkLst>
          <pc:docMk/>
          <pc:sldMk cId="973982643" sldId="1234"/>
        </pc:sldMkLst>
        <pc:spChg chg="mod">
          <ac:chgData name="Arce, Eliezer - HCD" userId="S::eliezer.arce@houstontx.gov::86e2a09b-373b-4628-98eb-6eec5ccf8f5a" providerId="AD" clId="Web-{B3473E83-6960-40EE-AAC3-1419F8BBAA51}" dt="2022-02-09T15:38:49.990" v="65" actId="20577"/>
          <ac:spMkLst>
            <pc:docMk/>
            <pc:sldMk cId="973982643" sldId="1234"/>
            <ac:spMk id="3" creationId="{148315EF-4F11-C645-A6FD-E3E56D7DD527}"/>
          </ac:spMkLst>
        </pc:spChg>
      </pc:sldChg>
    </pc:docChg>
  </pc:docChgLst>
  <pc:docChgLst>
    <pc:chgData name="Arce, Eliezer - HCD" userId="S::eliezer.arce@houstontx.gov::86e2a09b-373b-4628-98eb-6eec5ccf8f5a" providerId="AD" clId="Web-{A4FCF8E7-0ACB-4490-84C3-42B5DA61AD3B}"/>
    <pc:docChg chg="addSld delSld modSld">
      <pc:chgData name="Arce, Eliezer - HCD" userId="S::eliezer.arce@houstontx.gov::86e2a09b-373b-4628-98eb-6eec5ccf8f5a" providerId="AD" clId="Web-{A4FCF8E7-0ACB-4490-84C3-42B5DA61AD3B}" dt="2022-03-31T20:20:07.259" v="72"/>
      <pc:docMkLst>
        <pc:docMk/>
      </pc:docMkLst>
      <pc:sldChg chg="modSp">
        <pc:chgData name="Arce, Eliezer - HCD" userId="S::eliezer.arce@houstontx.gov::86e2a09b-373b-4628-98eb-6eec5ccf8f5a" providerId="AD" clId="Web-{A4FCF8E7-0ACB-4490-84C3-42B5DA61AD3B}" dt="2022-03-31T20:15:28.456" v="1" actId="20577"/>
        <pc:sldMkLst>
          <pc:docMk/>
          <pc:sldMk cId="3648817661" sldId="613"/>
        </pc:sldMkLst>
        <pc:spChg chg="mod">
          <ac:chgData name="Arce, Eliezer - HCD" userId="S::eliezer.arce@houstontx.gov::86e2a09b-373b-4628-98eb-6eec5ccf8f5a" providerId="AD" clId="Web-{A4FCF8E7-0ACB-4490-84C3-42B5DA61AD3B}" dt="2022-03-31T20:15:28.456" v="1" actId="20577"/>
          <ac:spMkLst>
            <pc:docMk/>
            <pc:sldMk cId="3648817661" sldId="613"/>
            <ac:spMk id="3" creationId="{119A19AC-8C76-C343-8784-2BC52B9F68BE}"/>
          </ac:spMkLst>
        </pc:spChg>
      </pc:sldChg>
      <pc:sldChg chg="del">
        <pc:chgData name="Arce, Eliezer - HCD" userId="S::eliezer.arce@houstontx.gov::86e2a09b-373b-4628-98eb-6eec5ccf8f5a" providerId="AD" clId="Web-{A4FCF8E7-0ACB-4490-84C3-42B5DA61AD3B}" dt="2022-03-31T20:16:30.238" v="8"/>
        <pc:sldMkLst>
          <pc:docMk/>
          <pc:sldMk cId="853897719" sldId="656"/>
        </pc:sldMkLst>
      </pc:sldChg>
      <pc:sldChg chg="del">
        <pc:chgData name="Arce, Eliezer - HCD" userId="S::eliezer.arce@houstontx.gov::86e2a09b-373b-4628-98eb-6eec5ccf8f5a" providerId="AD" clId="Web-{A4FCF8E7-0ACB-4490-84C3-42B5DA61AD3B}" dt="2022-03-31T20:16:30.207" v="3"/>
        <pc:sldMkLst>
          <pc:docMk/>
          <pc:sldMk cId="1040776378" sldId="659"/>
        </pc:sldMkLst>
      </pc:sldChg>
      <pc:sldChg chg="del">
        <pc:chgData name="Arce, Eliezer - HCD" userId="S::eliezer.arce@houstontx.gov::86e2a09b-373b-4628-98eb-6eec5ccf8f5a" providerId="AD" clId="Web-{A4FCF8E7-0ACB-4490-84C3-42B5DA61AD3B}" dt="2022-03-31T20:16:30.238" v="9"/>
        <pc:sldMkLst>
          <pc:docMk/>
          <pc:sldMk cId="3006502949" sldId="887"/>
        </pc:sldMkLst>
      </pc:sldChg>
      <pc:sldChg chg="del">
        <pc:chgData name="Arce, Eliezer - HCD" userId="S::eliezer.arce@houstontx.gov::86e2a09b-373b-4628-98eb-6eec5ccf8f5a" providerId="AD" clId="Web-{A4FCF8E7-0ACB-4490-84C3-42B5DA61AD3B}" dt="2022-03-31T20:16:30.207" v="2"/>
        <pc:sldMkLst>
          <pc:docMk/>
          <pc:sldMk cId="2836015909" sldId="889"/>
        </pc:sldMkLst>
      </pc:sldChg>
      <pc:sldChg chg="del">
        <pc:chgData name="Arce, Eliezer - HCD" userId="S::eliezer.arce@houstontx.gov::86e2a09b-373b-4628-98eb-6eec5ccf8f5a" providerId="AD" clId="Web-{A4FCF8E7-0ACB-4490-84C3-42B5DA61AD3B}" dt="2022-03-31T20:19:27.899" v="55"/>
        <pc:sldMkLst>
          <pc:docMk/>
          <pc:sldMk cId="757664715" sldId="1506"/>
        </pc:sldMkLst>
      </pc:sldChg>
      <pc:sldChg chg="modSp">
        <pc:chgData name="Arce, Eliezer - HCD" userId="S::eliezer.arce@houstontx.gov::86e2a09b-373b-4628-98eb-6eec5ccf8f5a" providerId="AD" clId="Web-{A4FCF8E7-0ACB-4490-84C3-42B5DA61AD3B}" dt="2022-03-31T20:18:57.476" v="43" actId="20577"/>
        <pc:sldMkLst>
          <pc:docMk/>
          <pc:sldMk cId="491490215" sldId="1585"/>
        </pc:sldMkLst>
        <pc:spChg chg="mod">
          <ac:chgData name="Arce, Eliezer - HCD" userId="S::eliezer.arce@houstontx.gov::86e2a09b-373b-4628-98eb-6eec5ccf8f5a" providerId="AD" clId="Web-{A4FCF8E7-0ACB-4490-84C3-42B5DA61AD3B}" dt="2022-03-31T20:18:57.476" v="43" actId="20577"/>
          <ac:spMkLst>
            <pc:docMk/>
            <pc:sldMk cId="491490215" sldId="1585"/>
            <ac:spMk id="5" creationId="{3A48A6F2-4B62-41AD-A2A4-93F3094E7E4E}"/>
          </ac:spMkLst>
        </pc:spChg>
      </pc:sldChg>
      <pc:sldChg chg="del">
        <pc:chgData name="Arce, Eliezer - HCD" userId="S::eliezer.arce@houstontx.gov::86e2a09b-373b-4628-98eb-6eec5ccf8f5a" providerId="AD" clId="Web-{A4FCF8E7-0ACB-4490-84C3-42B5DA61AD3B}" dt="2022-03-31T20:18:41.898" v="33"/>
        <pc:sldMkLst>
          <pc:docMk/>
          <pc:sldMk cId="438348941" sldId="1587"/>
        </pc:sldMkLst>
      </pc:sldChg>
      <pc:sldChg chg="delSp">
        <pc:chgData name="Arce, Eliezer - HCD" userId="S::eliezer.arce@houstontx.gov::86e2a09b-373b-4628-98eb-6eec5ccf8f5a" providerId="AD" clId="Web-{A4FCF8E7-0ACB-4490-84C3-42B5DA61AD3B}" dt="2022-03-31T20:16:49.895" v="11"/>
        <pc:sldMkLst>
          <pc:docMk/>
          <pc:sldMk cId="3661737300" sldId="1590"/>
        </pc:sldMkLst>
        <pc:spChg chg="del">
          <ac:chgData name="Arce, Eliezer - HCD" userId="S::eliezer.arce@houstontx.gov::86e2a09b-373b-4628-98eb-6eec5ccf8f5a" providerId="AD" clId="Web-{A4FCF8E7-0ACB-4490-84C3-42B5DA61AD3B}" dt="2022-03-31T20:16:49.895" v="11"/>
          <ac:spMkLst>
            <pc:docMk/>
            <pc:sldMk cId="3661737300" sldId="1590"/>
            <ac:spMk id="5" creationId="{E42B911D-1597-4C5A-B4E1-1941A2A073CD}"/>
          </ac:spMkLst>
        </pc:spChg>
      </pc:sldChg>
      <pc:sldChg chg="modSp">
        <pc:chgData name="Arce, Eliezer - HCD" userId="S::eliezer.arce@houstontx.gov::86e2a09b-373b-4628-98eb-6eec5ccf8f5a" providerId="AD" clId="Web-{A4FCF8E7-0ACB-4490-84C3-42B5DA61AD3B}" dt="2022-03-31T20:18:31.116" v="29" actId="20577"/>
        <pc:sldMkLst>
          <pc:docMk/>
          <pc:sldMk cId="3139223727" sldId="1594"/>
        </pc:sldMkLst>
        <pc:spChg chg="mod">
          <ac:chgData name="Arce, Eliezer - HCD" userId="S::eliezer.arce@houstontx.gov::86e2a09b-373b-4628-98eb-6eec5ccf8f5a" providerId="AD" clId="Web-{A4FCF8E7-0ACB-4490-84C3-42B5DA61AD3B}" dt="2022-03-31T20:18:31.116" v="29" actId="20577"/>
          <ac:spMkLst>
            <pc:docMk/>
            <pc:sldMk cId="3139223727" sldId="1594"/>
            <ac:spMk id="5" creationId="{8B1995F8-9408-4465-A62C-9A0DAE5AD7B3}"/>
          </ac:spMkLst>
        </pc:spChg>
      </pc:sldChg>
      <pc:sldChg chg="delSp">
        <pc:chgData name="Arce, Eliezer - HCD" userId="S::eliezer.arce@houstontx.gov::86e2a09b-373b-4628-98eb-6eec5ccf8f5a" providerId="AD" clId="Web-{A4FCF8E7-0ACB-4490-84C3-42B5DA61AD3B}" dt="2022-03-31T20:17:06.114" v="12"/>
        <pc:sldMkLst>
          <pc:docMk/>
          <pc:sldMk cId="2850544541" sldId="1624"/>
        </pc:sldMkLst>
        <pc:spChg chg="del">
          <ac:chgData name="Arce, Eliezer - HCD" userId="S::eliezer.arce@houstontx.gov::86e2a09b-373b-4628-98eb-6eec5ccf8f5a" providerId="AD" clId="Web-{A4FCF8E7-0ACB-4490-84C3-42B5DA61AD3B}" dt="2022-03-31T20:17:06.114" v="12"/>
          <ac:spMkLst>
            <pc:docMk/>
            <pc:sldMk cId="2850544541" sldId="1624"/>
            <ac:spMk id="5" creationId="{5A43752B-7277-4443-97EC-A6C302CCA9B6}"/>
          </ac:spMkLst>
        </pc:spChg>
      </pc:sldChg>
      <pc:sldChg chg="del">
        <pc:chgData name="Arce, Eliezer - HCD" userId="S::eliezer.arce@houstontx.gov::86e2a09b-373b-4628-98eb-6eec5ccf8f5a" providerId="AD" clId="Web-{A4FCF8E7-0ACB-4490-84C3-42B5DA61AD3B}" dt="2022-03-31T20:19:25.618" v="52"/>
        <pc:sldMkLst>
          <pc:docMk/>
          <pc:sldMk cId="3816655365" sldId="1626"/>
        </pc:sldMkLst>
      </pc:sldChg>
      <pc:sldChg chg="del">
        <pc:chgData name="Arce, Eliezer - HCD" userId="S::eliezer.arce@houstontx.gov::86e2a09b-373b-4628-98eb-6eec5ccf8f5a" providerId="AD" clId="Web-{A4FCF8E7-0ACB-4490-84C3-42B5DA61AD3B}" dt="2022-03-31T20:19:07.008" v="49"/>
        <pc:sldMkLst>
          <pc:docMk/>
          <pc:sldMk cId="2124723781" sldId="1628"/>
        </pc:sldMkLst>
      </pc:sldChg>
      <pc:sldChg chg="del">
        <pc:chgData name="Arce, Eliezer - HCD" userId="S::eliezer.arce@houstontx.gov::86e2a09b-373b-4628-98eb-6eec5ccf8f5a" providerId="AD" clId="Web-{A4FCF8E7-0ACB-4490-84C3-42B5DA61AD3B}" dt="2022-03-31T20:19:48.290" v="66"/>
        <pc:sldMkLst>
          <pc:docMk/>
          <pc:sldMk cId="1770912832" sldId="1635"/>
        </pc:sldMkLst>
      </pc:sldChg>
      <pc:sldChg chg="del">
        <pc:chgData name="Arce, Eliezer - HCD" userId="S::eliezer.arce@houstontx.gov::86e2a09b-373b-4628-98eb-6eec5ccf8f5a" providerId="AD" clId="Web-{A4FCF8E7-0ACB-4490-84C3-42B5DA61AD3B}" dt="2022-03-31T20:19:31.149" v="59"/>
        <pc:sldMkLst>
          <pc:docMk/>
          <pc:sldMk cId="3893556512" sldId="1636"/>
        </pc:sldMkLst>
      </pc:sldChg>
      <pc:sldChg chg="del">
        <pc:chgData name="Arce, Eliezer - HCD" userId="S::eliezer.arce@houstontx.gov::86e2a09b-373b-4628-98eb-6eec5ccf8f5a" providerId="AD" clId="Web-{A4FCF8E7-0ACB-4490-84C3-42B5DA61AD3B}" dt="2022-03-31T20:19:32.993" v="61"/>
        <pc:sldMkLst>
          <pc:docMk/>
          <pc:sldMk cId="3071929808" sldId="1637"/>
        </pc:sldMkLst>
      </pc:sldChg>
      <pc:sldChg chg="del">
        <pc:chgData name="Arce, Eliezer - HCD" userId="S::eliezer.arce@houstontx.gov::86e2a09b-373b-4628-98eb-6eec5ccf8f5a" providerId="AD" clId="Web-{A4FCF8E7-0ACB-4490-84C3-42B5DA61AD3B}" dt="2022-03-31T20:19:35.790" v="64"/>
        <pc:sldMkLst>
          <pc:docMk/>
          <pc:sldMk cId="4161973749" sldId="1639"/>
        </pc:sldMkLst>
      </pc:sldChg>
      <pc:sldChg chg="del">
        <pc:chgData name="Arce, Eliezer - HCD" userId="S::eliezer.arce@houstontx.gov::86e2a09b-373b-4628-98eb-6eec5ccf8f5a" providerId="AD" clId="Web-{A4FCF8E7-0ACB-4490-84C3-42B5DA61AD3B}" dt="2022-03-31T20:16:30.238" v="10"/>
        <pc:sldMkLst>
          <pc:docMk/>
          <pc:sldMk cId="670500710" sldId="1644"/>
        </pc:sldMkLst>
      </pc:sldChg>
      <pc:sldChg chg="modSp">
        <pc:chgData name="Arce, Eliezer - HCD" userId="S::eliezer.arce@houstontx.gov::86e2a09b-373b-4628-98eb-6eec5ccf8f5a" providerId="AD" clId="Web-{A4FCF8E7-0ACB-4490-84C3-42B5DA61AD3B}" dt="2022-03-31T20:17:35.849" v="16" actId="20577"/>
        <pc:sldMkLst>
          <pc:docMk/>
          <pc:sldMk cId="600713633" sldId="1651"/>
        </pc:sldMkLst>
        <pc:spChg chg="mod">
          <ac:chgData name="Arce, Eliezer - HCD" userId="S::eliezer.arce@houstontx.gov::86e2a09b-373b-4628-98eb-6eec5ccf8f5a" providerId="AD" clId="Web-{A4FCF8E7-0ACB-4490-84C3-42B5DA61AD3B}" dt="2022-03-31T20:17:35.849" v="16" actId="20577"/>
          <ac:spMkLst>
            <pc:docMk/>
            <pc:sldMk cId="600713633" sldId="1651"/>
            <ac:spMk id="5" creationId="{CA8F4E54-84D9-44E2-B6F9-4DCF0FD9154E}"/>
          </ac:spMkLst>
        </pc:spChg>
      </pc:sldChg>
      <pc:sldChg chg="del">
        <pc:chgData name="Arce, Eliezer - HCD" userId="S::eliezer.arce@houstontx.gov::86e2a09b-373b-4628-98eb-6eec5ccf8f5a" providerId="AD" clId="Web-{A4FCF8E7-0ACB-4490-84C3-42B5DA61AD3B}" dt="2022-03-31T20:17:15.224" v="13"/>
        <pc:sldMkLst>
          <pc:docMk/>
          <pc:sldMk cId="1266580048" sldId="1653"/>
        </pc:sldMkLst>
      </pc:sldChg>
      <pc:sldChg chg="del">
        <pc:chgData name="Arce, Eliezer - HCD" userId="S::eliezer.arce@houstontx.gov::86e2a09b-373b-4628-98eb-6eec5ccf8f5a" providerId="AD" clId="Web-{A4FCF8E7-0ACB-4490-84C3-42B5DA61AD3B}" dt="2022-03-31T20:18:38.960" v="30"/>
        <pc:sldMkLst>
          <pc:docMk/>
          <pc:sldMk cId="267991311" sldId="1656"/>
        </pc:sldMkLst>
      </pc:sldChg>
      <pc:sldChg chg="del">
        <pc:chgData name="Arce, Eliezer - HCD" userId="S::eliezer.arce@houstontx.gov::86e2a09b-373b-4628-98eb-6eec5ccf8f5a" providerId="AD" clId="Web-{A4FCF8E7-0ACB-4490-84C3-42B5DA61AD3B}" dt="2022-03-31T20:18:41.054" v="32"/>
        <pc:sldMkLst>
          <pc:docMk/>
          <pc:sldMk cId="371452150" sldId="1657"/>
        </pc:sldMkLst>
      </pc:sldChg>
      <pc:sldChg chg="del">
        <pc:chgData name="Arce, Eliezer - HCD" userId="S::eliezer.arce@houstontx.gov::86e2a09b-373b-4628-98eb-6eec5ccf8f5a" providerId="AD" clId="Web-{A4FCF8E7-0ACB-4490-84C3-42B5DA61AD3B}" dt="2022-03-31T20:18:39.804" v="31"/>
        <pc:sldMkLst>
          <pc:docMk/>
          <pc:sldMk cId="3500950710" sldId="1658"/>
        </pc:sldMkLst>
      </pc:sldChg>
      <pc:sldChg chg="del">
        <pc:chgData name="Arce, Eliezer - HCD" userId="S::eliezer.arce@houstontx.gov::86e2a09b-373b-4628-98eb-6eec5ccf8f5a" providerId="AD" clId="Web-{A4FCF8E7-0ACB-4490-84C3-42B5DA61AD3B}" dt="2022-03-31T20:18:42.960" v="34"/>
        <pc:sldMkLst>
          <pc:docMk/>
          <pc:sldMk cId="1119292391" sldId="1659"/>
        </pc:sldMkLst>
      </pc:sldChg>
      <pc:sldChg chg="del">
        <pc:chgData name="Arce, Eliezer - HCD" userId="S::eliezer.arce@houstontx.gov::86e2a09b-373b-4628-98eb-6eec5ccf8f5a" providerId="AD" clId="Web-{A4FCF8E7-0ACB-4490-84C3-42B5DA61AD3B}" dt="2022-03-31T20:18:44.461" v="35"/>
        <pc:sldMkLst>
          <pc:docMk/>
          <pc:sldMk cId="140640313" sldId="1660"/>
        </pc:sldMkLst>
      </pc:sldChg>
      <pc:sldChg chg="del">
        <pc:chgData name="Arce, Eliezer - HCD" userId="S::eliezer.arce@houstontx.gov::86e2a09b-373b-4628-98eb-6eec5ccf8f5a" providerId="AD" clId="Web-{A4FCF8E7-0ACB-4490-84C3-42B5DA61AD3B}" dt="2022-03-31T20:18:45.679" v="36"/>
        <pc:sldMkLst>
          <pc:docMk/>
          <pc:sldMk cId="3100973704" sldId="1661"/>
        </pc:sldMkLst>
      </pc:sldChg>
      <pc:sldChg chg="del">
        <pc:chgData name="Arce, Eliezer - HCD" userId="S::eliezer.arce@houstontx.gov::86e2a09b-373b-4628-98eb-6eec5ccf8f5a" providerId="AD" clId="Web-{A4FCF8E7-0ACB-4490-84C3-42B5DA61AD3B}" dt="2022-03-31T20:19:27.024" v="54"/>
        <pc:sldMkLst>
          <pc:docMk/>
          <pc:sldMk cId="2275513761" sldId="1663"/>
        </pc:sldMkLst>
      </pc:sldChg>
      <pc:sldChg chg="del">
        <pc:chgData name="Arce, Eliezer - HCD" userId="S::eliezer.arce@houstontx.gov::86e2a09b-373b-4628-98eb-6eec5ccf8f5a" providerId="AD" clId="Web-{A4FCF8E7-0ACB-4490-84C3-42B5DA61AD3B}" dt="2022-03-31T20:19:24.774" v="51"/>
        <pc:sldMkLst>
          <pc:docMk/>
          <pc:sldMk cId="2257339819" sldId="1665"/>
        </pc:sldMkLst>
      </pc:sldChg>
      <pc:sldChg chg="del">
        <pc:chgData name="Arce, Eliezer - HCD" userId="S::eliezer.arce@houstontx.gov::86e2a09b-373b-4628-98eb-6eec5ccf8f5a" providerId="AD" clId="Web-{A4FCF8E7-0ACB-4490-84C3-42B5DA61AD3B}" dt="2022-03-31T20:19:26.352" v="53"/>
        <pc:sldMkLst>
          <pc:docMk/>
          <pc:sldMk cId="3219947830" sldId="1666"/>
        </pc:sldMkLst>
      </pc:sldChg>
      <pc:sldChg chg="del">
        <pc:chgData name="Arce, Eliezer - HCD" userId="S::eliezer.arce@houstontx.gov::86e2a09b-373b-4628-98eb-6eec5ccf8f5a" providerId="AD" clId="Web-{A4FCF8E7-0ACB-4490-84C3-42B5DA61AD3B}" dt="2022-03-31T20:18:06.038" v="22"/>
        <pc:sldMkLst>
          <pc:docMk/>
          <pc:sldMk cId="171436509" sldId="1671"/>
        </pc:sldMkLst>
      </pc:sldChg>
      <pc:sldChg chg="del">
        <pc:chgData name="Arce, Eliezer - HCD" userId="S::eliezer.arce@houstontx.gov::86e2a09b-373b-4628-98eb-6eec5ccf8f5a" providerId="AD" clId="Web-{A4FCF8E7-0ACB-4490-84C3-42B5DA61AD3B}" dt="2022-03-31T20:18:06.038" v="21"/>
        <pc:sldMkLst>
          <pc:docMk/>
          <pc:sldMk cId="721225219" sldId="1672"/>
        </pc:sldMkLst>
      </pc:sldChg>
      <pc:sldChg chg="del">
        <pc:chgData name="Arce, Eliezer - HCD" userId="S::eliezer.arce@houstontx.gov::86e2a09b-373b-4628-98eb-6eec5ccf8f5a" providerId="AD" clId="Web-{A4FCF8E7-0ACB-4490-84C3-42B5DA61AD3B}" dt="2022-03-31T20:18:06.038" v="20"/>
        <pc:sldMkLst>
          <pc:docMk/>
          <pc:sldMk cId="1789206699" sldId="1673"/>
        </pc:sldMkLst>
      </pc:sldChg>
      <pc:sldChg chg="del">
        <pc:chgData name="Arce, Eliezer - HCD" userId="S::eliezer.arce@houstontx.gov::86e2a09b-373b-4628-98eb-6eec5ccf8f5a" providerId="AD" clId="Web-{A4FCF8E7-0ACB-4490-84C3-42B5DA61AD3B}" dt="2022-03-31T20:18:46.429" v="37"/>
        <pc:sldMkLst>
          <pc:docMk/>
          <pc:sldMk cId="3453714044" sldId="1674"/>
        </pc:sldMkLst>
      </pc:sldChg>
      <pc:sldChg chg="del">
        <pc:chgData name="Arce, Eliezer - HCD" userId="S::eliezer.arce@houstontx.gov::86e2a09b-373b-4628-98eb-6eec5ccf8f5a" providerId="AD" clId="Web-{A4FCF8E7-0ACB-4490-84C3-42B5DA61AD3B}" dt="2022-03-31T20:18:46.867" v="38"/>
        <pc:sldMkLst>
          <pc:docMk/>
          <pc:sldMk cId="2620472645" sldId="1675"/>
        </pc:sldMkLst>
      </pc:sldChg>
      <pc:sldChg chg="del">
        <pc:chgData name="Arce, Eliezer - HCD" userId="S::eliezer.arce@houstontx.gov::86e2a09b-373b-4628-98eb-6eec5ccf8f5a" providerId="AD" clId="Web-{A4FCF8E7-0ACB-4490-84C3-42B5DA61AD3B}" dt="2022-03-31T20:18:47.882" v="39"/>
        <pc:sldMkLst>
          <pc:docMk/>
          <pc:sldMk cId="1098871147" sldId="1676"/>
        </pc:sldMkLst>
      </pc:sldChg>
      <pc:sldChg chg="del">
        <pc:chgData name="Arce, Eliezer - HCD" userId="S::eliezer.arce@houstontx.gov::86e2a09b-373b-4628-98eb-6eec5ccf8f5a" providerId="AD" clId="Web-{A4FCF8E7-0ACB-4490-84C3-42B5DA61AD3B}" dt="2022-03-31T20:18:48.773" v="40"/>
        <pc:sldMkLst>
          <pc:docMk/>
          <pc:sldMk cId="2015156895" sldId="1677"/>
        </pc:sldMkLst>
      </pc:sldChg>
      <pc:sldChg chg="del">
        <pc:chgData name="Arce, Eliezer - HCD" userId="S::eliezer.arce@houstontx.gov::86e2a09b-373b-4628-98eb-6eec5ccf8f5a" providerId="AD" clId="Web-{A4FCF8E7-0ACB-4490-84C3-42B5DA61AD3B}" dt="2022-03-31T20:18:50.476" v="41"/>
        <pc:sldMkLst>
          <pc:docMk/>
          <pc:sldMk cId="3879736209" sldId="1678"/>
        </pc:sldMkLst>
      </pc:sldChg>
      <pc:sldChg chg="del">
        <pc:chgData name="Arce, Eliezer - HCD" userId="S::eliezer.arce@houstontx.gov::86e2a09b-373b-4628-98eb-6eec5ccf8f5a" providerId="AD" clId="Web-{A4FCF8E7-0ACB-4490-84C3-42B5DA61AD3B}" dt="2022-03-31T20:19:02.727" v="44"/>
        <pc:sldMkLst>
          <pc:docMk/>
          <pc:sldMk cId="2132161773" sldId="1679"/>
        </pc:sldMkLst>
      </pc:sldChg>
      <pc:sldChg chg="del">
        <pc:chgData name="Arce, Eliezer - HCD" userId="S::eliezer.arce@houstontx.gov::86e2a09b-373b-4628-98eb-6eec5ccf8f5a" providerId="AD" clId="Web-{A4FCF8E7-0ACB-4490-84C3-42B5DA61AD3B}" dt="2022-03-31T20:19:03.461" v="45"/>
        <pc:sldMkLst>
          <pc:docMk/>
          <pc:sldMk cId="4115138405" sldId="1680"/>
        </pc:sldMkLst>
      </pc:sldChg>
      <pc:sldChg chg="del">
        <pc:chgData name="Arce, Eliezer - HCD" userId="S::eliezer.arce@houstontx.gov::86e2a09b-373b-4628-98eb-6eec5ccf8f5a" providerId="AD" clId="Web-{A4FCF8E7-0ACB-4490-84C3-42B5DA61AD3B}" dt="2022-03-31T20:19:05.742" v="48"/>
        <pc:sldMkLst>
          <pc:docMk/>
          <pc:sldMk cId="1750098104" sldId="1681"/>
        </pc:sldMkLst>
      </pc:sldChg>
      <pc:sldChg chg="del">
        <pc:chgData name="Arce, Eliezer - HCD" userId="S::eliezer.arce@houstontx.gov::86e2a09b-373b-4628-98eb-6eec5ccf8f5a" providerId="AD" clId="Web-{A4FCF8E7-0ACB-4490-84C3-42B5DA61AD3B}" dt="2022-03-31T20:19:03.992" v="46"/>
        <pc:sldMkLst>
          <pc:docMk/>
          <pc:sldMk cId="259541612" sldId="1682"/>
        </pc:sldMkLst>
      </pc:sldChg>
      <pc:sldChg chg="del">
        <pc:chgData name="Arce, Eliezer - HCD" userId="S::eliezer.arce@houstontx.gov::86e2a09b-373b-4628-98eb-6eec5ccf8f5a" providerId="AD" clId="Web-{A4FCF8E7-0ACB-4490-84C3-42B5DA61AD3B}" dt="2022-03-31T20:19:05.117" v="47"/>
        <pc:sldMkLst>
          <pc:docMk/>
          <pc:sldMk cId="3950844661" sldId="1683"/>
        </pc:sldMkLst>
      </pc:sldChg>
      <pc:sldChg chg="del">
        <pc:chgData name="Arce, Eliezer - HCD" userId="S::eliezer.arce@houstontx.gov::86e2a09b-373b-4628-98eb-6eec5ccf8f5a" providerId="AD" clId="Web-{A4FCF8E7-0ACB-4490-84C3-42B5DA61AD3B}" dt="2022-03-31T20:18:06.038" v="19"/>
        <pc:sldMkLst>
          <pc:docMk/>
          <pc:sldMk cId="1108893087" sldId="1684"/>
        </pc:sldMkLst>
      </pc:sldChg>
      <pc:sldChg chg="del">
        <pc:chgData name="Arce, Eliezer - HCD" userId="S::eliezer.arce@houstontx.gov::86e2a09b-373b-4628-98eb-6eec5ccf8f5a" providerId="AD" clId="Web-{A4FCF8E7-0ACB-4490-84C3-42B5DA61AD3B}" dt="2022-03-31T20:18:06.038" v="18"/>
        <pc:sldMkLst>
          <pc:docMk/>
          <pc:sldMk cId="763302643" sldId="1685"/>
        </pc:sldMkLst>
      </pc:sldChg>
      <pc:sldChg chg="del">
        <pc:chgData name="Arce, Eliezer - HCD" userId="S::eliezer.arce@houstontx.gov::86e2a09b-373b-4628-98eb-6eec5ccf8f5a" providerId="AD" clId="Web-{A4FCF8E7-0ACB-4490-84C3-42B5DA61AD3B}" dt="2022-03-31T20:18:06.038" v="17"/>
        <pc:sldMkLst>
          <pc:docMk/>
          <pc:sldMk cId="3425057969" sldId="1686"/>
        </pc:sldMkLst>
      </pc:sldChg>
      <pc:sldChg chg="del">
        <pc:chgData name="Arce, Eliezer - HCD" userId="S::eliezer.arce@houstontx.gov::86e2a09b-373b-4628-98eb-6eec5ccf8f5a" providerId="AD" clId="Web-{A4FCF8E7-0ACB-4490-84C3-42B5DA61AD3B}" dt="2022-03-31T20:19:34.009" v="62"/>
        <pc:sldMkLst>
          <pc:docMk/>
          <pc:sldMk cId="6720872" sldId="1687"/>
        </pc:sldMkLst>
      </pc:sldChg>
      <pc:sldChg chg="del">
        <pc:chgData name="Arce, Eliezer - HCD" userId="S::eliezer.arce@houstontx.gov::86e2a09b-373b-4628-98eb-6eec5ccf8f5a" providerId="AD" clId="Web-{A4FCF8E7-0ACB-4490-84C3-42B5DA61AD3B}" dt="2022-03-31T20:19:32.509" v="60"/>
        <pc:sldMkLst>
          <pc:docMk/>
          <pc:sldMk cId="2802818638" sldId="1688"/>
        </pc:sldMkLst>
      </pc:sldChg>
      <pc:sldChg chg="del">
        <pc:chgData name="Arce, Eliezer - HCD" userId="S::eliezer.arce@houstontx.gov::86e2a09b-373b-4628-98eb-6eec5ccf8f5a" providerId="AD" clId="Web-{A4FCF8E7-0ACB-4490-84C3-42B5DA61AD3B}" dt="2022-03-31T20:19:34.837" v="63"/>
        <pc:sldMkLst>
          <pc:docMk/>
          <pc:sldMk cId="3937214303" sldId="1691"/>
        </pc:sldMkLst>
      </pc:sldChg>
      <pc:sldChg chg="del">
        <pc:chgData name="Arce, Eliezer - HCD" userId="S::eliezer.arce@houstontx.gov::86e2a09b-373b-4628-98eb-6eec5ccf8f5a" providerId="AD" clId="Web-{A4FCF8E7-0ACB-4490-84C3-42B5DA61AD3B}" dt="2022-03-31T20:19:47.150" v="65"/>
        <pc:sldMkLst>
          <pc:docMk/>
          <pc:sldMk cId="1107849071" sldId="1692"/>
        </pc:sldMkLst>
      </pc:sldChg>
      <pc:sldChg chg="del">
        <pc:chgData name="Arce, Eliezer - HCD" userId="S::eliezer.arce@houstontx.gov::86e2a09b-373b-4628-98eb-6eec5ccf8f5a" providerId="AD" clId="Web-{A4FCF8E7-0ACB-4490-84C3-42B5DA61AD3B}" dt="2022-03-31T20:19:50.103" v="68"/>
        <pc:sldMkLst>
          <pc:docMk/>
          <pc:sldMk cId="2838817070" sldId="1697"/>
        </pc:sldMkLst>
      </pc:sldChg>
      <pc:sldChg chg="del">
        <pc:chgData name="Arce, Eliezer - HCD" userId="S::eliezer.arce@houstontx.gov::86e2a09b-373b-4628-98eb-6eec5ccf8f5a" providerId="AD" clId="Web-{A4FCF8E7-0ACB-4490-84C3-42B5DA61AD3B}" dt="2022-03-31T20:19:49.103" v="67"/>
        <pc:sldMkLst>
          <pc:docMk/>
          <pc:sldMk cId="2585056304" sldId="1698"/>
        </pc:sldMkLst>
      </pc:sldChg>
      <pc:sldChg chg="add del">
        <pc:chgData name="Arce, Eliezer - HCD" userId="S::eliezer.arce@houstontx.gov::86e2a09b-373b-4628-98eb-6eec5ccf8f5a" providerId="AD" clId="Web-{A4FCF8E7-0ACB-4490-84C3-42B5DA61AD3B}" dt="2022-03-31T20:20:07.259" v="72"/>
        <pc:sldMkLst>
          <pc:docMk/>
          <pc:sldMk cId="2431795668" sldId="1699"/>
        </pc:sldMkLst>
      </pc:sldChg>
      <pc:sldChg chg="add del">
        <pc:chgData name="Arce, Eliezer - HCD" userId="S::eliezer.arce@houstontx.gov::86e2a09b-373b-4628-98eb-6eec5ccf8f5a" providerId="AD" clId="Web-{A4FCF8E7-0ACB-4490-84C3-42B5DA61AD3B}" dt="2022-03-31T20:20:03.369" v="71"/>
        <pc:sldMkLst>
          <pc:docMk/>
          <pc:sldMk cId="3726330938" sldId="1700"/>
        </pc:sldMkLst>
      </pc:sldChg>
      <pc:sldChg chg="del">
        <pc:chgData name="Arce, Eliezer - HCD" userId="S::eliezer.arce@houstontx.gov::86e2a09b-373b-4628-98eb-6eec5ccf8f5a" providerId="AD" clId="Web-{A4FCF8E7-0ACB-4490-84C3-42B5DA61AD3B}" dt="2022-03-31T20:19:30.274" v="58"/>
        <pc:sldMkLst>
          <pc:docMk/>
          <pc:sldMk cId="2249613778" sldId="1705"/>
        </pc:sldMkLst>
      </pc:sldChg>
      <pc:sldChg chg="del">
        <pc:chgData name="Arce, Eliezer - HCD" userId="S::eliezer.arce@houstontx.gov::86e2a09b-373b-4628-98eb-6eec5ccf8f5a" providerId="AD" clId="Web-{A4FCF8E7-0ACB-4490-84C3-42B5DA61AD3B}" dt="2022-03-31T20:19:28.305" v="56"/>
        <pc:sldMkLst>
          <pc:docMk/>
          <pc:sldMk cId="1328076751" sldId="1707"/>
        </pc:sldMkLst>
      </pc:sldChg>
      <pc:sldChg chg="del">
        <pc:chgData name="Arce, Eliezer - HCD" userId="S::eliezer.arce@houstontx.gov::86e2a09b-373b-4628-98eb-6eec5ccf8f5a" providerId="AD" clId="Web-{A4FCF8E7-0ACB-4490-84C3-42B5DA61AD3B}" dt="2022-03-31T20:19:29.196" v="57"/>
        <pc:sldMkLst>
          <pc:docMk/>
          <pc:sldMk cId="1284831547" sldId="1708"/>
        </pc:sldMkLst>
      </pc:sldChg>
      <pc:sldChg chg="del">
        <pc:chgData name="Arce, Eliezer - HCD" userId="S::eliezer.arce@houstontx.gov::86e2a09b-373b-4628-98eb-6eec5ccf8f5a" providerId="AD" clId="Web-{A4FCF8E7-0ACB-4490-84C3-42B5DA61AD3B}" dt="2022-03-31T20:16:30.223" v="7"/>
        <pc:sldMkLst>
          <pc:docMk/>
          <pc:sldMk cId="484143991" sldId="1709"/>
        </pc:sldMkLst>
      </pc:sldChg>
      <pc:sldChg chg="del">
        <pc:chgData name="Arce, Eliezer - HCD" userId="S::eliezer.arce@houstontx.gov::86e2a09b-373b-4628-98eb-6eec5ccf8f5a" providerId="AD" clId="Web-{A4FCF8E7-0ACB-4490-84C3-42B5DA61AD3B}" dt="2022-03-31T20:16:30.223" v="6"/>
        <pc:sldMkLst>
          <pc:docMk/>
          <pc:sldMk cId="876308486" sldId="1710"/>
        </pc:sldMkLst>
      </pc:sldChg>
      <pc:sldChg chg="del">
        <pc:chgData name="Arce, Eliezer - HCD" userId="S::eliezer.arce@houstontx.gov::86e2a09b-373b-4628-98eb-6eec5ccf8f5a" providerId="AD" clId="Web-{A4FCF8E7-0ACB-4490-84C3-42B5DA61AD3B}" dt="2022-03-31T20:16:30.223" v="5"/>
        <pc:sldMkLst>
          <pc:docMk/>
          <pc:sldMk cId="1841761030" sldId="1711"/>
        </pc:sldMkLst>
      </pc:sldChg>
      <pc:sldChg chg="del">
        <pc:chgData name="Arce, Eliezer - HCD" userId="S::eliezer.arce@houstontx.gov::86e2a09b-373b-4628-98eb-6eec5ccf8f5a" providerId="AD" clId="Web-{A4FCF8E7-0ACB-4490-84C3-42B5DA61AD3B}" dt="2022-03-31T20:16:30.223" v="4"/>
        <pc:sldMkLst>
          <pc:docMk/>
          <pc:sldMk cId="3837308358" sldId="1712"/>
        </pc:sldMkLst>
      </pc:sldChg>
      <pc:sldChg chg="del">
        <pc:chgData name="Arce, Eliezer - HCD" userId="S::eliezer.arce@houstontx.gov::86e2a09b-373b-4628-98eb-6eec5ccf8f5a" providerId="AD" clId="Web-{A4FCF8E7-0ACB-4490-84C3-42B5DA61AD3B}" dt="2022-03-31T20:18:12.866" v="23"/>
        <pc:sldMkLst>
          <pc:docMk/>
          <pc:sldMk cId="3644932284" sldId="1714"/>
        </pc:sldMkLst>
      </pc:sldChg>
      <pc:sldChg chg="del">
        <pc:chgData name="Arce, Eliezer - HCD" userId="S::eliezer.arce@houstontx.gov::86e2a09b-373b-4628-98eb-6eec5ccf8f5a" providerId="AD" clId="Web-{A4FCF8E7-0ACB-4490-84C3-42B5DA61AD3B}" dt="2022-03-31T20:18:15.600" v="25"/>
        <pc:sldMkLst>
          <pc:docMk/>
          <pc:sldMk cId="3311395745" sldId="1715"/>
        </pc:sldMkLst>
      </pc:sldChg>
      <pc:sldChg chg="del">
        <pc:chgData name="Arce, Eliezer - HCD" userId="S::eliezer.arce@houstontx.gov::86e2a09b-373b-4628-98eb-6eec5ccf8f5a" providerId="AD" clId="Web-{A4FCF8E7-0ACB-4490-84C3-42B5DA61AD3B}" dt="2022-03-31T20:18:16.241" v="26"/>
        <pc:sldMkLst>
          <pc:docMk/>
          <pc:sldMk cId="3482573929" sldId="1716"/>
        </pc:sldMkLst>
      </pc:sldChg>
      <pc:sldChg chg="del">
        <pc:chgData name="Arce, Eliezer - HCD" userId="S::eliezer.arce@houstontx.gov::86e2a09b-373b-4628-98eb-6eec5ccf8f5a" providerId="AD" clId="Web-{A4FCF8E7-0ACB-4490-84C3-42B5DA61AD3B}" dt="2022-03-31T20:18:17.194" v="27"/>
        <pc:sldMkLst>
          <pc:docMk/>
          <pc:sldMk cId="1747264598" sldId="1717"/>
        </pc:sldMkLst>
      </pc:sldChg>
      <pc:sldChg chg="del">
        <pc:chgData name="Arce, Eliezer - HCD" userId="S::eliezer.arce@houstontx.gov::86e2a09b-373b-4628-98eb-6eec5ccf8f5a" providerId="AD" clId="Web-{A4FCF8E7-0ACB-4490-84C3-42B5DA61AD3B}" dt="2022-03-31T20:18:14.225" v="24"/>
        <pc:sldMkLst>
          <pc:docMk/>
          <pc:sldMk cId="1357207749" sldId="1718"/>
        </pc:sldMkLst>
      </pc:sldChg>
      <pc:sldChg chg="del">
        <pc:chgData name="Arce, Eliezer - HCD" userId="S::eliezer.arce@houstontx.gov::86e2a09b-373b-4628-98eb-6eec5ccf8f5a" providerId="AD" clId="Web-{A4FCF8E7-0ACB-4490-84C3-42B5DA61AD3B}" dt="2022-03-31T20:19:23.618" v="50"/>
        <pc:sldMkLst>
          <pc:docMk/>
          <pc:sldMk cId="3674024679" sldId="1719"/>
        </pc:sldMkLst>
      </pc:sldChg>
    </pc:docChg>
  </pc:docChgLst>
  <pc:docChgLst>
    <pc:chgData name="Arce, Eliezer - HCD" userId="S::eliezer.arce@houstontx.gov::86e2a09b-373b-4628-98eb-6eec5ccf8f5a" providerId="AD" clId="Web-{B174F4A1-A39B-4A77-9BB3-33DD1453BA73}"/>
    <pc:docChg chg="addSld delSld">
      <pc:chgData name="Arce, Eliezer - HCD" userId="S::eliezer.arce@houstontx.gov::86e2a09b-373b-4628-98eb-6eec5ccf8f5a" providerId="AD" clId="Web-{B174F4A1-A39B-4A77-9BB3-33DD1453BA73}" dt="2021-11-02T16:13:06.912" v="18"/>
      <pc:docMkLst>
        <pc:docMk/>
      </pc:docMkLst>
      <pc:sldChg chg="add replId">
        <pc:chgData name="Arce, Eliezer - HCD" userId="S::eliezer.arce@houstontx.gov::86e2a09b-373b-4628-98eb-6eec5ccf8f5a" providerId="AD" clId="Web-{B174F4A1-A39B-4A77-9BB3-33DD1453BA73}" dt="2021-11-02T16:10:13.566" v="0"/>
        <pc:sldMkLst>
          <pc:docMk/>
          <pc:sldMk cId="2243678520" sldId="1401"/>
        </pc:sldMkLst>
      </pc:sldChg>
      <pc:sldChg chg="add replId">
        <pc:chgData name="Arce, Eliezer - HCD" userId="S::eliezer.arce@houstontx.gov::86e2a09b-373b-4628-98eb-6eec5ccf8f5a" providerId="AD" clId="Web-{B174F4A1-A39B-4A77-9BB3-33DD1453BA73}" dt="2021-11-02T16:10:16.941" v="1"/>
        <pc:sldMkLst>
          <pc:docMk/>
          <pc:sldMk cId="3074713052" sldId="1402"/>
        </pc:sldMkLst>
      </pc:sldChg>
      <pc:sldChg chg="add replId">
        <pc:chgData name="Arce, Eliezer - HCD" userId="S::eliezer.arce@houstontx.gov::86e2a09b-373b-4628-98eb-6eec5ccf8f5a" providerId="AD" clId="Web-{B174F4A1-A39B-4A77-9BB3-33DD1453BA73}" dt="2021-11-02T16:10:21.988" v="2"/>
        <pc:sldMkLst>
          <pc:docMk/>
          <pc:sldMk cId="1093431177" sldId="1403"/>
        </pc:sldMkLst>
      </pc:sldChg>
      <pc:sldChg chg="add del replId">
        <pc:chgData name="Arce, Eliezer - HCD" userId="S::eliezer.arce@houstontx.gov::86e2a09b-373b-4628-98eb-6eec5ccf8f5a" providerId="AD" clId="Web-{B174F4A1-A39B-4A77-9BB3-33DD1453BA73}" dt="2021-11-02T16:11:34.208" v="8"/>
        <pc:sldMkLst>
          <pc:docMk/>
          <pc:sldMk cId="127144780" sldId="1404"/>
        </pc:sldMkLst>
      </pc:sldChg>
      <pc:sldChg chg="add del replId">
        <pc:chgData name="Arce, Eliezer - HCD" userId="S::eliezer.arce@houstontx.gov::86e2a09b-373b-4628-98eb-6eec5ccf8f5a" providerId="AD" clId="Web-{B174F4A1-A39B-4A77-9BB3-33DD1453BA73}" dt="2021-11-02T16:12:08.864" v="10"/>
        <pc:sldMkLst>
          <pc:docMk/>
          <pc:sldMk cId="2926465261" sldId="1405"/>
        </pc:sldMkLst>
      </pc:sldChg>
      <pc:sldChg chg="add replId">
        <pc:chgData name="Arce, Eliezer - HCD" userId="S::eliezer.arce@houstontx.gov::86e2a09b-373b-4628-98eb-6eec5ccf8f5a" providerId="AD" clId="Web-{B174F4A1-A39B-4A77-9BB3-33DD1453BA73}" dt="2021-11-02T16:10:49.410" v="5"/>
        <pc:sldMkLst>
          <pc:docMk/>
          <pc:sldMk cId="1263471387" sldId="1406"/>
        </pc:sldMkLst>
      </pc:sldChg>
      <pc:sldChg chg="add replId">
        <pc:chgData name="Arce, Eliezer - HCD" userId="S::eliezer.arce@houstontx.gov::86e2a09b-373b-4628-98eb-6eec5ccf8f5a" providerId="AD" clId="Web-{B174F4A1-A39B-4A77-9BB3-33DD1453BA73}" dt="2021-11-02T16:11:17.598" v="6"/>
        <pc:sldMkLst>
          <pc:docMk/>
          <pc:sldMk cId="81016635" sldId="1407"/>
        </pc:sldMkLst>
      </pc:sldChg>
      <pc:sldChg chg="add replId">
        <pc:chgData name="Arce, Eliezer - HCD" userId="S::eliezer.arce@houstontx.gov::86e2a09b-373b-4628-98eb-6eec5ccf8f5a" providerId="AD" clId="Web-{B174F4A1-A39B-4A77-9BB3-33DD1453BA73}" dt="2021-11-02T16:11:25.176" v="7"/>
        <pc:sldMkLst>
          <pc:docMk/>
          <pc:sldMk cId="2208134236" sldId="1408"/>
        </pc:sldMkLst>
      </pc:sldChg>
      <pc:sldChg chg="add replId">
        <pc:chgData name="Arce, Eliezer - HCD" userId="S::eliezer.arce@houstontx.gov::86e2a09b-373b-4628-98eb-6eec5ccf8f5a" providerId="AD" clId="Web-{B174F4A1-A39B-4A77-9BB3-33DD1453BA73}" dt="2021-11-02T16:11:41.583" v="9"/>
        <pc:sldMkLst>
          <pc:docMk/>
          <pc:sldMk cId="709281108" sldId="1409"/>
        </pc:sldMkLst>
      </pc:sldChg>
      <pc:sldChg chg="add replId">
        <pc:chgData name="Arce, Eliezer - HCD" userId="S::eliezer.arce@houstontx.gov::86e2a09b-373b-4628-98eb-6eec5ccf8f5a" providerId="AD" clId="Web-{B174F4A1-A39B-4A77-9BB3-33DD1453BA73}" dt="2021-11-02T16:12:15.552" v="11"/>
        <pc:sldMkLst>
          <pc:docMk/>
          <pc:sldMk cId="515813684" sldId="1410"/>
        </pc:sldMkLst>
      </pc:sldChg>
      <pc:sldChg chg="add replId">
        <pc:chgData name="Arce, Eliezer - HCD" userId="S::eliezer.arce@houstontx.gov::86e2a09b-373b-4628-98eb-6eec5ccf8f5a" providerId="AD" clId="Web-{B174F4A1-A39B-4A77-9BB3-33DD1453BA73}" dt="2021-11-02T16:12:19.927" v="12"/>
        <pc:sldMkLst>
          <pc:docMk/>
          <pc:sldMk cId="3100186304" sldId="1411"/>
        </pc:sldMkLst>
      </pc:sldChg>
      <pc:sldChg chg="add replId">
        <pc:chgData name="Arce, Eliezer - HCD" userId="S::eliezer.arce@houstontx.gov::86e2a09b-373b-4628-98eb-6eec5ccf8f5a" providerId="AD" clId="Web-{B174F4A1-A39B-4A77-9BB3-33DD1453BA73}" dt="2021-11-02T16:12:36.318" v="13"/>
        <pc:sldMkLst>
          <pc:docMk/>
          <pc:sldMk cId="1494381109" sldId="1412"/>
        </pc:sldMkLst>
      </pc:sldChg>
      <pc:sldChg chg="add replId">
        <pc:chgData name="Arce, Eliezer - HCD" userId="S::eliezer.arce@houstontx.gov::86e2a09b-373b-4628-98eb-6eec5ccf8f5a" providerId="AD" clId="Web-{B174F4A1-A39B-4A77-9BB3-33DD1453BA73}" dt="2021-11-02T16:12:39.427" v="14"/>
        <pc:sldMkLst>
          <pc:docMk/>
          <pc:sldMk cId="1332628201" sldId="1413"/>
        </pc:sldMkLst>
      </pc:sldChg>
      <pc:sldChg chg="add replId">
        <pc:chgData name="Arce, Eliezer - HCD" userId="S::eliezer.arce@houstontx.gov::86e2a09b-373b-4628-98eb-6eec5ccf8f5a" providerId="AD" clId="Web-{B174F4A1-A39B-4A77-9BB3-33DD1453BA73}" dt="2021-11-02T16:12:50.740" v="15"/>
        <pc:sldMkLst>
          <pc:docMk/>
          <pc:sldMk cId="2475341403" sldId="1414"/>
        </pc:sldMkLst>
      </pc:sldChg>
      <pc:sldChg chg="add replId">
        <pc:chgData name="Arce, Eliezer - HCD" userId="S::eliezer.arce@houstontx.gov::86e2a09b-373b-4628-98eb-6eec5ccf8f5a" providerId="AD" clId="Web-{B174F4A1-A39B-4A77-9BB3-33DD1453BA73}" dt="2021-11-02T16:12:54.052" v="16"/>
        <pc:sldMkLst>
          <pc:docMk/>
          <pc:sldMk cId="1450256720" sldId="1415"/>
        </pc:sldMkLst>
      </pc:sldChg>
      <pc:sldChg chg="add replId">
        <pc:chgData name="Arce, Eliezer - HCD" userId="S::eliezer.arce@houstontx.gov::86e2a09b-373b-4628-98eb-6eec5ccf8f5a" providerId="AD" clId="Web-{B174F4A1-A39B-4A77-9BB3-33DD1453BA73}" dt="2021-11-02T16:13:01.005" v="17"/>
        <pc:sldMkLst>
          <pc:docMk/>
          <pc:sldMk cId="2451870368" sldId="1416"/>
        </pc:sldMkLst>
      </pc:sldChg>
      <pc:sldChg chg="add replId">
        <pc:chgData name="Arce, Eliezer - HCD" userId="S::eliezer.arce@houstontx.gov::86e2a09b-373b-4628-98eb-6eec5ccf8f5a" providerId="AD" clId="Web-{B174F4A1-A39B-4A77-9BB3-33DD1453BA73}" dt="2021-11-02T16:13:06.912" v="18"/>
        <pc:sldMkLst>
          <pc:docMk/>
          <pc:sldMk cId="2038818866" sldId="1417"/>
        </pc:sldMkLst>
      </pc:sldChg>
    </pc:docChg>
  </pc:docChgLst>
  <pc:docChgLst>
    <pc:chgData name="Martinez, Ana - HCD" userId="S::ana.patino-martinez@houstontx.gov::a6aa06a9-468b-4673-b53d-d5debb811ca4" providerId="AD" clId="Web-{88A13986-EADA-4587-AC6E-4A059EF0F932}"/>
    <pc:docChg chg="modSld">
      <pc:chgData name="Martinez, Ana - HCD" userId="S::ana.patino-martinez@houstontx.gov::a6aa06a9-468b-4673-b53d-d5debb811ca4" providerId="AD" clId="Web-{88A13986-EADA-4587-AC6E-4A059EF0F932}" dt="2022-06-16T21:34:13.483" v="8"/>
      <pc:docMkLst>
        <pc:docMk/>
      </pc:docMkLst>
      <pc:sldChg chg="modSp">
        <pc:chgData name="Martinez, Ana - HCD" userId="S::ana.patino-martinez@houstontx.gov::a6aa06a9-468b-4673-b53d-d5debb811ca4" providerId="AD" clId="Web-{88A13986-EADA-4587-AC6E-4A059EF0F932}" dt="2022-06-16T21:26:35.683" v="3" actId="20577"/>
        <pc:sldMkLst>
          <pc:docMk/>
          <pc:sldMk cId="4138121638" sldId="1895"/>
        </pc:sldMkLst>
        <pc:spChg chg="mod">
          <ac:chgData name="Martinez, Ana - HCD" userId="S::ana.patino-martinez@houstontx.gov::a6aa06a9-468b-4673-b53d-d5debb811ca4" providerId="AD" clId="Web-{88A13986-EADA-4587-AC6E-4A059EF0F932}" dt="2022-06-16T21:26:35.683" v="3" actId="20577"/>
          <ac:spMkLst>
            <pc:docMk/>
            <pc:sldMk cId="4138121638" sldId="1895"/>
            <ac:spMk id="5" creationId="{E6147B60-A2CB-4EB1-8F68-1F09EDADB348}"/>
          </ac:spMkLst>
        </pc:spChg>
      </pc:sldChg>
      <pc:sldChg chg="modSp">
        <pc:chgData name="Martinez, Ana - HCD" userId="S::ana.patino-martinez@houstontx.gov::a6aa06a9-468b-4673-b53d-d5debb811ca4" providerId="AD" clId="Web-{88A13986-EADA-4587-AC6E-4A059EF0F932}" dt="2022-06-16T21:28:34.059" v="5"/>
        <pc:sldMkLst>
          <pc:docMk/>
          <pc:sldMk cId="1647289527" sldId="1896"/>
        </pc:sldMkLst>
        <pc:graphicFrameChg chg="modGraphic">
          <ac:chgData name="Martinez, Ana - HCD" userId="S::ana.patino-martinez@houstontx.gov::a6aa06a9-468b-4673-b53d-d5debb811ca4" providerId="AD" clId="Web-{88A13986-EADA-4587-AC6E-4A059EF0F932}" dt="2022-06-16T21:28:34.059" v="5"/>
          <ac:graphicFrameMkLst>
            <pc:docMk/>
            <pc:sldMk cId="1647289527" sldId="1896"/>
            <ac:graphicFrameMk id="4" creationId="{DC9A1727-CDDC-41C0-8C8A-682464CBD2BA}"/>
          </ac:graphicFrameMkLst>
        </pc:graphicFrameChg>
      </pc:sldChg>
      <pc:sldChg chg="modSp">
        <pc:chgData name="Martinez, Ana - HCD" userId="S::ana.patino-martinez@houstontx.gov::a6aa06a9-468b-4673-b53d-d5debb811ca4" providerId="AD" clId="Web-{88A13986-EADA-4587-AC6E-4A059EF0F932}" dt="2022-06-16T21:33:52.577" v="6" actId="1076"/>
        <pc:sldMkLst>
          <pc:docMk/>
          <pc:sldMk cId="2975820167" sldId="1930"/>
        </pc:sldMkLst>
        <pc:spChg chg="mod">
          <ac:chgData name="Martinez, Ana - HCD" userId="S::ana.patino-martinez@houstontx.gov::a6aa06a9-468b-4673-b53d-d5debb811ca4" providerId="AD" clId="Web-{88A13986-EADA-4587-AC6E-4A059EF0F932}" dt="2022-06-16T21:33:52.577" v="6" actId="1076"/>
          <ac:spMkLst>
            <pc:docMk/>
            <pc:sldMk cId="2975820167" sldId="1930"/>
            <ac:spMk id="10" creationId="{82C78344-E9D7-4FBF-B924-883ED9107210}"/>
          </ac:spMkLst>
        </pc:spChg>
      </pc:sldChg>
      <pc:sldChg chg="modSp">
        <pc:chgData name="Martinez, Ana - HCD" userId="S::ana.patino-martinez@houstontx.gov::a6aa06a9-468b-4673-b53d-d5debb811ca4" providerId="AD" clId="Web-{88A13986-EADA-4587-AC6E-4A059EF0F932}" dt="2022-06-16T21:34:13.483" v="8"/>
        <pc:sldMkLst>
          <pc:docMk/>
          <pc:sldMk cId="1525940226" sldId="1933"/>
        </pc:sldMkLst>
        <pc:graphicFrameChg chg="mod modGraphic">
          <ac:chgData name="Martinez, Ana - HCD" userId="S::ana.patino-martinez@houstontx.gov::a6aa06a9-468b-4673-b53d-d5debb811ca4" providerId="AD" clId="Web-{88A13986-EADA-4587-AC6E-4A059EF0F932}" dt="2022-06-16T21:34:13.483" v="8"/>
          <ac:graphicFrameMkLst>
            <pc:docMk/>
            <pc:sldMk cId="1525940226" sldId="1933"/>
            <ac:graphicFrameMk id="6" creationId="{E2ADC4D8-5E94-45A1-9692-28B26F12363B}"/>
          </ac:graphicFrameMkLst>
        </pc:graphicFrameChg>
      </pc:sldChg>
    </pc:docChg>
  </pc:docChgLst>
  <pc:docChgLst>
    <pc:chgData name="Arce, Eliezer - HCD" userId="S::eliezer.arce@houstontx.gov::86e2a09b-373b-4628-98eb-6eec5ccf8f5a" providerId="AD" clId="Web-{9FDA85E8-DD75-450B-9A88-B5A0EEBBD53D}"/>
    <pc:docChg chg="modSld">
      <pc:chgData name="Arce, Eliezer - HCD" userId="S::eliezer.arce@houstontx.gov::86e2a09b-373b-4628-98eb-6eec5ccf8f5a" providerId="AD" clId="Web-{9FDA85E8-DD75-450B-9A88-B5A0EEBBD53D}" dt="2022-01-06T22:34:42.801" v="30" actId="20577"/>
      <pc:docMkLst>
        <pc:docMk/>
      </pc:docMkLst>
      <pc:sldChg chg="modSp">
        <pc:chgData name="Arce, Eliezer - HCD" userId="S::eliezer.arce@houstontx.gov::86e2a09b-373b-4628-98eb-6eec5ccf8f5a" providerId="AD" clId="Web-{9FDA85E8-DD75-450B-9A88-B5A0EEBBD53D}" dt="2022-01-06T22:34:42.801" v="30" actId="20577"/>
        <pc:sldMkLst>
          <pc:docMk/>
          <pc:sldMk cId="2882931317" sldId="1474"/>
        </pc:sldMkLst>
        <pc:spChg chg="mod">
          <ac:chgData name="Arce, Eliezer - HCD" userId="S::eliezer.arce@houstontx.gov::86e2a09b-373b-4628-98eb-6eec5ccf8f5a" providerId="AD" clId="Web-{9FDA85E8-DD75-450B-9A88-B5A0EEBBD53D}" dt="2022-01-06T22:34:42.801" v="30" actId="20577"/>
          <ac:spMkLst>
            <pc:docMk/>
            <pc:sldMk cId="2882931317" sldId="1474"/>
            <ac:spMk id="5" creationId="{5C505507-669C-475B-A9BA-D9A510CF30C7}"/>
          </ac:spMkLst>
        </pc:spChg>
      </pc:sldChg>
      <pc:sldChg chg="modSp">
        <pc:chgData name="Arce, Eliezer - HCD" userId="S::eliezer.arce@houstontx.gov::86e2a09b-373b-4628-98eb-6eec5ccf8f5a" providerId="AD" clId="Web-{9FDA85E8-DD75-450B-9A88-B5A0EEBBD53D}" dt="2022-01-06T22:31:22.955" v="20" actId="20577"/>
        <pc:sldMkLst>
          <pc:docMk/>
          <pc:sldMk cId="3302434679" sldId="1513"/>
        </pc:sldMkLst>
        <pc:spChg chg="mod">
          <ac:chgData name="Arce, Eliezer - HCD" userId="S::eliezer.arce@houstontx.gov::86e2a09b-373b-4628-98eb-6eec5ccf8f5a" providerId="AD" clId="Web-{9FDA85E8-DD75-450B-9A88-B5A0EEBBD53D}" dt="2022-01-06T22:31:22.955" v="20" actId="20577"/>
          <ac:spMkLst>
            <pc:docMk/>
            <pc:sldMk cId="3302434679" sldId="1513"/>
            <ac:spMk id="8" creationId="{FE03F435-99ED-4B26-8BB7-9224D584120F}"/>
          </ac:spMkLst>
        </pc:spChg>
      </pc:sldChg>
      <pc:sldChg chg="modSp">
        <pc:chgData name="Arce, Eliezer - HCD" userId="S::eliezer.arce@houstontx.gov::86e2a09b-373b-4628-98eb-6eec5ccf8f5a" providerId="AD" clId="Web-{9FDA85E8-DD75-450B-9A88-B5A0EEBBD53D}" dt="2022-01-06T22:31:34.642" v="22" actId="20577"/>
        <pc:sldMkLst>
          <pc:docMk/>
          <pc:sldMk cId="1212448470" sldId="1514"/>
        </pc:sldMkLst>
        <pc:spChg chg="mod">
          <ac:chgData name="Arce, Eliezer - HCD" userId="S::eliezer.arce@houstontx.gov::86e2a09b-373b-4628-98eb-6eec5ccf8f5a" providerId="AD" clId="Web-{9FDA85E8-DD75-450B-9A88-B5A0EEBBD53D}" dt="2022-01-06T22:31:34.642" v="22" actId="20577"/>
          <ac:spMkLst>
            <pc:docMk/>
            <pc:sldMk cId="1212448470" sldId="1514"/>
            <ac:spMk id="8" creationId="{FE03F435-99ED-4B26-8BB7-9224D584120F}"/>
          </ac:spMkLst>
        </pc:spChg>
      </pc:sldChg>
      <pc:sldChg chg="modSp">
        <pc:chgData name="Arce, Eliezer - HCD" userId="S::eliezer.arce@houstontx.gov::86e2a09b-373b-4628-98eb-6eec5ccf8f5a" providerId="AD" clId="Web-{9FDA85E8-DD75-450B-9A88-B5A0EEBBD53D}" dt="2022-01-06T22:32:53.175" v="26" actId="1076"/>
        <pc:sldMkLst>
          <pc:docMk/>
          <pc:sldMk cId="1538374766" sldId="1515"/>
        </pc:sldMkLst>
        <pc:spChg chg="mod">
          <ac:chgData name="Arce, Eliezer - HCD" userId="S::eliezer.arce@houstontx.gov::86e2a09b-373b-4628-98eb-6eec5ccf8f5a" providerId="AD" clId="Web-{9FDA85E8-DD75-450B-9A88-B5A0EEBBD53D}" dt="2022-01-06T22:32:53.175" v="26" actId="1076"/>
          <ac:spMkLst>
            <pc:docMk/>
            <pc:sldMk cId="1538374766" sldId="1515"/>
            <ac:spMk id="10" creationId="{D9BB3684-A854-4CF2-A817-222D7BCD24F0}"/>
          </ac:spMkLst>
        </pc:spChg>
      </pc:sldChg>
      <pc:sldChg chg="modSp">
        <pc:chgData name="Arce, Eliezer - HCD" userId="S::eliezer.arce@houstontx.gov::86e2a09b-373b-4628-98eb-6eec5ccf8f5a" providerId="AD" clId="Web-{9FDA85E8-DD75-450B-9A88-B5A0EEBBD53D}" dt="2022-01-06T22:33:22.269" v="29" actId="1076"/>
        <pc:sldMkLst>
          <pc:docMk/>
          <pc:sldMk cId="1518008406" sldId="1518"/>
        </pc:sldMkLst>
        <pc:spChg chg="mod">
          <ac:chgData name="Arce, Eliezer - HCD" userId="S::eliezer.arce@houstontx.gov::86e2a09b-373b-4628-98eb-6eec5ccf8f5a" providerId="AD" clId="Web-{9FDA85E8-DD75-450B-9A88-B5A0EEBBD53D}" dt="2022-01-06T22:33:22.269" v="29" actId="1076"/>
          <ac:spMkLst>
            <pc:docMk/>
            <pc:sldMk cId="1518008406" sldId="1518"/>
            <ac:spMk id="6" creationId="{FC283CA2-CE98-4840-A66F-68C45C6B0FD7}"/>
          </ac:spMkLst>
        </pc:spChg>
      </pc:sldChg>
    </pc:docChg>
  </pc:docChgLst>
  <pc:docChgLst>
    <pc:chgData name="Arce, Eliezer - HCD" userId="S::eliezer.arce@houstontx.gov::86e2a09b-373b-4628-98eb-6eec5ccf8f5a" providerId="AD" clId="Web-{82B1659E-C108-48AE-BCBB-6B7B34B5DE5E}"/>
    <pc:docChg chg="delSld">
      <pc:chgData name="Arce, Eliezer - HCD" userId="S::eliezer.arce@houstontx.gov::86e2a09b-373b-4628-98eb-6eec5ccf8f5a" providerId="AD" clId="Web-{82B1659E-C108-48AE-BCBB-6B7B34B5DE5E}" dt="2021-12-10T15:06:26.511" v="0"/>
      <pc:docMkLst>
        <pc:docMk/>
      </pc:docMkLst>
      <pc:sldChg chg="del">
        <pc:chgData name="Arce, Eliezer - HCD" userId="S::eliezer.arce@houstontx.gov::86e2a09b-373b-4628-98eb-6eec5ccf8f5a" providerId="AD" clId="Web-{82B1659E-C108-48AE-BCBB-6B7B34B5DE5E}" dt="2021-12-10T15:06:26.511" v="0"/>
        <pc:sldMkLst>
          <pc:docMk/>
          <pc:sldMk cId="438674925" sldId="1499"/>
        </pc:sldMkLst>
      </pc:sldChg>
    </pc:docChg>
  </pc:docChgLst>
  <pc:docChgLst>
    <pc:chgData name="Arce, Eliezer - HCD" userId="S::eliezer.arce@houstontx.gov::86e2a09b-373b-4628-98eb-6eec5ccf8f5a" providerId="AD" clId="Web-{0D5B6E48-E70D-44DD-AD19-9DADA5AF6FF6}"/>
    <pc:docChg chg="modSld">
      <pc:chgData name="Arce, Eliezer - HCD" userId="S::eliezer.arce@houstontx.gov::86e2a09b-373b-4628-98eb-6eec5ccf8f5a" providerId="AD" clId="Web-{0D5B6E48-E70D-44DD-AD19-9DADA5AF6FF6}" dt="2021-12-06T16:31:17.330" v="1" actId="20577"/>
      <pc:docMkLst>
        <pc:docMk/>
      </pc:docMkLst>
      <pc:sldChg chg="modSp">
        <pc:chgData name="Arce, Eliezer - HCD" userId="S::eliezer.arce@houstontx.gov::86e2a09b-373b-4628-98eb-6eec5ccf8f5a" providerId="AD" clId="Web-{0D5B6E48-E70D-44DD-AD19-9DADA5AF6FF6}" dt="2021-12-06T16:31:17.330" v="1" actId="20577"/>
        <pc:sldMkLst>
          <pc:docMk/>
          <pc:sldMk cId="3648817661" sldId="613"/>
        </pc:sldMkLst>
        <pc:spChg chg="mod">
          <ac:chgData name="Arce, Eliezer - HCD" userId="S::eliezer.arce@houstontx.gov::86e2a09b-373b-4628-98eb-6eec5ccf8f5a" providerId="AD" clId="Web-{0D5B6E48-E70D-44DD-AD19-9DADA5AF6FF6}" dt="2021-12-06T16:31:17.330" v="1" actId="20577"/>
          <ac:spMkLst>
            <pc:docMk/>
            <pc:sldMk cId="3648817661" sldId="613"/>
            <ac:spMk id="3" creationId="{119A19AC-8C76-C343-8784-2BC52B9F68BE}"/>
          </ac:spMkLst>
        </pc:spChg>
      </pc:sldChg>
    </pc:docChg>
  </pc:docChgLst>
  <pc:docChgLst>
    <pc:chgData name="Arce, Eliezer - HCD" userId="S::eliezer.arce@houstontx.gov::86e2a09b-373b-4628-98eb-6eec5ccf8f5a" providerId="AD" clId="Web-{D1D1A3A8-D721-44AC-B687-57190EA5423C}"/>
    <pc:docChg chg="modSld">
      <pc:chgData name="Arce, Eliezer - HCD" userId="S::eliezer.arce@houstontx.gov::86e2a09b-373b-4628-98eb-6eec5ccf8f5a" providerId="AD" clId="Web-{D1D1A3A8-D721-44AC-B687-57190EA5423C}" dt="2021-11-10T15:24:24.774" v="9" actId="14100"/>
      <pc:docMkLst>
        <pc:docMk/>
      </pc:docMkLst>
      <pc:sldChg chg="modSp">
        <pc:chgData name="Arce, Eliezer - HCD" userId="S::eliezer.arce@houstontx.gov::86e2a09b-373b-4628-98eb-6eec5ccf8f5a" providerId="AD" clId="Web-{D1D1A3A8-D721-44AC-B687-57190EA5423C}" dt="2021-11-10T15:23:03.008" v="5" actId="20577"/>
        <pc:sldMkLst>
          <pc:docMk/>
          <pc:sldMk cId="4190224492" sldId="262"/>
        </pc:sldMkLst>
        <pc:spChg chg="mod">
          <ac:chgData name="Arce, Eliezer - HCD" userId="S::eliezer.arce@houstontx.gov::86e2a09b-373b-4628-98eb-6eec5ccf8f5a" providerId="AD" clId="Web-{D1D1A3A8-D721-44AC-B687-57190EA5423C}" dt="2021-11-10T15:22:19.929" v="0" actId="20577"/>
          <ac:spMkLst>
            <pc:docMk/>
            <pc:sldMk cId="4190224492" sldId="262"/>
            <ac:spMk id="3" creationId="{69ECECCE-9E6A-41DE-8E9A-55E875E5A6BA}"/>
          </ac:spMkLst>
        </pc:spChg>
        <pc:spChg chg="mod">
          <ac:chgData name="Arce, Eliezer - HCD" userId="S::eliezer.arce@houstontx.gov::86e2a09b-373b-4628-98eb-6eec5ccf8f5a" providerId="AD" clId="Web-{D1D1A3A8-D721-44AC-B687-57190EA5423C}" dt="2021-11-10T15:23:03.008" v="5" actId="20577"/>
          <ac:spMkLst>
            <pc:docMk/>
            <pc:sldMk cId="4190224492" sldId="262"/>
            <ac:spMk id="4" creationId="{AD71EBDB-E59D-462B-8D59-3FB351180396}"/>
          </ac:spMkLst>
        </pc:spChg>
      </pc:sldChg>
      <pc:sldChg chg="modSp">
        <pc:chgData name="Arce, Eliezer - HCD" userId="S::eliezer.arce@houstontx.gov::86e2a09b-373b-4628-98eb-6eec5ccf8f5a" providerId="AD" clId="Web-{D1D1A3A8-D721-44AC-B687-57190EA5423C}" dt="2021-11-10T15:24:24.774" v="9" actId="14100"/>
        <pc:sldMkLst>
          <pc:docMk/>
          <pc:sldMk cId="2745433315" sldId="1022"/>
        </pc:sldMkLst>
        <pc:spChg chg="mod">
          <ac:chgData name="Arce, Eliezer - HCD" userId="S::eliezer.arce@houstontx.gov::86e2a09b-373b-4628-98eb-6eec5ccf8f5a" providerId="AD" clId="Web-{D1D1A3A8-D721-44AC-B687-57190EA5423C}" dt="2021-11-10T15:24:24.774" v="9" actId="14100"/>
          <ac:spMkLst>
            <pc:docMk/>
            <pc:sldMk cId="2745433315" sldId="1022"/>
            <ac:spMk id="3" creationId="{8CC32039-46F8-4DA9-B651-1152C4DBA5F8}"/>
          </ac:spMkLst>
        </pc:spChg>
      </pc:sldChg>
    </pc:docChg>
  </pc:docChgLst>
  <pc:docChgLst>
    <pc:chgData name="Arce, Eliezer - HCD" userId="86e2a09b-373b-4628-98eb-6eec5ccf8f5a" providerId="ADAL" clId="{3A99A69A-6001-4A01-AE55-76BB546563C0}"/>
    <pc:docChg chg="custSel addSld delSld modSld sldOrd">
      <pc:chgData name="Arce, Eliezer - HCD" userId="86e2a09b-373b-4628-98eb-6eec5ccf8f5a" providerId="ADAL" clId="{3A99A69A-6001-4A01-AE55-76BB546563C0}" dt="2022-03-30T19:21:08.300" v="93" actId="47"/>
      <pc:docMkLst>
        <pc:docMk/>
      </pc:docMkLst>
      <pc:sldChg chg="modSp add mod">
        <pc:chgData name="Arce, Eliezer - HCD" userId="86e2a09b-373b-4628-98eb-6eec5ccf8f5a" providerId="ADAL" clId="{3A99A69A-6001-4A01-AE55-76BB546563C0}" dt="2022-03-29T20:16:29.529" v="32" actId="14100"/>
        <pc:sldMkLst>
          <pc:docMk/>
          <pc:sldMk cId="1514332345" sldId="1344"/>
        </pc:sldMkLst>
        <pc:spChg chg="mod">
          <ac:chgData name="Arce, Eliezer - HCD" userId="86e2a09b-373b-4628-98eb-6eec5ccf8f5a" providerId="ADAL" clId="{3A99A69A-6001-4A01-AE55-76BB546563C0}" dt="2022-03-29T20:14:59.826" v="24" actId="255"/>
          <ac:spMkLst>
            <pc:docMk/>
            <pc:sldMk cId="1514332345" sldId="1344"/>
            <ac:spMk id="2" creationId="{76CEBF43-966B-4426-9A69-BD28584337E0}"/>
          </ac:spMkLst>
        </pc:spChg>
        <pc:picChg chg="mod">
          <ac:chgData name="Arce, Eliezer - HCD" userId="86e2a09b-373b-4628-98eb-6eec5ccf8f5a" providerId="ADAL" clId="{3A99A69A-6001-4A01-AE55-76BB546563C0}" dt="2022-03-29T20:16:29.529" v="32" actId="14100"/>
          <ac:picMkLst>
            <pc:docMk/>
            <pc:sldMk cId="1514332345" sldId="1344"/>
            <ac:picMk id="4" creationId="{76B8174C-BE3F-4C23-A6AF-85773CED9FF9}"/>
          </ac:picMkLst>
        </pc:picChg>
      </pc:sldChg>
      <pc:sldChg chg="modSp mod">
        <pc:chgData name="Arce, Eliezer - HCD" userId="86e2a09b-373b-4628-98eb-6eec5ccf8f5a" providerId="ADAL" clId="{3A99A69A-6001-4A01-AE55-76BB546563C0}" dt="2022-03-30T19:20:29.500" v="92" actId="1036"/>
        <pc:sldMkLst>
          <pc:docMk/>
          <pc:sldMk cId="1770912832" sldId="1635"/>
        </pc:sldMkLst>
        <pc:spChg chg="mod">
          <ac:chgData name="Arce, Eliezer - HCD" userId="86e2a09b-373b-4628-98eb-6eec5ccf8f5a" providerId="ADAL" clId="{3A99A69A-6001-4A01-AE55-76BB546563C0}" dt="2022-03-30T19:20:29.500" v="92" actId="1036"/>
          <ac:spMkLst>
            <pc:docMk/>
            <pc:sldMk cId="1770912832" sldId="1635"/>
            <ac:spMk id="5" creationId="{9177FDB9-96CF-4FF8-B390-1F46FB0F58D6}"/>
          </ac:spMkLst>
        </pc:spChg>
        <pc:spChg chg="mod">
          <ac:chgData name="Arce, Eliezer - HCD" userId="86e2a09b-373b-4628-98eb-6eec5ccf8f5a" providerId="ADAL" clId="{3A99A69A-6001-4A01-AE55-76BB546563C0}" dt="2022-03-30T19:17:21.805" v="70" actId="20577"/>
          <ac:spMkLst>
            <pc:docMk/>
            <pc:sldMk cId="1770912832" sldId="1635"/>
            <ac:spMk id="7" creationId="{F2921517-0CFA-9B44-AC5A-C443393917AC}"/>
          </ac:spMkLst>
        </pc:spChg>
      </pc:sldChg>
      <pc:sldChg chg="modSp mod">
        <pc:chgData name="Arce, Eliezer - HCD" userId="86e2a09b-373b-4628-98eb-6eec5ccf8f5a" providerId="ADAL" clId="{3A99A69A-6001-4A01-AE55-76BB546563C0}" dt="2022-03-30T18:49:32.328" v="43" actId="1036"/>
        <pc:sldMkLst>
          <pc:docMk/>
          <pc:sldMk cId="600713633" sldId="1651"/>
        </pc:sldMkLst>
        <pc:spChg chg="mod">
          <ac:chgData name="Arce, Eliezer - HCD" userId="86e2a09b-373b-4628-98eb-6eec5ccf8f5a" providerId="ADAL" clId="{3A99A69A-6001-4A01-AE55-76BB546563C0}" dt="2022-03-30T18:49:32.328" v="43" actId="1036"/>
          <ac:spMkLst>
            <pc:docMk/>
            <pc:sldMk cId="600713633" sldId="1651"/>
            <ac:spMk id="5" creationId="{CA8F4E54-84D9-44E2-B6F9-4DCF0FD9154E}"/>
          </ac:spMkLst>
        </pc:spChg>
      </pc:sldChg>
      <pc:sldChg chg="modSp mod">
        <pc:chgData name="Arce, Eliezer - HCD" userId="86e2a09b-373b-4628-98eb-6eec5ccf8f5a" providerId="ADAL" clId="{3A99A69A-6001-4A01-AE55-76BB546563C0}" dt="2022-03-30T18:51:15.980" v="55" actId="20577"/>
        <pc:sldMkLst>
          <pc:docMk/>
          <pc:sldMk cId="171436509" sldId="1671"/>
        </pc:sldMkLst>
        <pc:spChg chg="mod">
          <ac:chgData name="Arce, Eliezer - HCD" userId="86e2a09b-373b-4628-98eb-6eec5ccf8f5a" providerId="ADAL" clId="{3A99A69A-6001-4A01-AE55-76BB546563C0}" dt="2022-03-30T18:51:15.980" v="55" actId="20577"/>
          <ac:spMkLst>
            <pc:docMk/>
            <pc:sldMk cId="171436509" sldId="1671"/>
            <ac:spMk id="5" creationId="{A2ECEBD0-F179-4152-8007-D8665786F1D5}"/>
          </ac:spMkLst>
        </pc:spChg>
      </pc:sldChg>
      <pc:sldChg chg="modSp mod">
        <pc:chgData name="Arce, Eliezer - HCD" userId="86e2a09b-373b-4628-98eb-6eec5ccf8f5a" providerId="ADAL" clId="{3A99A69A-6001-4A01-AE55-76BB546563C0}" dt="2022-03-30T19:08:43.648" v="67" actId="20577"/>
        <pc:sldMkLst>
          <pc:docMk/>
          <pc:sldMk cId="3453714044" sldId="1674"/>
        </pc:sldMkLst>
        <pc:spChg chg="mod">
          <ac:chgData name="Arce, Eliezer - HCD" userId="86e2a09b-373b-4628-98eb-6eec5ccf8f5a" providerId="ADAL" clId="{3A99A69A-6001-4A01-AE55-76BB546563C0}" dt="2022-03-30T19:08:43.648" v="67" actId="20577"/>
          <ac:spMkLst>
            <pc:docMk/>
            <pc:sldMk cId="3453714044" sldId="1674"/>
            <ac:spMk id="6" creationId="{D578629D-B03A-4CC8-A526-99F6C85F96FD}"/>
          </ac:spMkLst>
        </pc:spChg>
      </pc:sldChg>
      <pc:sldChg chg="modSp mod">
        <pc:chgData name="Arce, Eliezer - HCD" userId="86e2a09b-373b-4628-98eb-6eec5ccf8f5a" providerId="ADAL" clId="{3A99A69A-6001-4A01-AE55-76BB546563C0}" dt="2022-03-30T19:10:46.491" v="68" actId="6549"/>
        <pc:sldMkLst>
          <pc:docMk/>
          <pc:sldMk cId="2015156895" sldId="1677"/>
        </pc:sldMkLst>
        <pc:spChg chg="mod">
          <ac:chgData name="Arce, Eliezer - HCD" userId="86e2a09b-373b-4628-98eb-6eec5ccf8f5a" providerId="ADAL" clId="{3A99A69A-6001-4A01-AE55-76BB546563C0}" dt="2022-03-30T19:10:46.491" v="68" actId="6549"/>
          <ac:spMkLst>
            <pc:docMk/>
            <pc:sldMk cId="2015156895" sldId="1677"/>
            <ac:spMk id="6" creationId="{F595BBF9-8B12-48F5-9441-617D1CB9C467}"/>
          </ac:spMkLst>
        </pc:spChg>
      </pc:sldChg>
      <pc:sldChg chg="modSp mod">
        <pc:chgData name="Arce, Eliezer - HCD" userId="86e2a09b-373b-4628-98eb-6eec5ccf8f5a" providerId="ADAL" clId="{3A99A69A-6001-4A01-AE55-76BB546563C0}" dt="2022-03-30T19:16:49.503" v="69" actId="20577"/>
        <pc:sldMkLst>
          <pc:docMk/>
          <pc:sldMk cId="1107849071" sldId="1692"/>
        </pc:sldMkLst>
        <pc:spChg chg="mod">
          <ac:chgData name="Arce, Eliezer - HCD" userId="86e2a09b-373b-4628-98eb-6eec5ccf8f5a" providerId="ADAL" clId="{3A99A69A-6001-4A01-AE55-76BB546563C0}" dt="2022-03-30T19:16:49.503" v="69" actId="20577"/>
          <ac:spMkLst>
            <pc:docMk/>
            <pc:sldMk cId="1107849071" sldId="1692"/>
            <ac:spMk id="7" creationId="{F2921517-0CFA-9B44-AC5A-C443393917AC}"/>
          </ac:spMkLst>
        </pc:spChg>
      </pc:sldChg>
      <pc:sldChg chg="del">
        <pc:chgData name="Arce, Eliezer - HCD" userId="86e2a09b-373b-4628-98eb-6eec5ccf8f5a" providerId="ADAL" clId="{3A99A69A-6001-4A01-AE55-76BB546563C0}" dt="2022-03-30T19:21:08.300" v="93" actId="47"/>
        <pc:sldMkLst>
          <pc:docMk/>
          <pc:sldMk cId="3415829738" sldId="1701"/>
        </pc:sldMkLst>
      </pc:sldChg>
      <pc:sldChg chg="modSp mod ord">
        <pc:chgData name="Arce, Eliezer - HCD" userId="86e2a09b-373b-4628-98eb-6eec5ccf8f5a" providerId="ADAL" clId="{3A99A69A-6001-4A01-AE55-76BB546563C0}" dt="2022-03-29T20:16:07.177" v="31" actId="14100"/>
        <pc:sldMkLst>
          <pc:docMk/>
          <pc:sldMk cId="2809322306" sldId="1713"/>
        </pc:sldMkLst>
        <pc:picChg chg="mod">
          <ac:chgData name="Arce, Eliezer - HCD" userId="86e2a09b-373b-4628-98eb-6eec5ccf8f5a" providerId="ADAL" clId="{3A99A69A-6001-4A01-AE55-76BB546563C0}" dt="2022-03-29T20:16:07.177" v="31" actId="14100"/>
          <ac:picMkLst>
            <pc:docMk/>
            <pc:sldMk cId="2809322306" sldId="1713"/>
            <ac:picMk id="5" creationId="{9FA1E2B8-DCF5-4679-A5E8-10BB920D7D1F}"/>
          </ac:picMkLst>
        </pc:picChg>
      </pc:sldChg>
      <pc:sldChg chg="modSp mod">
        <pc:chgData name="Arce, Eliezer - HCD" userId="86e2a09b-373b-4628-98eb-6eec5ccf8f5a" providerId="ADAL" clId="{3A99A69A-6001-4A01-AE55-76BB546563C0}" dt="2022-03-30T18:54:37.910" v="58" actId="20577"/>
        <pc:sldMkLst>
          <pc:docMk/>
          <pc:sldMk cId="3644932284" sldId="1714"/>
        </pc:sldMkLst>
        <pc:spChg chg="mod">
          <ac:chgData name="Arce, Eliezer - HCD" userId="86e2a09b-373b-4628-98eb-6eec5ccf8f5a" providerId="ADAL" clId="{3A99A69A-6001-4A01-AE55-76BB546563C0}" dt="2022-03-30T18:54:37.910" v="58" actId="20577"/>
          <ac:spMkLst>
            <pc:docMk/>
            <pc:sldMk cId="3644932284" sldId="1714"/>
            <ac:spMk id="2" creationId="{580381DE-8639-4487-963D-88DC9F0FCEFB}"/>
          </ac:spMkLst>
        </pc:spChg>
      </pc:sldChg>
      <pc:sldChg chg="modSp mod">
        <pc:chgData name="Arce, Eliezer - HCD" userId="86e2a09b-373b-4628-98eb-6eec5ccf8f5a" providerId="ADAL" clId="{3A99A69A-6001-4A01-AE55-76BB546563C0}" dt="2022-03-30T18:54:54.936" v="60"/>
        <pc:sldMkLst>
          <pc:docMk/>
          <pc:sldMk cId="3311395745" sldId="1715"/>
        </pc:sldMkLst>
        <pc:spChg chg="mod">
          <ac:chgData name="Arce, Eliezer - HCD" userId="86e2a09b-373b-4628-98eb-6eec5ccf8f5a" providerId="ADAL" clId="{3A99A69A-6001-4A01-AE55-76BB546563C0}" dt="2022-03-30T18:54:54.936" v="60"/>
          <ac:spMkLst>
            <pc:docMk/>
            <pc:sldMk cId="3311395745" sldId="1715"/>
            <ac:spMk id="2" creationId="{E1BBE817-E4D2-4FCD-91CB-3361F87C65DB}"/>
          </ac:spMkLst>
        </pc:spChg>
      </pc:sldChg>
      <pc:sldChg chg="modSp mod">
        <pc:chgData name="Arce, Eliezer - HCD" userId="86e2a09b-373b-4628-98eb-6eec5ccf8f5a" providerId="ADAL" clId="{3A99A69A-6001-4A01-AE55-76BB546563C0}" dt="2022-03-30T18:55:07.419" v="62" actId="14100"/>
        <pc:sldMkLst>
          <pc:docMk/>
          <pc:sldMk cId="3482573929" sldId="1716"/>
        </pc:sldMkLst>
        <pc:spChg chg="mod">
          <ac:chgData name="Arce, Eliezer - HCD" userId="86e2a09b-373b-4628-98eb-6eec5ccf8f5a" providerId="ADAL" clId="{3A99A69A-6001-4A01-AE55-76BB546563C0}" dt="2022-03-30T18:55:07.419" v="62" actId="14100"/>
          <ac:spMkLst>
            <pc:docMk/>
            <pc:sldMk cId="3482573929" sldId="1716"/>
            <ac:spMk id="2" creationId="{E1BBE817-E4D2-4FCD-91CB-3361F87C65DB}"/>
          </ac:spMkLst>
        </pc:spChg>
      </pc:sldChg>
      <pc:sldChg chg="modSp mod">
        <pc:chgData name="Arce, Eliezer - HCD" userId="86e2a09b-373b-4628-98eb-6eec5ccf8f5a" providerId="ADAL" clId="{3A99A69A-6001-4A01-AE55-76BB546563C0}" dt="2022-03-30T18:55:20.317" v="63" actId="14100"/>
        <pc:sldMkLst>
          <pc:docMk/>
          <pc:sldMk cId="1747264598" sldId="1717"/>
        </pc:sldMkLst>
        <pc:spChg chg="mod">
          <ac:chgData name="Arce, Eliezer - HCD" userId="86e2a09b-373b-4628-98eb-6eec5ccf8f5a" providerId="ADAL" clId="{3A99A69A-6001-4A01-AE55-76BB546563C0}" dt="2022-03-30T18:55:20.317" v="63" actId="14100"/>
          <ac:spMkLst>
            <pc:docMk/>
            <pc:sldMk cId="1747264598" sldId="1717"/>
            <ac:spMk id="2" creationId="{E1BBE817-E4D2-4FCD-91CB-3361F87C65DB}"/>
          </ac:spMkLst>
        </pc:spChg>
      </pc:sldChg>
      <pc:sldChg chg="modSp mod">
        <pc:chgData name="Arce, Eliezer - HCD" userId="86e2a09b-373b-4628-98eb-6eec5ccf8f5a" providerId="ADAL" clId="{3A99A69A-6001-4A01-AE55-76BB546563C0}" dt="2022-03-30T18:54:50.205" v="59"/>
        <pc:sldMkLst>
          <pc:docMk/>
          <pc:sldMk cId="1357207749" sldId="1718"/>
        </pc:sldMkLst>
        <pc:spChg chg="mod">
          <ac:chgData name="Arce, Eliezer - HCD" userId="86e2a09b-373b-4628-98eb-6eec5ccf8f5a" providerId="ADAL" clId="{3A99A69A-6001-4A01-AE55-76BB546563C0}" dt="2022-03-30T18:54:50.205" v="59"/>
          <ac:spMkLst>
            <pc:docMk/>
            <pc:sldMk cId="1357207749" sldId="1718"/>
            <ac:spMk id="2" creationId="{580381DE-8639-4487-963D-88DC9F0FCEFB}"/>
          </ac:spMkLst>
        </pc:spChg>
      </pc:sldChg>
      <pc:sldChg chg="delSp add del mod">
        <pc:chgData name="Arce, Eliezer - HCD" userId="86e2a09b-373b-4628-98eb-6eec5ccf8f5a" providerId="ADAL" clId="{3A99A69A-6001-4A01-AE55-76BB546563C0}" dt="2022-03-29T20:12:35.377" v="3" actId="2696"/>
        <pc:sldMkLst>
          <pc:docMk/>
          <pc:sldMk cId="2105591652" sldId="1719"/>
        </pc:sldMkLst>
        <pc:picChg chg="del">
          <ac:chgData name="Arce, Eliezer - HCD" userId="86e2a09b-373b-4628-98eb-6eec5ccf8f5a" providerId="ADAL" clId="{3A99A69A-6001-4A01-AE55-76BB546563C0}" dt="2022-03-29T20:12:21.794" v="2" actId="478"/>
          <ac:picMkLst>
            <pc:docMk/>
            <pc:sldMk cId="2105591652" sldId="1719"/>
            <ac:picMk id="5" creationId="{9FA1E2B8-DCF5-4679-A5E8-10BB920D7D1F}"/>
          </ac:picMkLst>
        </pc:picChg>
      </pc:sldChg>
    </pc:docChg>
  </pc:docChgLst>
  <pc:docChgLst>
    <pc:chgData name="Arce, Eliezer - HCD" userId="86e2a09b-373b-4628-98eb-6eec5ccf8f5a" providerId="ADAL" clId="{4CF99F92-393F-4265-A80B-DE2F9396630A}"/>
    <pc:docChg chg="undo custSel addSld delSld modSld sldOrd">
      <pc:chgData name="Arce, Eliezer - HCD" userId="86e2a09b-373b-4628-98eb-6eec5ccf8f5a" providerId="ADAL" clId="{4CF99F92-393F-4265-A80B-DE2F9396630A}" dt="2022-04-18T20:50:55.068" v="10823"/>
      <pc:docMkLst>
        <pc:docMk/>
      </pc:docMkLst>
      <pc:sldChg chg="addSp delSp modSp mod">
        <pc:chgData name="Arce, Eliezer - HCD" userId="86e2a09b-373b-4628-98eb-6eec5ccf8f5a" providerId="ADAL" clId="{4CF99F92-393F-4265-A80B-DE2F9396630A}" dt="2022-04-18T20:50:55.068" v="10823"/>
        <pc:sldMkLst>
          <pc:docMk/>
          <pc:sldMk cId="3648817661" sldId="613"/>
        </pc:sldMkLst>
        <pc:cxnChg chg="add del mod modVis">
          <ac:chgData name="Arce, Eliezer - HCD" userId="86e2a09b-373b-4628-98eb-6eec5ccf8f5a" providerId="ADAL" clId="{4CF99F92-393F-4265-A80B-DE2F9396630A}" dt="2022-04-18T20:50:55.068" v="10823"/>
          <ac:cxnSpMkLst>
            <pc:docMk/>
            <pc:sldMk cId="3648817661" sldId="613"/>
            <ac:cxnSpMk id="5" creationId="{9B8F874C-03EA-4133-8DA2-0B11031AFA12}"/>
          </ac:cxnSpMkLst>
        </pc:cxnChg>
      </pc:sldChg>
      <pc:sldChg chg="addSp delSp modSp mod">
        <pc:chgData name="Arce, Eliezer - HCD" userId="86e2a09b-373b-4628-98eb-6eec5ccf8f5a" providerId="ADAL" clId="{4CF99F92-393F-4265-A80B-DE2F9396630A}" dt="2022-04-18T20:50:55.068" v="10823"/>
        <pc:sldMkLst>
          <pc:docMk/>
          <pc:sldMk cId="3173774837" sldId="620"/>
        </pc:sldMkLst>
        <pc:cxnChg chg="add del mod modVis">
          <ac:chgData name="Arce, Eliezer - HCD" userId="86e2a09b-373b-4628-98eb-6eec5ccf8f5a" providerId="ADAL" clId="{4CF99F92-393F-4265-A80B-DE2F9396630A}" dt="2022-04-18T20:50:55.068" v="10823"/>
          <ac:cxnSpMkLst>
            <pc:docMk/>
            <pc:sldMk cId="3173774837" sldId="620"/>
            <ac:cxnSpMk id="3" creationId="{D0774C43-9113-41EA-A3F2-78A382528850}"/>
          </ac:cxnSpMkLst>
        </pc:cxnChg>
      </pc:sldChg>
      <pc:sldChg chg="addSp delSp modSp mod">
        <pc:chgData name="Arce, Eliezer - HCD" userId="86e2a09b-373b-4628-98eb-6eec5ccf8f5a" providerId="ADAL" clId="{4CF99F92-393F-4265-A80B-DE2F9396630A}" dt="2022-04-18T20:50:55.068" v="10823"/>
        <pc:sldMkLst>
          <pc:docMk/>
          <pc:sldMk cId="2579479470" sldId="644"/>
        </pc:sldMkLst>
        <pc:spChg chg="mod">
          <ac:chgData name="Arce, Eliezer - HCD" userId="86e2a09b-373b-4628-98eb-6eec5ccf8f5a" providerId="ADAL" clId="{4CF99F92-393F-4265-A80B-DE2F9396630A}" dt="2022-04-11T20:14:14.204" v="4757" actId="14100"/>
          <ac:spMkLst>
            <pc:docMk/>
            <pc:sldMk cId="2579479470" sldId="644"/>
            <ac:spMk id="2" creationId="{49914CAE-6C35-40AA-9F97-196C6BF257FE}"/>
          </ac:spMkLst>
        </pc:spChg>
        <pc:cxnChg chg="add del mod modVis">
          <ac:chgData name="Arce, Eliezer - HCD" userId="86e2a09b-373b-4628-98eb-6eec5ccf8f5a" providerId="ADAL" clId="{4CF99F92-393F-4265-A80B-DE2F9396630A}" dt="2022-04-18T20:50:55.068" v="10823"/>
          <ac:cxnSpMkLst>
            <pc:docMk/>
            <pc:sldMk cId="2579479470" sldId="644"/>
            <ac:cxnSpMk id="7" creationId="{A7EC52F2-F436-4148-8A32-1AD7521888D5}"/>
          </ac:cxnSpMkLst>
        </pc:cxnChg>
      </pc:sldChg>
      <pc:sldChg chg="addSp delSp modSp mod ord">
        <pc:chgData name="Arce, Eliezer - HCD" userId="86e2a09b-373b-4628-98eb-6eec5ccf8f5a" providerId="ADAL" clId="{4CF99F92-393F-4265-A80B-DE2F9396630A}" dt="2022-04-18T20:50:55.068" v="10823"/>
        <pc:sldMkLst>
          <pc:docMk/>
          <pc:sldMk cId="318967643" sldId="1165"/>
        </pc:sldMkLst>
        <pc:cxnChg chg="add del mod modVis">
          <ac:chgData name="Arce, Eliezer - HCD" userId="86e2a09b-373b-4628-98eb-6eec5ccf8f5a" providerId="ADAL" clId="{4CF99F92-393F-4265-A80B-DE2F9396630A}" dt="2022-04-18T20:50:55.068" v="10823"/>
          <ac:cxnSpMkLst>
            <pc:docMk/>
            <pc:sldMk cId="318967643" sldId="1165"/>
            <ac:cxnSpMk id="4" creationId="{85B2D74B-5447-4FD4-A994-9719F84068D4}"/>
          </ac:cxnSpMkLst>
        </pc:cxnChg>
      </pc:sldChg>
      <pc:sldChg chg="addSp delSp modSp mod ord">
        <pc:chgData name="Arce, Eliezer - HCD" userId="86e2a09b-373b-4628-98eb-6eec5ccf8f5a" providerId="ADAL" clId="{4CF99F92-393F-4265-A80B-DE2F9396630A}" dt="2022-04-18T20:50:55.068" v="10823"/>
        <pc:sldMkLst>
          <pc:docMk/>
          <pc:sldMk cId="2301404242" sldId="1166"/>
        </pc:sldMkLst>
        <pc:cxnChg chg="add del mod modVis">
          <ac:chgData name="Arce, Eliezer - HCD" userId="86e2a09b-373b-4628-98eb-6eec5ccf8f5a" providerId="ADAL" clId="{4CF99F92-393F-4265-A80B-DE2F9396630A}" dt="2022-04-18T20:50:55.068" v="10823"/>
          <ac:cxnSpMkLst>
            <pc:docMk/>
            <pc:sldMk cId="2301404242" sldId="1166"/>
            <ac:cxnSpMk id="4" creationId="{BBA83AF3-AB03-4686-B275-6D20324A1C9A}"/>
          </ac:cxnSpMkLst>
        </pc:cxnChg>
      </pc:sldChg>
      <pc:sldChg chg="addSp delSp modSp mod ord">
        <pc:chgData name="Arce, Eliezer - HCD" userId="86e2a09b-373b-4628-98eb-6eec5ccf8f5a" providerId="ADAL" clId="{4CF99F92-393F-4265-A80B-DE2F9396630A}" dt="2022-04-18T20:50:55.068" v="10823"/>
        <pc:sldMkLst>
          <pc:docMk/>
          <pc:sldMk cId="3720141869" sldId="1167"/>
        </pc:sldMkLst>
        <pc:cxnChg chg="add del mod modVis">
          <ac:chgData name="Arce, Eliezer - HCD" userId="86e2a09b-373b-4628-98eb-6eec5ccf8f5a" providerId="ADAL" clId="{4CF99F92-393F-4265-A80B-DE2F9396630A}" dt="2022-04-18T20:50:55.068" v="10823"/>
          <ac:cxnSpMkLst>
            <pc:docMk/>
            <pc:sldMk cId="3720141869" sldId="1167"/>
            <ac:cxnSpMk id="4" creationId="{91E77CA3-082F-494D-AD8A-E45B6887C500}"/>
          </ac:cxnSpMkLst>
        </pc:cxnChg>
      </pc:sldChg>
      <pc:sldChg chg="addSp delSp modSp mod ord">
        <pc:chgData name="Arce, Eliezer - HCD" userId="86e2a09b-373b-4628-98eb-6eec5ccf8f5a" providerId="ADAL" clId="{4CF99F92-393F-4265-A80B-DE2F9396630A}" dt="2022-04-18T20:50:55.068" v="10823"/>
        <pc:sldMkLst>
          <pc:docMk/>
          <pc:sldMk cId="3512085987" sldId="1168"/>
        </pc:sldMkLst>
        <pc:cxnChg chg="add del mod modVis">
          <ac:chgData name="Arce, Eliezer - HCD" userId="86e2a09b-373b-4628-98eb-6eec5ccf8f5a" providerId="ADAL" clId="{4CF99F92-393F-4265-A80B-DE2F9396630A}" dt="2022-04-18T20:50:55.068" v="10823"/>
          <ac:cxnSpMkLst>
            <pc:docMk/>
            <pc:sldMk cId="3512085987" sldId="1168"/>
            <ac:cxnSpMk id="6" creationId="{A11E122D-8967-4B3B-A2CA-47C6B4F493AF}"/>
          </ac:cxnSpMkLst>
        </pc:cxnChg>
      </pc:sldChg>
      <pc:sldChg chg="addSp delSp modSp mod ord">
        <pc:chgData name="Arce, Eliezer - HCD" userId="86e2a09b-373b-4628-98eb-6eec5ccf8f5a" providerId="ADAL" clId="{4CF99F92-393F-4265-A80B-DE2F9396630A}" dt="2022-04-18T20:50:55.068" v="10823"/>
        <pc:sldMkLst>
          <pc:docMk/>
          <pc:sldMk cId="1068869968" sldId="1169"/>
        </pc:sldMkLst>
        <pc:cxnChg chg="add del mod modVis">
          <ac:chgData name="Arce, Eliezer - HCD" userId="86e2a09b-373b-4628-98eb-6eec5ccf8f5a" providerId="ADAL" clId="{4CF99F92-393F-4265-A80B-DE2F9396630A}" dt="2022-04-18T20:50:55.068" v="10823"/>
          <ac:cxnSpMkLst>
            <pc:docMk/>
            <pc:sldMk cId="1068869968" sldId="1169"/>
            <ac:cxnSpMk id="5" creationId="{21026038-52F6-4F4A-B4AB-474878801203}"/>
          </ac:cxnSpMkLst>
        </pc:cxnChg>
      </pc:sldChg>
      <pc:sldChg chg="addSp delSp modSp mod ord">
        <pc:chgData name="Arce, Eliezer - HCD" userId="86e2a09b-373b-4628-98eb-6eec5ccf8f5a" providerId="ADAL" clId="{4CF99F92-393F-4265-A80B-DE2F9396630A}" dt="2022-04-18T20:50:55.068" v="10823"/>
        <pc:sldMkLst>
          <pc:docMk/>
          <pc:sldMk cId="1579002173" sldId="1171"/>
        </pc:sldMkLst>
        <pc:cxnChg chg="add del mod modVis">
          <ac:chgData name="Arce, Eliezer - HCD" userId="86e2a09b-373b-4628-98eb-6eec5ccf8f5a" providerId="ADAL" clId="{4CF99F92-393F-4265-A80B-DE2F9396630A}" dt="2022-04-18T20:50:55.068" v="10823"/>
          <ac:cxnSpMkLst>
            <pc:docMk/>
            <pc:sldMk cId="1579002173" sldId="1171"/>
            <ac:cxnSpMk id="10" creationId="{D0225683-6746-4416-8400-DC04FBE2D2F3}"/>
          </ac:cxnSpMkLst>
        </pc:cxnChg>
      </pc:sldChg>
      <pc:sldChg chg="addSp delSp modSp mod">
        <pc:chgData name="Arce, Eliezer - HCD" userId="86e2a09b-373b-4628-98eb-6eec5ccf8f5a" providerId="ADAL" clId="{4CF99F92-393F-4265-A80B-DE2F9396630A}" dt="2022-04-18T20:50:55.068" v="10823"/>
        <pc:sldMkLst>
          <pc:docMk/>
          <pc:sldMk cId="4003017997" sldId="1176"/>
        </pc:sldMkLst>
        <pc:spChg chg="mod">
          <ac:chgData name="Arce, Eliezer - HCD" userId="86e2a09b-373b-4628-98eb-6eec5ccf8f5a" providerId="ADAL" clId="{4CF99F92-393F-4265-A80B-DE2F9396630A}" dt="2022-04-15T20:32:12.043" v="7723" actId="20577"/>
          <ac:spMkLst>
            <pc:docMk/>
            <pc:sldMk cId="4003017997" sldId="1176"/>
            <ac:spMk id="5" creationId="{EE4801AC-DF1A-AD45-B569-9E1BEDE682CA}"/>
          </ac:spMkLst>
        </pc:spChg>
        <pc:cxnChg chg="add del mod modVis">
          <ac:chgData name="Arce, Eliezer - HCD" userId="86e2a09b-373b-4628-98eb-6eec5ccf8f5a" providerId="ADAL" clId="{4CF99F92-393F-4265-A80B-DE2F9396630A}" dt="2022-04-18T20:50:55.068" v="10823"/>
          <ac:cxnSpMkLst>
            <pc:docMk/>
            <pc:sldMk cId="4003017997" sldId="1176"/>
            <ac:cxnSpMk id="4" creationId="{D915044E-089D-47BD-8C44-23F799D9125D}"/>
          </ac:cxnSpMkLst>
        </pc:cxnChg>
      </pc:sldChg>
      <pc:sldChg chg="del">
        <pc:chgData name="Arce, Eliezer - HCD" userId="86e2a09b-373b-4628-98eb-6eec5ccf8f5a" providerId="ADAL" clId="{4CF99F92-393F-4265-A80B-DE2F9396630A}" dt="2022-04-07T20:33:16.718" v="301" actId="47"/>
        <pc:sldMkLst>
          <pc:docMk/>
          <pc:sldMk cId="2016428331" sldId="1234"/>
        </pc:sldMkLst>
      </pc:sldChg>
      <pc:sldChg chg="addSp delSp modSp mod modShow">
        <pc:chgData name="Arce, Eliezer - HCD" userId="86e2a09b-373b-4628-98eb-6eec5ccf8f5a" providerId="ADAL" clId="{4CF99F92-393F-4265-A80B-DE2F9396630A}" dt="2022-04-18T20:50:55.068" v="10823"/>
        <pc:sldMkLst>
          <pc:docMk/>
          <pc:sldMk cId="3423340727" sldId="1342"/>
        </pc:sldMkLst>
        <pc:cxnChg chg="add del mod modVis">
          <ac:chgData name="Arce, Eliezer - HCD" userId="86e2a09b-373b-4628-98eb-6eec5ccf8f5a" providerId="ADAL" clId="{4CF99F92-393F-4265-A80B-DE2F9396630A}" dt="2022-04-18T20:50:55.068" v="10823"/>
          <ac:cxnSpMkLst>
            <pc:docMk/>
            <pc:sldMk cId="3423340727" sldId="1342"/>
            <ac:cxnSpMk id="3" creationId="{E8F6FEE9-B10B-447B-9C5C-9B2B585EBA4E}"/>
          </ac:cxnSpMkLst>
        </pc:cxnChg>
      </pc:sldChg>
      <pc:sldChg chg="add del">
        <pc:chgData name="Arce, Eliezer - HCD" userId="86e2a09b-373b-4628-98eb-6eec5ccf8f5a" providerId="ADAL" clId="{4CF99F92-393F-4265-A80B-DE2F9396630A}" dt="2022-04-15T21:20:44.258" v="7993" actId="47"/>
        <pc:sldMkLst>
          <pc:docMk/>
          <pc:sldMk cId="189514738" sldId="1343"/>
        </pc:sldMkLst>
      </pc:sldChg>
      <pc:sldChg chg="del mod modShow">
        <pc:chgData name="Arce, Eliezer - HCD" userId="86e2a09b-373b-4628-98eb-6eec5ccf8f5a" providerId="ADAL" clId="{4CF99F92-393F-4265-A80B-DE2F9396630A}" dt="2022-04-18T19:35:02.056" v="8339" actId="2696"/>
        <pc:sldMkLst>
          <pc:docMk/>
          <pc:sldMk cId="1514332345" sldId="1344"/>
        </pc:sldMkLst>
      </pc:sldChg>
      <pc:sldChg chg="addSp delSp modSp mod ord">
        <pc:chgData name="Arce, Eliezer - HCD" userId="86e2a09b-373b-4628-98eb-6eec5ccf8f5a" providerId="ADAL" clId="{4CF99F92-393F-4265-A80B-DE2F9396630A}" dt="2022-04-18T20:50:55.068" v="10823"/>
        <pc:sldMkLst>
          <pc:docMk/>
          <pc:sldMk cId="1798388499" sldId="1378"/>
        </pc:sldMkLst>
        <pc:cxnChg chg="add del mod modVis">
          <ac:chgData name="Arce, Eliezer - HCD" userId="86e2a09b-373b-4628-98eb-6eec5ccf8f5a" providerId="ADAL" clId="{4CF99F92-393F-4265-A80B-DE2F9396630A}" dt="2022-04-18T20:50:55.068" v="10823"/>
          <ac:cxnSpMkLst>
            <pc:docMk/>
            <pc:sldMk cId="1798388499" sldId="1378"/>
            <ac:cxnSpMk id="5" creationId="{17A2A2B2-0BEF-4DBA-92BD-ACE1FFDC1921}"/>
          </ac:cxnSpMkLst>
        </pc:cxnChg>
      </pc:sldChg>
      <pc:sldChg chg="addSp delSp modSp mod">
        <pc:chgData name="Arce, Eliezer - HCD" userId="86e2a09b-373b-4628-98eb-6eec5ccf8f5a" providerId="ADAL" clId="{4CF99F92-393F-4265-A80B-DE2F9396630A}" dt="2022-04-18T20:50:55.068" v="10823"/>
        <pc:sldMkLst>
          <pc:docMk/>
          <pc:sldMk cId="134960933" sldId="1425"/>
        </pc:sldMkLst>
        <pc:graphicFrameChg chg="add del mod">
          <ac:chgData name="Arce, Eliezer - HCD" userId="86e2a09b-373b-4628-98eb-6eec5ccf8f5a" providerId="ADAL" clId="{4CF99F92-393F-4265-A80B-DE2F9396630A}" dt="2022-04-15T20:46:54.100" v="7761"/>
          <ac:graphicFrameMkLst>
            <pc:docMk/>
            <pc:sldMk cId="134960933" sldId="1425"/>
            <ac:graphicFrameMk id="5" creationId="{93E80D5D-9949-42D8-8622-8417BA62521B}"/>
          </ac:graphicFrameMkLst>
        </pc:graphicFrameChg>
        <pc:cxnChg chg="add del mod modVis">
          <ac:chgData name="Arce, Eliezer - HCD" userId="86e2a09b-373b-4628-98eb-6eec5ccf8f5a" providerId="ADAL" clId="{4CF99F92-393F-4265-A80B-DE2F9396630A}" dt="2022-04-18T20:50:55.068" v="10823"/>
          <ac:cxnSpMkLst>
            <pc:docMk/>
            <pc:sldMk cId="134960933" sldId="1425"/>
            <ac:cxnSpMk id="5" creationId="{7F5EC494-1F88-48B0-9249-57E4A2A6C1C8}"/>
          </ac:cxnSpMkLst>
        </pc:cxnChg>
      </pc:sldChg>
      <pc:sldChg chg="addSp delSp modSp mod modShow">
        <pc:chgData name="Arce, Eliezer - HCD" userId="86e2a09b-373b-4628-98eb-6eec5ccf8f5a" providerId="ADAL" clId="{4CF99F92-393F-4265-A80B-DE2F9396630A}" dt="2022-04-18T20:50:55.068" v="10823"/>
        <pc:sldMkLst>
          <pc:docMk/>
          <pc:sldMk cId="3320809465" sldId="1446"/>
        </pc:sldMkLst>
        <pc:cxnChg chg="add del mod modVis">
          <ac:chgData name="Arce, Eliezer - HCD" userId="86e2a09b-373b-4628-98eb-6eec5ccf8f5a" providerId="ADAL" clId="{4CF99F92-393F-4265-A80B-DE2F9396630A}" dt="2022-04-18T20:50:55.068" v="10823"/>
          <ac:cxnSpMkLst>
            <pc:docMk/>
            <pc:sldMk cId="3320809465" sldId="1446"/>
            <ac:cxnSpMk id="5" creationId="{0AA9B609-A597-4A8F-A2CC-CF4D777D91C9}"/>
          </ac:cxnSpMkLst>
        </pc:cxnChg>
      </pc:sldChg>
      <pc:sldChg chg="del">
        <pc:chgData name="Arce, Eliezer - HCD" userId="86e2a09b-373b-4628-98eb-6eec5ccf8f5a" providerId="ADAL" clId="{4CF99F92-393F-4265-A80B-DE2F9396630A}" dt="2022-04-07T20:33:16.718" v="301" actId="47"/>
        <pc:sldMkLst>
          <pc:docMk/>
          <pc:sldMk cId="362391868" sldId="1479"/>
        </pc:sldMkLst>
      </pc:sldChg>
      <pc:sldChg chg="addSp delSp modSp mod">
        <pc:chgData name="Arce, Eliezer - HCD" userId="86e2a09b-373b-4628-98eb-6eec5ccf8f5a" providerId="ADAL" clId="{4CF99F92-393F-4265-A80B-DE2F9396630A}" dt="2022-04-18T20:50:55.068" v="10823"/>
        <pc:sldMkLst>
          <pc:docMk/>
          <pc:sldMk cId="801130821" sldId="1504"/>
        </pc:sldMkLst>
        <pc:cxnChg chg="add del mod modVis">
          <ac:chgData name="Arce, Eliezer - HCD" userId="86e2a09b-373b-4628-98eb-6eec5ccf8f5a" providerId="ADAL" clId="{4CF99F92-393F-4265-A80B-DE2F9396630A}" dt="2022-04-18T20:50:55.068" v="10823"/>
          <ac:cxnSpMkLst>
            <pc:docMk/>
            <pc:sldMk cId="801130821" sldId="1504"/>
            <ac:cxnSpMk id="5" creationId="{50F44C43-E344-47DA-8951-A22E6E958F93}"/>
          </ac:cxnSpMkLst>
        </pc:cxnChg>
      </pc:sldChg>
      <pc:sldChg chg="addSp delSp modSp mod">
        <pc:chgData name="Arce, Eliezer - HCD" userId="86e2a09b-373b-4628-98eb-6eec5ccf8f5a" providerId="ADAL" clId="{4CF99F92-393F-4265-A80B-DE2F9396630A}" dt="2022-04-18T20:50:55.068" v="10823"/>
        <pc:sldMkLst>
          <pc:docMk/>
          <pc:sldMk cId="3773322975" sldId="1519"/>
        </pc:sldMkLst>
        <pc:spChg chg="mod">
          <ac:chgData name="Arce, Eliezer - HCD" userId="86e2a09b-373b-4628-98eb-6eec5ccf8f5a" providerId="ADAL" clId="{4CF99F92-393F-4265-A80B-DE2F9396630A}" dt="2022-04-15T20:32:53.787" v="7727" actId="20577"/>
          <ac:spMkLst>
            <pc:docMk/>
            <pc:sldMk cId="3773322975" sldId="1519"/>
            <ac:spMk id="4" creationId="{4A0BB309-E6E7-4AEC-B7C4-4F72C2232B8C}"/>
          </ac:spMkLst>
        </pc:spChg>
        <pc:cxnChg chg="add del mod modVis">
          <ac:chgData name="Arce, Eliezer - HCD" userId="86e2a09b-373b-4628-98eb-6eec5ccf8f5a" providerId="ADAL" clId="{4CF99F92-393F-4265-A80B-DE2F9396630A}" dt="2022-04-18T20:50:55.068" v="10823"/>
          <ac:cxnSpMkLst>
            <pc:docMk/>
            <pc:sldMk cId="3773322975" sldId="1519"/>
            <ac:cxnSpMk id="5" creationId="{8B4AE41C-C88F-41C5-82DD-C5E06166A5C8}"/>
          </ac:cxnSpMkLst>
        </pc:cxnChg>
      </pc:sldChg>
      <pc:sldChg chg="addSp delSp modSp mod">
        <pc:chgData name="Arce, Eliezer - HCD" userId="86e2a09b-373b-4628-98eb-6eec5ccf8f5a" providerId="ADAL" clId="{4CF99F92-393F-4265-A80B-DE2F9396630A}" dt="2022-04-18T20:50:55.068" v="10823"/>
        <pc:sldMkLst>
          <pc:docMk/>
          <pc:sldMk cId="2692483751" sldId="1563"/>
        </pc:sldMkLst>
        <pc:spChg chg="mod">
          <ac:chgData name="Arce, Eliezer - HCD" userId="86e2a09b-373b-4628-98eb-6eec5ccf8f5a" providerId="ADAL" clId="{4CF99F92-393F-4265-A80B-DE2F9396630A}" dt="2022-04-07T20:34:28.216" v="345" actId="20577"/>
          <ac:spMkLst>
            <pc:docMk/>
            <pc:sldMk cId="2692483751" sldId="1563"/>
            <ac:spMk id="3" creationId="{148315EF-4F11-C645-A6FD-E3E56D7DD527}"/>
          </ac:spMkLst>
        </pc:spChg>
        <pc:cxnChg chg="add del mod modVis">
          <ac:chgData name="Arce, Eliezer - HCD" userId="86e2a09b-373b-4628-98eb-6eec5ccf8f5a" providerId="ADAL" clId="{4CF99F92-393F-4265-A80B-DE2F9396630A}" dt="2022-04-18T20:50:55.068" v="10823"/>
          <ac:cxnSpMkLst>
            <pc:docMk/>
            <pc:sldMk cId="2692483751" sldId="1563"/>
            <ac:cxnSpMk id="4" creationId="{ED6C3701-806D-4FBD-823B-8722005191D5}"/>
          </ac:cxnSpMkLst>
        </pc:cxnChg>
      </pc:sldChg>
      <pc:sldChg chg="addSp delSp modSp mod">
        <pc:chgData name="Arce, Eliezer - HCD" userId="86e2a09b-373b-4628-98eb-6eec5ccf8f5a" providerId="ADAL" clId="{4CF99F92-393F-4265-A80B-DE2F9396630A}" dt="2022-04-18T20:50:55.068" v="10823"/>
        <pc:sldMkLst>
          <pc:docMk/>
          <pc:sldMk cId="4060986656" sldId="1569"/>
        </pc:sldMkLst>
        <pc:spChg chg="mod">
          <ac:chgData name="Arce, Eliezer - HCD" userId="86e2a09b-373b-4628-98eb-6eec5ccf8f5a" providerId="ADAL" clId="{4CF99F92-393F-4265-A80B-DE2F9396630A}" dt="2022-04-18T20:48:42.616" v="8352" actId="14100"/>
          <ac:spMkLst>
            <pc:docMk/>
            <pc:sldMk cId="4060986656" sldId="1569"/>
            <ac:spMk id="2" creationId="{1EFE52C4-4403-41E7-9898-5C762A00C0D7}"/>
          </ac:spMkLst>
        </pc:spChg>
        <pc:cxnChg chg="add del mod modVis">
          <ac:chgData name="Arce, Eliezer - HCD" userId="86e2a09b-373b-4628-98eb-6eec5ccf8f5a" providerId="ADAL" clId="{4CF99F92-393F-4265-A80B-DE2F9396630A}" dt="2022-04-18T20:50:55.068" v="10823"/>
          <ac:cxnSpMkLst>
            <pc:docMk/>
            <pc:sldMk cId="4060986656" sldId="1569"/>
            <ac:cxnSpMk id="4" creationId="{582039E0-59F3-4D3E-AF11-7A04ADF3901B}"/>
          </ac:cxnSpMkLst>
        </pc:cxnChg>
      </pc:sldChg>
      <pc:sldChg chg="addSp delSp modSp mod ord">
        <pc:chgData name="Arce, Eliezer - HCD" userId="86e2a09b-373b-4628-98eb-6eec5ccf8f5a" providerId="ADAL" clId="{4CF99F92-393F-4265-A80B-DE2F9396630A}" dt="2022-04-18T20:50:55.068" v="10823"/>
        <pc:sldMkLst>
          <pc:docMk/>
          <pc:sldMk cId="3413083323" sldId="1570"/>
        </pc:sldMkLst>
        <pc:spChg chg="del mod">
          <ac:chgData name="Arce, Eliezer - HCD" userId="86e2a09b-373b-4628-98eb-6eec5ccf8f5a" providerId="ADAL" clId="{4CF99F92-393F-4265-A80B-DE2F9396630A}" dt="2022-04-14T20:07:40.534" v="6079" actId="478"/>
          <ac:spMkLst>
            <pc:docMk/>
            <pc:sldMk cId="3413083323" sldId="1570"/>
            <ac:spMk id="7" creationId="{F2921517-0CFA-9B44-AC5A-C443393917AC}"/>
          </ac:spMkLst>
        </pc:spChg>
        <pc:spChg chg="add del mod">
          <ac:chgData name="Arce, Eliezer - HCD" userId="86e2a09b-373b-4628-98eb-6eec5ccf8f5a" providerId="ADAL" clId="{4CF99F92-393F-4265-A80B-DE2F9396630A}" dt="2022-04-14T20:07:44.168" v="6080" actId="478"/>
          <ac:spMkLst>
            <pc:docMk/>
            <pc:sldMk cId="3413083323" sldId="1570"/>
            <ac:spMk id="8" creationId="{23D7AB9F-D62D-4949-9D34-A8E8E0680048}"/>
          </ac:spMkLst>
        </pc:spChg>
        <pc:spChg chg="add mod">
          <ac:chgData name="Arce, Eliezer - HCD" userId="86e2a09b-373b-4628-98eb-6eec5ccf8f5a" providerId="ADAL" clId="{4CF99F92-393F-4265-A80B-DE2F9396630A}" dt="2022-04-14T20:07:46.342" v="6081"/>
          <ac:spMkLst>
            <pc:docMk/>
            <pc:sldMk cId="3413083323" sldId="1570"/>
            <ac:spMk id="9" creationId="{A2D97082-46DF-4D1E-AB51-0F6C0EEF51ED}"/>
          </ac:spMkLst>
        </pc:spChg>
        <pc:picChg chg="del">
          <ac:chgData name="Arce, Eliezer - HCD" userId="86e2a09b-373b-4628-98eb-6eec5ccf8f5a" providerId="ADAL" clId="{4CF99F92-393F-4265-A80B-DE2F9396630A}" dt="2022-04-14T19:29:49.440" v="5727" actId="478"/>
          <ac:picMkLst>
            <pc:docMk/>
            <pc:sldMk cId="3413083323" sldId="1570"/>
            <ac:picMk id="4" creationId="{BB2B6503-76F1-40C6-A380-5E0C80F8DF41}"/>
          </ac:picMkLst>
        </pc:picChg>
        <pc:picChg chg="add mod modCrop">
          <ac:chgData name="Arce, Eliezer - HCD" userId="86e2a09b-373b-4628-98eb-6eec5ccf8f5a" providerId="ADAL" clId="{4CF99F92-393F-4265-A80B-DE2F9396630A}" dt="2022-04-14T19:30:45.007" v="5748" actId="1037"/>
          <ac:picMkLst>
            <pc:docMk/>
            <pc:sldMk cId="3413083323" sldId="1570"/>
            <ac:picMk id="5" creationId="{6BBB2B66-37CA-4F56-8032-7E29822E9320}"/>
          </ac:picMkLst>
        </pc:picChg>
        <pc:cxnChg chg="add del mod modVis">
          <ac:chgData name="Arce, Eliezer - HCD" userId="86e2a09b-373b-4628-98eb-6eec5ccf8f5a" providerId="ADAL" clId="{4CF99F92-393F-4265-A80B-DE2F9396630A}" dt="2022-04-18T20:50:55.068" v="10823"/>
          <ac:cxnSpMkLst>
            <pc:docMk/>
            <pc:sldMk cId="3413083323" sldId="1570"/>
            <ac:cxnSpMk id="2" creationId="{EA89E5FE-E50D-4F75-AFF0-D43CFAE5D641}"/>
          </ac:cxnSpMkLst>
        </pc:cxnChg>
      </pc:sldChg>
      <pc:sldChg chg="addSp delSp modSp mod">
        <pc:chgData name="Arce, Eliezer - HCD" userId="86e2a09b-373b-4628-98eb-6eec5ccf8f5a" providerId="ADAL" clId="{4CF99F92-393F-4265-A80B-DE2F9396630A}" dt="2022-04-18T20:50:55.068" v="10823"/>
        <pc:sldMkLst>
          <pc:docMk/>
          <pc:sldMk cId="491490215" sldId="1585"/>
        </pc:sldMkLst>
        <pc:spChg chg="mod">
          <ac:chgData name="Arce, Eliezer - HCD" userId="86e2a09b-373b-4628-98eb-6eec5ccf8f5a" providerId="ADAL" clId="{4CF99F92-393F-4265-A80B-DE2F9396630A}" dt="2022-04-08T19:00:12.626" v="2620" actId="20577"/>
          <ac:spMkLst>
            <pc:docMk/>
            <pc:sldMk cId="491490215" sldId="1585"/>
            <ac:spMk id="3" creationId="{83A932DF-CAFD-44F1-ADC9-17A615FCEF2C}"/>
          </ac:spMkLst>
        </pc:spChg>
        <pc:spChg chg="del">
          <ac:chgData name="Arce, Eliezer - HCD" userId="86e2a09b-373b-4628-98eb-6eec5ccf8f5a" providerId="ADAL" clId="{4CF99F92-393F-4265-A80B-DE2F9396630A}" dt="2022-04-08T15:55:21.617" v="2207" actId="478"/>
          <ac:spMkLst>
            <pc:docMk/>
            <pc:sldMk cId="491490215" sldId="1585"/>
            <ac:spMk id="5" creationId="{3A48A6F2-4B62-41AD-A2A4-93F3094E7E4E}"/>
          </ac:spMkLst>
        </pc:spChg>
        <pc:spChg chg="add mod">
          <ac:chgData name="Arce, Eliezer - HCD" userId="86e2a09b-373b-4628-98eb-6eec5ccf8f5a" providerId="ADAL" clId="{4CF99F92-393F-4265-A80B-DE2F9396630A}" dt="2022-04-08T20:32:54.282" v="3438" actId="6549"/>
          <ac:spMkLst>
            <pc:docMk/>
            <pc:sldMk cId="491490215" sldId="1585"/>
            <ac:spMk id="6" creationId="{12852A6E-96A1-4857-9808-79D682832484}"/>
          </ac:spMkLst>
        </pc:spChg>
        <pc:cxnChg chg="add del mod modVis">
          <ac:chgData name="Arce, Eliezer - HCD" userId="86e2a09b-373b-4628-98eb-6eec5ccf8f5a" providerId="ADAL" clId="{4CF99F92-393F-4265-A80B-DE2F9396630A}" dt="2022-04-18T20:50:55.068" v="10823"/>
          <ac:cxnSpMkLst>
            <pc:docMk/>
            <pc:sldMk cId="491490215" sldId="1585"/>
            <ac:cxnSpMk id="4" creationId="{A43AD962-23D1-4FC9-A94F-3382C07810C6}"/>
          </ac:cxnSpMkLst>
        </pc:cxnChg>
      </pc:sldChg>
      <pc:sldChg chg="addSp delSp modSp del mod">
        <pc:chgData name="Arce, Eliezer - HCD" userId="86e2a09b-373b-4628-98eb-6eec5ccf8f5a" providerId="ADAL" clId="{4CF99F92-393F-4265-A80B-DE2F9396630A}" dt="2022-04-07T20:33:16.718" v="301" actId="47"/>
        <pc:sldMkLst>
          <pc:docMk/>
          <pc:sldMk cId="3661737300" sldId="1590"/>
        </pc:sldMkLst>
        <pc:spChg chg="add del mod">
          <ac:chgData name="Arce, Eliezer - HCD" userId="86e2a09b-373b-4628-98eb-6eec5ccf8f5a" providerId="ADAL" clId="{4CF99F92-393F-4265-A80B-DE2F9396630A}" dt="2022-04-07T14:36:34.260" v="300" actId="478"/>
          <ac:spMkLst>
            <pc:docMk/>
            <pc:sldMk cId="3661737300" sldId="1590"/>
            <ac:spMk id="5" creationId="{A0B4558B-CC52-48A9-8800-4DF7AF107670}"/>
          </ac:spMkLst>
        </pc:spChg>
      </pc:sldChg>
      <pc:sldChg chg="delSp modSp del mod">
        <pc:chgData name="Arce, Eliezer - HCD" userId="86e2a09b-373b-4628-98eb-6eec5ccf8f5a" providerId="ADAL" clId="{4CF99F92-393F-4265-A80B-DE2F9396630A}" dt="2022-04-07T20:36:43.830" v="420" actId="47"/>
        <pc:sldMkLst>
          <pc:docMk/>
          <pc:sldMk cId="3139223727" sldId="1594"/>
        </pc:sldMkLst>
        <pc:spChg chg="mod">
          <ac:chgData name="Arce, Eliezer - HCD" userId="86e2a09b-373b-4628-98eb-6eec5ccf8f5a" providerId="ADAL" clId="{4CF99F92-393F-4265-A80B-DE2F9396630A}" dt="2022-04-07T20:35:45.995" v="408" actId="20577"/>
          <ac:spMkLst>
            <pc:docMk/>
            <pc:sldMk cId="3139223727" sldId="1594"/>
            <ac:spMk id="3" creationId="{83A932DF-CAFD-44F1-ADC9-17A615FCEF2C}"/>
          </ac:spMkLst>
        </pc:spChg>
        <pc:spChg chg="del">
          <ac:chgData name="Arce, Eliezer - HCD" userId="86e2a09b-373b-4628-98eb-6eec5ccf8f5a" providerId="ADAL" clId="{4CF99F92-393F-4265-A80B-DE2F9396630A}" dt="2022-04-07T20:35:54.401" v="409" actId="478"/>
          <ac:spMkLst>
            <pc:docMk/>
            <pc:sldMk cId="3139223727" sldId="1594"/>
            <ac:spMk id="5" creationId="{8B1995F8-9408-4465-A62C-9A0DAE5AD7B3}"/>
          </ac:spMkLst>
        </pc:spChg>
      </pc:sldChg>
      <pc:sldChg chg="del">
        <pc:chgData name="Arce, Eliezer - HCD" userId="86e2a09b-373b-4628-98eb-6eec5ccf8f5a" providerId="ADAL" clId="{4CF99F92-393F-4265-A80B-DE2F9396630A}" dt="2022-04-07T20:33:16.718" v="301" actId="47"/>
        <pc:sldMkLst>
          <pc:docMk/>
          <pc:sldMk cId="2850544541" sldId="1624"/>
        </pc:sldMkLst>
      </pc:sldChg>
      <pc:sldChg chg="del">
        <pc:chgData name="Arce, Eliezer - HCD" userId="86e2a09b-373b-4628-98eb-6eec5ccf8f5a" providerId="ADAL" clId="{4CF99F92-393F-4265-A80B-DE2F9396630A}" dt="2022-04-07T20:33:16.718" v="301" actId="47"/>
        <pc:sldMkLst>
          <pc:docMk/>
          <pc:sldMk cId="125488520" sldId="1632"/>
        </pc:sldMkLst>
      </pc:sldChg>
      <pc:sldChg chg="del">
        <pc:chgData name="Arce, Eliezer - HCD" userId="86e2a09b-373b-4628-98eb-6eec5ccf8f5a" providerId="ADAL" clId="{4CF99F92-393F-4265-A80B-DE2F9396630A}" dt="2022-04-11T20:32:32.874" v="4957" actId="47"/>
        <pc:sldMkLst>
          <pc:docMk/>
          <pc:sldMk cId="3980241331" sldId="1641"/>
        </pc:sldMkLst>
      </pc:sldChg>
      <pc:sldChg chg="addSp delSp modSp mod ord">
        <pc:chgData name="Arce, Eliezer - HCD" userId="86e2a09b-373b-4628-98eb-6eec5ccf8f5a" providerId="ADAL" clId="{4CF99F92-393F-4265-A80B-DE2F9396630A}" dt="2022-04-18T20:50:55.068" v="10823"/>
        <pc:sldMkLst>
          <pc:docMk/>
          <pc:sldMk cId="2334736638" sldId="1642"/>
        </pc:sldMkLst>
        <pc:spChg chg="add mod">
          <ac:chgData name="Arce, Eliezer - HCD" userId="86e2a09b-373b-4628-98eb-6eec5ccf8f5a" providerId="ADAL" clId="{4CF99F92-393F-4265-A80B-DE2F9396630A}" dt="2022-04-15T13:19:47.332" v="6611" actId="1036"/>
          <ac:spMkLst>
            <pc:docMk/>
            <pc:sldMk cId="2334736638" sldId="1642"/>
            <ac:spMk id="5" creationId="{4D9CF5F6-E774-4A54-83E6-4747D8E2EC0D}"/>
          </ac:spMkLst>
        </pc:spChg>
        <pc:spChg chg="del mod">
          <ac:chgData name="Arce, Eliezer - HCD" userId="86e2a09b-373b-4628-98eb-6eec5ccf8f5a" providerId="ADAL" clId="{4CF99F92-393F-4265-A80B-DE2F9396630A}" dt="2022-04-14T20:28:48.719" v="6223" actId="478"/>
          <ac:spMkLst>
            <pc:docMk/>
            <pc:sldMk cId="2334736638" sldId="1642"/>
            <ac:spMk id="7" creationId="{F2921517-0CFA-9B44-AC5A-C443393917AC}"/>
          </ac:spMkLst>
        </pc:spChg>
        <pc:spChg chg="add del mod">
          <ac:chgData name="Arce, Eliezer - HCD" userId="86e2a09b-373b-4628-98eb-6eec5ccf8f5a" providerId="ADAL" clId="{4CF99F92-393F-4265-A80B-DE2F9396630A}" dt="2022-04-14T20:25:42.872" v="6161" actId="478"/>
          <ac:spMkLst>
            <pc:docMk/>
            <pc:sldMk cId="2334736638" sldId="1642"/>
            <ac:spMk id="8" creationId="{8DF4849A-00A4-46EA-8AA4-7596BBA645AD}"/>
          </ac:spMkLst>
        </pc:spChg>
        <pc:picChg chg="add del mod modCrop">
          <ac:chgData name="Arce, Eliezer - HCD" userId="86e2a09b-373b-4628-98eb-6eec5ccf8f5a" providerId="ADAL" clId="{4CF99F92-393F-4265-A80B-DE2F9396630A}" dt="2022-04-14T20:22:50.033" v="6085" actId="478"/>
          <ac:picMkLst>
            <pc:docMk/>
            <pc:sldMk cId="2334736638" sldId="1642"/>
            <ac:picMk id="4" creationId="{EDA8DB14-1888-413D-A229-3B16C52CAC68}"/>
          </ac:picMkLst>
        </pc:picChg>
        <pc:picChg chg="add mod">
          <ac:chgData name="Arce, Eliezer - HCD" userId="86e2a09b-373b-4628-98eb-6eec5ccf8f5a" providerId="ADAL" clId="{4CF99F92-393F-4265-A80B-DE2F9396630A}" dt="2022-04-14T20:54:37.598" v="6586" actId="1037"/>
          <ac:picMkLst>
            <pc:docMk/>
            <pc:sldMk cId="2334736638" sldId="1642"/>
            <ac:picMk id="10" creationId="{2B85A72F-0DC9-4B49-9EAC-8401C5833443}"/>
          </ac:picMkLst>
        </pc:picChg>
        <pc:picChg chg="add del mod">
          <ac:chgData name="Arce, Eliezer - HCD" userId="86e2a09b-373b-4628-98eb-6eec5ccf8f5a" providerId="ADAL" clId="{4CF99F92-393F-4265-A80B-DE2F9396630A}" dt="2022-04-14T20:28:24.511" v="6219" actId="478"/>
          <ac:picMkLst>
            <pc:docMk/>
            <pc:sldMk cId="2334736638" sldId="1642"/>
            <ac:picMk id="1026" creationId="{7A9FA9B8-B1D8-4E6F-8445-BB9FB2774051}"/>
          </ac:picMkLst>
        </pc:picChg>
        <pc:picChg chg="add mod">
          <ac:chgData name="Arce, Eliezer - HCD" userId="86e2a09b-373b-4628-98eb-6eec5ccf8f5a" providerId="ADAL" clId="{4CF99F92-393F-4265-A80B-DE2F9396630A}" dt="2022-04-14T20:54:30.369" v="6578" actId="1038"/>
          <ac:picMkLst>
            <pc:docMk/>
            <pc:sldMk cId="2334736638" sldId="1642"/>
            <ac:picMk id="1028" creationId="{21A583FF-85A0-47B4-9A84-99633BFECA5F}"/>
          </ac:picMkLst>
        </pc:picChg>
        <pc:cxnChg chg="add del mod modVis">
          <ac:chgData name="Arce, Eliezer - HCD" userId="86e2a09b-373b-4628-98eb-6eec5ccf8f5a" providerId="ADAL" clId="{4CF99F92-393F-4265-A80B-DE2F9396630A}" dt="2022-04-18T20:50:55.068" v="10823"/>
          <ac:cxnSpMkLst>
            <pc:docMk/>
            <pc:sldMk cId="2334736638" sldId="1642"/>
            <ac:cxnSpMk id="2" creationId="{FD8F27E1-BECB-4481-A1D7-A01D387E787A}"/>
          </ac:cxnSpMkLst>
        </pc:cxnChg>
      </pc:sldChg>
      <pc:sldChg chg="del">
        <pc:chgData name="Arce, Eliezer - HCD" userId="86e2a09b-373b-4628-98eb-6eec5ccf8f5a" providerId="ADAL" clId="{4CF99F92-393F-4265-A80B-DE2F9396630A}" dt="2022-04-11T20:32:30.827" v="4955" actId="47"/>
        <pc:sldMkLst>
          <pc:docMk/>
          <pc:sldMk cId="3275676095" sldId="1643"/>
        </pc:sldMkLst>
      </pc:sldChg>
      <pc:sldChg chg="del">
        <pc:chgData name="Arce, Eliezer - HCD" userId="86e2a09b-373b-4628-98eb-6eec5ccf8f5a" providerId="ADAL" clId="{4CF99F92-393F-4265-A80B-DE2F9396630A}" dt="2022-04-07T20:33:16.718" v="301" actId="47"/>
        <pc:sldMkLst>
          <pc:docMk/>
          <pc:sldMk cId="600713633" sldId="1651"/>
        </pc:sldMkLst>
      </pc:sldChg>
      <pc:sldChg chg="addSp delSp modSp mod">
        <pc:chgData name="Arce, Eliezer - HCD" userId="86e2a09b-373b-4628-98eb-6eec5ccf8f5a" providerId="ADAL" clId="{4CF99F92-393F-4265-A80B-DE2F9396630A}" dt="2022-04-18T20:50:55.068" v="10823"/>
        <pc:sldMkLst>
          <pc:docMk/>
          <pc:sldMk cId="1933381843" sldId="1669"/>
        </pc:sldMkLst>
        <pc:spChg chg="mod">
          <ac:chgData name="Arce, Eliezer - HCD" userId="86e2a09b-373b-4628-98eb-6eec5ccf8f5a" providerId="ADAL" clId="{4CF99F92-393F-4265-A80B-DE2F9396630A}" dt="2022-04-07T20:34:23.389" v="342" actId="20577"/>
          <ac:spMkLst>
            <pc:docMk/>
            <pc:sldMk cId="1933381843" sldId="1669"/>
            <ac:spMk id="3" creationId="{148315EF-4F11-C645-A6FD-E3E56D7DD527}"/>
          </ac:spMkLst>
        </pc:spChg>
        <pc:cxnChg chg="add del mod modVis">
          <ac:chgData name="Arce, Eliezer - HCD" userId="86e2a09b-373b-4628-98eb-6eec5ccf8f5a" providerId="ADAL" clId="{4CF99F92-393F-4265-A80B-DE2F9396630A}" dt="2022-04-18T20:50:55.068" v="10823"/>
          <ac:cxnSpMkLst>
            <pc:docMk/>
            <pc:sldMk cId="1933381843" sldId="1669"/>
            <ac:cxnSpMk id="4" creationId="{E6CFB16F-6315-4151-917E-4035FF5BD12E}"/>
          </ac:cxnSpMkLst>
        </pc:cxnChg>
      </pc:sldChg>
      <pc:sldChg chg="del">
        <pc:chgData name="Arce, Eliezer - HCD" userId="86e2a09b-373b-4628-98eb-6eec5ccf8f5a" providerId="ADAL" clId="{4CF99F92-393F-4265-A80B-DE2F9396630A}" dt="2022-04-11T20:32:31.944" v="4956" actId="47"/>
        <pc:sldMkLst>
          <pc:docMk/>
          <pc:sldMk cId="1413093886" sldId="1695"/>
        </pc:sldMkLst>
      </pc:sldChg>
      <pc:sldChg chg="addSp delSp modSp mod ord">
        <pc:chgData name="Arce, Eliezer - HCD" userId="86e2a09b-373b-4628-98eb-6eec5ccf8f5a" providerId="ADAL" clId="{4CF99F92-393F-4265-A80B-DE2F9396630A}" dt="2022-04-18T20:50:55.068" v="10823"/>
        <pc:sldMkLst>
          <pc:docMk/>
          <pc:sldMk cId="2431795668" sldId="1699"/>
        </pc:sldMkLst>
        <pc:spChg chg="mod">
          <ac:chgData name="Arce, Eliezer - HCD" userId="86e2a09b-373b-4628-98eb-6eec5ccf8f5a" providerId="ADAL" clId="{4CF99F92-393F-4265-A80B-DE2F9396630A}" dt="2022-04-01T20:04:25.075" v="152" actId="255"/>
          <ac:spMkLst>
            <pc:docMk/>
            <pc:sldMk cId="2431795668" sldId="1699"/>
            <ac:spMk id="7" creationId="{F2921517-0CFA-9B44-AC5A-C443393917AC}"/>
          </ac:spMkLst>
        </pc:spChg>
        <pc:picChg chg="add del mod modCrop">
          <ac:chgData name="Arce, Eliezer - HCD" userId="86e2a09b-373b-4628-98eb-6eec5ccf8f5a" providerId="ADAL" clId="{4CF99F92-393F-4265-A80B-DE2F9396630A}" dt="2022-04-01T19:59:08.591" v="112" actId="478"/>
          <ac:picMkLst>
            <pc:docMk/>
            <pc:sldMk cId="2431795668" sldId="1699"/>
            <ac:picMk id="5" creationId="{BEE4F5D8-31E1-407C-850E-EA876164A972}"/>
          </ac:picMkLst>
        </pc:picChg>
        <pc:picChg chg="add del mod modCrop">
          <ac:chgData name="Arce, Eliezer - HCD" userId="86e2a09b-373b-4628-98eb-6eec5ccf8f5a" providerId="ADAL" clId="{4CF99F92-393F-4265-A80B-DE2F9396630A}" dt="2022-04-01T20:37:15.891" v="195" actId="21"/>
          <ac:picMkLst>
            <pc:docMk/>
            <pc:sldMk cId="2431795668" sldId="1699"/>
            <ac:picMk id="8" creationId="{67FBC6F8-5AF7-4B09-A0BE-E153630C6DF2}"/>
          </ac:picMkLst>
        </pc:picChg>
        <pc:picChg chg="add mod">
          <ac:chgData name="Arce, Eliezer - HCD" userId="86e2a09b-373b-4628-98eb-6eec5ccf8f5a" providerId="ADAL" clId="{4CF99F92-393F-4265-A80B-DE2F9396630A}" dt="2022-04-01T20:44:09.359" v="222" actId="14100"/>
          <ac:picMkLst>
            <pc:docMk/>
            <pc:sldMk cId="2431795668" sldId="1699"/>
            <ac:picMk id="10" creationId="{E27A78CA-C118-4D18-9667-3B28F27B3469}"/>
          </ac:picMkLst>
        </pc:picChg>
        <pc:cxnChg chg="add del mod modVis">
          <ac:chgData name="Arce, Eliezer - HCD" userId="86e2a09b-373b-4628-98eb-6eec5ccf8f5a" providerId="ADAL" clId="{4CF99F92-393F-4265-A80B-DE2F9396630A}" dt="2022-04-18T20:50:55.068" v="10823"/>
          <ac:cxnSpMkLst>
            <pc:docMk/>
            <pc:sldMk cId="2431795668" sldId="1699"/>
            <ac:cxnSpMk id="2" creationId="{0E3635F5-7F46-4450-BE26-800AB0498B19}"/>
          </ac:cxnSpMkLst>
        </pc:cxnChg>
      </pc:sldChg>
      <pc:sldChg chg="addSp delSp modSp mod ord">
        <pc:chgData name="Arce, Eliezer - HCD" userId="86e2a09b-373b-4628-98eb-6eec5ccf8f5a" providerId="ADAL" clId="{4CF99F92-393F-4265-A80B-DE2F9396630A}" dt="2022-04-18T20:50:55.068" v="10823"/>
        <pc:sldMkLst>
          <pc:docMk/>
          <pc:sldMk cId="3726330938" sldId="1700"/>
        </pc:sldMkLst>
        <pc:spChg chg="del mod">
          <ac:chgData name="Arce, Eliezer - HCD" userId="86e2a09b-373b-4628-98eb-6eec5ccf8f5a" providerId="ADAL" clId="{4CF99F92-393F-4265-A80B-DE2F9396630A}" dt="2022-04-01T20:32:42.479" v="178" actId="478"/>
          <ac:spMkLst>
            <pc:docMk/>
            <pc:sldMk cId="3726330938" sldId="1700"/>
            <ac:spMk id="5" creationId="{23C221C9-9005-4766-A1E5-3AEE31FF50F4}"/>
          </ac:spMkLst>
        </pc:spChg>
        <pc:spChg chg="del mod">
          <ac:chgData name="Arce, Eliezer - HCD" userId="86e2a09b-373b-4628-98eb-6eec5ccf8f5a" providerId="ADAL" clId="{4CF99F92-393F-4265-A80B-DE2F9396630A}" dt="2022-04-01T20:33:33.176" v="188" actId="478"/>
          <ac:spMkLst>
            <pc:docMk/>
            <pc:sldMk cId="3726330938" sldId="1700"/>
            <ac:spMk id="7" creationId="{F2921517-0CFA-9B44-AC5A-C443393917AC}"/>
          </ac:spMkLst>
        </pc:spChg>
        <pc:spChg chg="add del mod">
          <ac:chgData name="Arce, Eliezer - HCD" userId="86e2a09b-373b-4628-98eb-6eec5ccf8f5a" providerId="ADAL" clId="{4CF99F92-393F-4265-A80B-DE2F9396630A}" dt="2022-04-01T20:33:37.362" v="190" actId="478"/>
          <ac:spMkLst>
            <pc:docMk/>
            <pc:sldMk cId="3726330938" sldId="1700"/>
            <ac:spMk id="11" creationId="{5C1481E0-74F8-4FFC-9D70-326987D3673F}"/>
          </ac:spMkLst>
        </pc:spChg>
        <pc:spChg chg="add mod">
          <ac:chgData name="Arce, Eliezer - HCD" userId="86e2a09b-373b-4628-98eb-6eec5ccf8f5a" providerId="ADAL" clId="{4CF99F92-393F-4265-A80B-DE2F9396630A}" dt="2022-04-01T20:33:40.438" v="191"/>
          <ac:spMkLst>
            <pc:docMk/>
            <pc:sldMk cId="3726330938" sldId="1700"/>
            <ac:spMk id="12" creationId="{F6BFB30D-0230-4404-8B74-64F19ECE985B}"/>
          </ac:spMkLst>
        </pc:spChg>
        <pc:picChg chg="add del mod">
          <ac:chgData name="Arce, Eliezer - HCD" userId="86e2a09b-373b-4628-98eb-6eec5ccf8f5a" providerId="ADAL" clId="{4CF99F92-393F-4265-A80B-DE2F9396630A}" dt="2022-04-01T20:31:21.857" v="170" actId="478"/>
          <ac:picMkLst>
            <pc:docMk/>
            <pc:sldMk cId="3726330938" sldId="1700"/>
            <ac:picMk id="6" creationId="{C8998232-0ABA-4AEA-8A92-52DDC295E039}"/>
          </ac:picMkLst>
        </pc:picChg>
        <pc:picChg chg="add mod modCrop">
          <ac:chgData name="Arce, Eliezer - HCD" userId="86e2a09b-373b-4628-98eb-6eec5ccf8f5a" providerId="ADAL" clId="{4CF99F92-393F-4265-A80B-DE2F9396630A}" dt="2022-04-01T20:45:32.077" v="235" actId="1038"/>
          <ac:picMkLst>
            <pc:docMk/>
            <pc:sldMk cId="3726330938" sldId="1700"/>
            <ac:picMk id="9" creationId="{268BD454-B6B9-4565-ADAB-05C87D5C6D1E}"/>
          </ac:picMkLst>
        </pc:picChg>
        <pc:cxnChg chg="add del mod modVis">
          <ac:chgData name="Arce, Eliezer - HCD" userId="86e2a09b-373b-4628-98eb-6eec5ccf8f5a" providerId="ADAL" clId="{4CF99F92-393F-4265-A80B-DE2F9396630A}" dt="2022-04-18T20:50:55.068" v="10823"/>
          <ac:cxnSpMkLst>
            <pc:docMk/>
            <pc:sldMk cId="3726330938" sldId="1700"/>
            <ac:cxnSpMk id="2" creationId="{6913A1A4-19D6-44C3-87DD-F7CFA105327B}"/>
          </ac:cxnSpMkLst>
        </pc:cxnChg>
      </pc:sldChg>
      <pc:sldChg chg="del">
        <pc:chgData name="Arce, Eliezer - HCD" userId="86e2a09b-373b-4628-98eb-6eec5ccf8f5a" providerId="ADAL" clId="{4CF99F92-393F-4265-A80B-DE2F9396630A}" dt="2022-04-11T20:32:33.931" v="4958" actId="47"/>
        <pc:sldMkLst>
          <pc:docMk/>
          <pc:sldMk cId="3969457201" sldId="1702"/>
        </pc:sldMkLst>
      </pc:sldChg>
      <pc:sldChg chg="del">
        <pc:chgData name="Arce, Eliezer - HCD" userId="86e2a09b-373b-4628-98eb-6eec5ccf8f5a" providerId="ADAL" clId="{4CF99F92-393F-4265-A80B-DE2F9396630A}" dt="2022-04-11T20:32:34.895" v="4959" actId="47"/>
        <pc:sldMkLst>
          <pc:docMk/>
          <pc:sldMk cId="997479287" sldId="1704"/>
        </pc:sldMkLst>
      </pc:sldChg>
      <pc:sldChg chg="del">
        <pc:chgData name="Arce, Eliezer - HCD" userId="86e2a09b-373b-4628-98eb-6eec5ccf8f5a" providerId="ADAL" clId="{4CF99F92-393F-4265-A80B-DE2F9396630A}" dt="2022-04-15T20:50:03.769" v="7765" actId="47"/>
        <pc:sldMkLst>
          <pc:docMk/>
          <pc:sldMk cId="2809322306" sldId="1713"/>
        </pc:sldMkLst>
      </pc:sldChg>
      <pc:sldChg chg="addSp delSp modSp add mod">
        <pc:chgData name="Arce, Eliezer - HCD" userId="86e2a09b-373b-4628-98eb-6eec5ccf8f5a" providerId="ADAL" clId="{4CF99F92-393F-4265-A80B-DE2F9396630A}" dt="2022-04-18T20:50:55.068" v="10823"/>
        <pc:sldMkLst>
          <pc:docMk/>
          <pc:sldMk cId="3211337780" sldId="1714"/>
        </pc:sldMkLst>
        <pc:spChg chg="mod">
          <ac:chgData name="Arce, Eliezer - HCD" userId="86e2a09b-373b-4628-98eb-6eec5ccf8f5a" providerId="ADAL" clId="{4CF99F92-393F-4265-A80B-DE2F9396630A}" dt="2022-04-01T20:04:34.924" v="153" actId="255"/>
          <ac:spMkLst>
            <pc:docMk/>
            <pc:sldMk cId="3211337780" sldId="1714"/>
            <ac:spMk id="7" creationId="{F2921517-0CFA-9B44-AC5A-C443393917AC}"/>
          </ac:spMkLst>
        </pc:spChg>
        <pc:picChg chg="add mod modCrop">
          <ac:chgData name="Arce, Eliezer - HCD" userId="86e2a09b-373b-4628-98eb-6eec5ccf8f5a" providerId="ADAL" clId="{4CF99F92-393F-4265-A80B-DE2F9396630A}" dt="2022-04-01T20:38:31.222" v="206" actId="1076"/>
          <ac:picMkLst>
            <pc:docMk/>
            <pc:sldMk cId="3211337780" sldId="1714"/>
            <ac:picMk id="4" creationId="{726B38D4-DED5-4C2D-A26C-6664CD4EAB5C}"/>
          </ac:picMkLst>
        </pc:picChg>
        <pc:picChg chg="del">
          <ac:chgData name="Arce, Eliezer - HCD" userId="86e2a09b-373b-4628-98eb-6eec5ccf8f5a" providerId="ADAL" clId="{4CF99F92-393F-4265-A80B-DE2F9396630A}" dt="2022-04-01T19:51:16.190" v="55" actId="478"/>
          <ac:picMkLst>
            <pc:docMk/>
            <pc:sldMk cId="3211337780" sldId="1714"/>
            <ac:picMk id="5" creationId="{BEE4F5D8-31E1-407C-850E-EA876164A972}"/>
          </ac:picMkLst>
        </pc:picChg>
        <pc:picChg chg="add mod">
          <ac:chgData name="Arce, Eliezer - HCD" userId="86e2a09b-373b-4628-98eb-6eec5ccf8f5a" providerId="ADAL" clId="{4CF99F92-393F-4265-A80B-DE2F9396630A}" dt="2022-04-01T20:38:37.159" v="208" actId="14100"/>
          <ac:picMkLst>
            <pc:docMk/>
            <pc:sldMk cId="3211337780" sldId="1714"/>
            <ac:picMk id="8" creationId="{9B6699D6-4EEC-48B3-9B2B-882E119A4B80}"/>
          </ac:picMkLst>
        </pc:picChg>
        <pc:cxnChg chg="add del mod modVis">
          <ac:chgData name="Arce, Eliezer - HCD" userId="86e2a09b-373b-4628-98eb-6eec5ccf8f5a" providerId="ADAL" clId="{4CF99F92-393F-4265-A80B-DE2F9396630A}" dt="2022-04-18T20:50:55.068" v="10823"/>
          <ac:cxnSpMkLst>
            <pc:docMk/>
            <pc:sldMk cId="3211337780" sldId="1714"/>
            <ac:cxnSpMk id="2" creationId="{C0908EC9-5977-4D8F-8424-1D1DBE073A03}"/>
          </ac:cxnSpMkLst>
        </pc:cxnChg>
      </pc:sldChg>
      <pc:sldChg chg="addSp delSp modSp add mod ord">
        <pc:chgData name="Arce, Eliezer - HCD" userId="86e2a09b-373b-4628-98eb-6eec5ccf8f5a" providerId="ADAL" clId="{4CF99F92-393F-4265-A80B-DE2F9396630A}" dt="2022-04-18T20:50:55.068" v="10823"/>
        <pc:sldMkLst>
          <pc:docMk/>
          <pc:sldMk cId="2645612316" sldId="1715"/>
        </pc:sldMkLst>
        <pc:spChg chg="add del mod">
          <ac:chgData name="Arce, Eliezer - HCD" userId="86e2a09b-373b-4628-98eb-6eec5ccf8f5a" providerId="ADAL" clId="{4CF99F92-393F-4265-A80B-DE2F9396630A}" dt="2022-04-01T20:33:10.953" v="186" actId="14100"/>
          <ac:spMkLst>
            <pc:docMk/>
            <pc:sldMk cId="2645612316" sldId="1715"/>
            <ac:spMk id="7" creationId="{F2921517-0CFA-9B44-AC5A-C443393917AC}"/>
          </ac:spMkLst>
        </pc:spChg>
        <pc:spChg chg="add del mod">
          <ac:chgData name="Arce, Eliezer - HCD" userId="86e2a09b-373b-4628-98eb-6eec5ccf8f5a" providerId="ADAL" clId="{4CF99F92-393F-4265-A80B-DE2F9396630A}" dt="2022-04-01T20:33:08.431" v="185" actId="478"/>
          <ac:spMkLst>
            <pc:docMk/>
            <pc:sldMk cId="2645612316" sldId="1715"/>
            <ac:spMk id="10" creationId="{648906FF-74F7-49D2-8482-30C240A6D813}"/>
          </ac:spMkLst>
        </pc:spChg>
        <pc:graphicFrameChg chg="add del modGraphic">
          <ac:chgData name="Arce, Eliezer - HCD" userId="86e2a09b-373b-4628-98eb-6eec5ccf8f5a" providerId="ADAL" clId="{4CF99F92-393F-4265-A80B-DE2F9396630A}" dt="2022-04-01T20:03:40.910" v="137" actId="27309"/>
          <ac:graphicFrameMkLst>
            <pc:docMk/>
            <pc:sldMk cId="2645612316" sldId="1715"/>
            <ac:graphicFrameMk id="4" creationId="{F7A05F89-917B-490F-8086-988F911584B5}"/>
          </ac:graphicFrameMkLst>
        </pc:graphicFrameChg>
        <pc:picChg chg="del">
          <ac:chgData name="Arce, Eliezer - HCD" userId="86e2a09b-373b-4628-98eb-6eec5ccf8f5a" providerId="ADAL" clId="{4CF99F92-393F-4265-A80B-DE2F9396630A}" dt="2022-04-01T19:51:19.969" v="56" actId="478"/>
          <ac:picMkLst>
            <pc:docMk/>
            <pc:sldMk cId="2645612316" sldId="1715"/>
            <ac:picMk id="5" creationId="{BEE4F5D8-31E1-407C-850E-EA876164A972}"/>
          </ac:picMkLst>
        </pc:picChg>
        <pc:picChg chg="add mod modCrop">
          <ac:chgData name="Arce, Eliezer - HCD" userId="86e2a09b-373b-4628-98eb-6eec5ccf8f5a" providerId="ADAL" clId="{4CF99F92-393F-4265-A80B-DE2F9396630A}" dt="2022-04-01T20:12:12.509" v="163" actId="1076"/>
          <ac:picMkLst>
            <pc:docMk/>
            <pc:sldMk cId="2645612316" sldId="1715"/>
            <ac:picMk id="8" creationId="{2D6DDC8B-D014-49EF-B8DE-8BF66203D29F}"/>
          </ac:picMkLst>
        </pc:picChg>
        <pc:cxnChg chg="add del mod modVis">
          <ac:chgData name="Arce, Eliezer - HCD" userId="86e2a09b-373b-4628-98eb-6eec5ccf8f5a" providerId="ADAL" clId="{4CF99F92-393F-4265-A80B-DE2F9396630A}" dt="2022-04-18T20:50:55.068" v="10823"/>
          <ac:cxnSpMkLst>
            <pc:docMk/>
            <pc:sldMk cId="2645612316" sldId="1715"/>
            <ac:cxnSpMk id="2" creationId="{6CAA11F9-6504-41FA-A5C4-8D892CE4F0EE}"/>
          </ac:cxnSpMkLst>
        </pc:cxnChg>
      </pc:sldChg>
      <pc:sldChg chg="add del">
        <pc:chgData name="Arce, Eliezer - HCD" userId="86e2a09b-373b-4628-98eb-6eec5ccf8f5a" providerId="ADAL" clId="{4CF99F92-393F-4265-A80B-DE2F9396630A}" dt="2022-04-11T20:32:28.201" v="4954" actId="47"/>
        <pc:sldMkLst>
          <pc:docMk/>
          <pc:sldMk cId="1944816199" sldId="1716"/>
        </pc:sldMkLst>
      </pc:sldChg>
      <pc:sldChg chg="add del">
        <pc:chgData name="Arce, Eliezer - HCD" userId="86e2a09b-373b-4628-98eb-6eec5ccf8f5a" providerId="ADAL" clId="{4CF99F92-393F-4265-A80B-DE2F9396630A}" dt="2022-04-07T20:36:44.497" v="421" actId="47"/>
        <pc:sldMkLst>
          <pc:docMk/>
          <pc:sldMk cId="4186888907" sldId="1717"/>
        </pc:sldMkLst>
      </pc:sldChg>
      <pc:sldChg chg="addSp modSp add del mod">
        <pc:chgData name="Arce, Eliezer - HCD" userId="86e2a09b-373b-4628-98eb-6eec5ccf8f5a" providerId="ADAL" clId="{4CF99F92-393F-4265-A80B-DE2F9396630A}" dt="2022-04-15T17:56:14.689" v="7643" actId="47"/>
        <pc:sldMkLst>
          <pc:docMk/>
          <pc:sldMk cId="2982613290" sldId="1718"/>
        </pc:sldMkLst>
        <pc:spChg chg="mod">
          <ac:chgData name="Arce, Eliezer - HCD" userId="86e2a09b-373b-4628-98eb-6eec5ccf8f5a" providerId="ADAL" clId="{4CF99F92-393F-4265-A80B-DE2F9396630A}" dt="2022-04-07T20:36:15.264" v="415" actId="6549"/>
          <ac:spMkLst>
            <pc:docMk/>
            <pc:sldMk cId="2982613290" sldId="1718"/>
            <ac:spMk id="3" creationId="{83A932DF-CAFD-44F1-ADC9-17A615FCEF2C}"/>
          </ac:spMkLst>
        </pc:spChg>
        <pc:spChg chg="add mod">
          <ac:chgData name="Arce, Eliezer - HCD" userId="86e2a09b-373b-4628-98eb-6eec5ccf8f5a" providerId="ADAL" clId="{4CF99F92-393F-4265-A80B-DE2F9396630A}" dt="2022-04-11T20:24:43.394" v="4920" actId="948"/>
          <ac:spMkLst>
            <pc:docMk/>
            <pc:sldMk cId="2982613290" sldId="1718"/>
            <ac:spMk id="5" creationId="{56DD7730-E1DD-4E7C-90C2-A8F20575CEBE}"/>
          </ac:spMkLst>
        </pc:spChg>
      </pc:sldChg>
      <pc:sldChg chg="addSp modSp add del mod">
        <pc:chgData name="Arce, Eliezer - HCD" userId="86e2a09b-373b-4628-98eb-6eec5ccf8f5a" providerId="ADAL" clId="{4CF99F92-393F-4265-A80B-DE2F9396630A}" dt="2022-04-15T17:57:35.368" v="7644" actId="47"/>
        <pc:sldMkLst>
          <pc:docMk/>
          <pc:sldMk cId="994569604" sldId="1719"/>
        </pc:sldMkLst>
        <pc:spChg chg="add mod">
          <ac:chgData name="Arce, Eliezer - HCD" userId="86e2a09b-373b-4628-98eb-6eec5ccf8f5a" providerId="ADAL" clId="{4CF99F92-393F-4265-A80B-DE2F9396630A}" dt="2022-04-12T15:25:37.380" v="5383" actId="1036"/>
          <ac:spMkLst>
            <pc:docMk/>
            <pc:sldMk cId="994569604" sldId="1719"/>
            <ac:spMk id="5" creationId="{E6EB0C80-0F5F-49ED-A111-BA89B10367A3}"/>
          </ac:spMkLst>
        </pc:spChg>
      </pc:sldChg>
      <pc:sldChg chg="addSp modSp add del mod">
        <pc:chgData name="Arce, Eliezer - HCD" userId="86e2a09b-373b-4628-98eb-6eec5ccf8f5a" providerId="ADAL" clId="{4CF99F92-393F-4265-A80B-DE2F9396630A}" dt="2022-04-15T17:57:36.160" v="7645" actId="47"/>
        <pc:sldMkLst>
          <pc:docMk/>
          <pc:sldMk cId="555619474" sldId="1720"/>
        </pc:sldMkLst>
        <pc:spChg chg="add mod">
          <ac:chgData name="Arce, Eliezer - HCD" userId="86e2a09b-373b-4628-98eb-6eec5ccf8f5a" providerId="ADAL" clId="{4CF99F92-393F-4265-A80B-DE2F9396630A}" dt="2022-04-11T20:24:30.393" v="4919" actId="948"/>
          <ac:spMkLst>
            <pc:docMk/>
            <pc:sldMk cId="555619474" sldId="1720"/>
            <ac:spMk id="5" creationId="{42F4DC46-84F2-4022-8D35-CE2486517F31}"/>
          </ac:spMkLst>
        </pc:spChg>
        <pc:graphicFrameChg chg="add mod modGraphic">
          <ac:chgData name="Arce, Eliezer - HCD" userId="86e2a09b-373b-4628-98eb-6eec5ccf8f5a" providerId="ADAL" clId="{4CF99F92-393F-4265-A80B-DE2F9396630A}" dt="2022-04-08T13:50:21.766" v="1405" actId="207"/>
          <ac:graphicFrameMkLst>
            <pc:docMk/>
            <pc:sldMk cId="555619474" sldId="1720"/>
            <ac:graphicFrameMk id="6" creationId="{EEFE503C-C3F0-4DE8-BCCB-4558F915098F}"/>
          </ac:graphicFrameMkLst>
        </pc:graphicFrameChg>
      </pc:sldChg>
      <pc:sldChg chg="addSp delSp modSp add del mod ord">
        <pc:chgData name="Arce, Eliezer - HCD" userId="86e2a09b-373b-4628-98eb-6eec5ccf8f5a" providerId="ADAL" clId="{4CF99F92-393F-4265-A80B-DE2F9396630A}" dt="2022-04-15T17:57:38.867" v="7648" actId="47"/>
        <pc:sldMkLst>
          <pc:docMk/>
          <pc:sldMk cId="2363503643" sldId="1721"/>
        </pc:sldMkLst>
        <pc:spChg chg="mod">
          <ac:chgData name="Arce, Eliezer - HCD" userId="86e2a09b-373b-4628-98eb-6eec5ccf8f5a" providerId="ADAL" clId="{4CF99F92-393F-4265-A80B-DE2F9396630A}" dt="2022-04-07T21:15:24.281" v="1008" actId="20577"/>
          <ac:spMkLst>
            <pc:docMk/>
            <pc:sldMk cId="2363503643" sldId="1721"/>
            <ac:spMk id="3" creationId="{83A932DF-CAFD-44F1-ADC9-17A615FCEF2C}"/>
          </ac:spMkLst>
        </pc:spChg>
        <pc:spChg chg="del mod">
          <ac:chgData name="Arce, Eliezer - HCD" userId="86e2a09b-373b-4628-98eb-6eec5ccf8f5a" providerId="ADAL" clId="{4CF99F92-393F-4265-A80B-DE2F9396630A}" dt="2022-04-07T21:58:32.633" v="1171" actId="478"/>
          <ac:spMkLst>
            <pc:docMk/>
            <pc:sldMk cId="2363503643" sldId="1721"/>
            <ac:spMk id="5" creationId="{42F4DC46-84F2-4022-8D35-CE2486517F31}"/>
          </ac:spMkLst>
        </pc:spChg>
        <pc:spChg chg="add mod">
          <ac:chgData name="Arce, Eliezer - HCD" userId="86e2a09b-373b-4628-98eb-6eec5ccf8f5a" providerId="ADAL" clId="{4CF99F92-393F-4265-A80B-DE2F9396630A}" dt="2022-04-12T15:27:44.204" v="5427" actId="1036"/>
          <ac:spMkLst>
            <pc:docMk/>
            <pc:sldMk cId="2363503643" sldId="1721"/>
            <ac:spMk id="8" creationId="{6E20AC90-B180-45BA-9591-A580BE568E1F}"/>
          </ac:spMkLst>
        </pc:spChg>
        <pc:graphicFrameChg chg="add mod modGraphic">
          <ac:chgData name="Arce, Eliezer - HCD" userId="86e2a09b-373b-4628-98eb-6eec5ccf8f5a" providerId="ADAL" clId="{4CF99F92-393F-4265-A80B-DE2F9396630A}" dt="2022-04-08T13:52:40.621" v="1417" actId="14100"/>
          <ac:graphicFrameMkLst>
            <pc:docMk/>
            <pc:sldMk cId="2363503643" sldId="1721"/>
            <ac:graphicFrameMk id="4" creationId="{0980FAC5-9D47-4B96-8555-CA42DB7FDE3E}"/>
          </ac:graphicFrameMkLst>
        </pc:graphicFrameChg>
        <pc:graphicFrameChg chg="del">
          <ac:chgData name="Arce, Eliezer - HCD" userId="86e2a09b-373b-4628-98eb-6eec5ccf8f5a" providerId="ADAL" clId="{4CF99F92-393F-4265-A80B-DE2F9396630A}" dt="2022-04-07T21:37:30.818" v="1169" actId="478"/>
          <ac:graphicFrameMkLst>
            <pc:docMk/>
            <pc:sldMk cId="2363503643" sldId="1721"/>
            <ac:graphicFrameMk id="6" creationId="{EEFE503C-C3F0-4DE8-BCCB-4558F915098F}"/>
          </ac:graphicFrameMkLst>
        </pc:graphicFrameChg>
      </pc:sldChg>
      <pc:sldChg chg="addSp delSp modSp add del mod">
        <pc:chgData name="Arce, Eliezer - HCD" userId="86e2a09b-373b-4628-98eb-6eec5ccf8f5a" providerId="ADAL" clId="{4CF99F92-393F-4265-A80B-DE2F9396630A}" dt="2022-04-15T17:57:36.937" v="7646" actId="47"/>
        <pc:sldMkLst>
          <pc:docMk/>
          <pc:sldMk cId="736387639" sldId="1722"/>
        </pc:sldMkLst>
        <pc:spChg chg="del">
          <ac:chgData name="Arce, Eliezer - HCD" userId="86e2a09b-373b-4628-98eb-6eec5ccf8f5a" providerId="ADAL" clId="{4CF99F92-393F-4265-A80B-DE2F9396630A}" dt="2022-04-07T21:15:58.202" v="1013" actId="478"/>
          <ac:spMkLst>
            <pc:docMk/>
            <pc:sldMk cId="736387639" sldId="1722"/>
            <ac:spMk id="5" creationId="{42F4DC46-84F2-4022-8D35-CE2486517F31}"/>
          </ac:spMkLst>
        </pc:spChg>
        <pc:spChg chg="add mod">
          <ac:chgData name="Arce, Eliezer - HCD" userId="86e2a09b-373b-4628-98eb-6eec5ccf8f5a" providerId="ADAL" clId="{4CF99F92-393F-4265-A80B-DE2F9396630A}" dt="2022-04-15T17:36:47.928" v="7639" actId="20577"/>
          <ac:spMkLst>
            <pc:docMk/>
            <pc:sldMk cId="736387639" sldId="1722"/>
            <ac:spMk id="7" creationId="{25C62F1E-CE70-4FD5-87E0-C1BD5F282B63}"/>
          </ac:spMkLst>
        </pc:spChg>
        <pc:graphicFrameChg chg="del modGraphic">
          <ac:chgData name="Arce, Eliezer - HCD" userId="86e2a09b-373b-4628-98eb-6eec5ccf8f5a" providerId="ADAL" clId="{4CF99F92-393F-4265-A80B-DE2F9396630A}" dt="2022-04-07T21:15:52.878" v="1012" actId="478"/>
          <ac:graphicFrameMkLst>
            <pc:docMk/>
            <pc:sldMk cId="736387639" sldId="1722"/>
            <ac:graphicFrameMk id="6" creationId="{EEFE503C-C3F0-4DE8-BCCB-4558F915098F}"/>
          </ac:graphicFrameMkLst>
        </pc:graphicFrameChg>
      </pc:sldChg>
      <pc:sldChg chg="addSp modSp add del mod">
        <pc:chgData name="Arce, Eliezer - HCD" userId="86e2a09b-373b-4628-98eb-6eec5ccf8f5a" providerId="ADAL" clId="{4CF99F92-393F-4265-A80B-DE2F9396630A}" dt="2022-04-15T17:57:37.747" v="7647" actId="47"/>
        <pc:sldMkLst>
          <pc:docMk/>
          <pc:sldMk cId="1397771692" sldId="1723"/>
        </pc:sldMkLst>
        <pc:spChg chg="add mod">
          <ac:chgData name="Arce, Eliezer - HCD" userId="86e2a09b-373b-4628-98eb-6eec5ccf8f5a" providerId="ADAL" clId="{4CF99F92-393F-4265-A80B-DE2F9396630A}" dt="2022-04-12T15:34:45.732" v="5431" actId="1036"/>
          <ac:spMkLst>
            <pc:docMk/>
            <pc:sldMk cId="1397771692" sldId="1723"/>
            <ac:spMk id="5" creationId="{A2374939-314F-4453-A136-A3A2B82ACBD7}"/>
          </ac:spMkLst>
        </pc:spChg>
      </pc:sldChg>
      <pc:sldChg chg="add del">
        <pc:chgData name="Arce, Eliezer - HCD" userId="86e2a09b-373b-4628-98eb-6eec5ccf8f5a" providerId="ADAL" clId="{4CF99F92-393F-4265-A80B-DE2F9396630A}" dt="2022-04-07T21:16:07.685" v="1016" actId="47"/>
        <pc:sldMkLst>
          <pc:docMk/>
          <pc:sldMk cId="1463287611" sldId="1723"/>
        </pc:sldMkLst>
      </pc:sldChg>
      <pc:sldChg chg="modSp add del mod ord">
        <pc:chgData name="Arce, Eliezer - HCD" userId="86e2a09b-373b-4628-98eb-6eec5ccf8f5a" providerId="ADAL" clId="{4CF99F92-393F-4265-A80B-DE2F9396630A}" dt="2022-04-15T17:57:39.758" v="7649" actId="47"/>
        <pc:sldMkLst>
          <pc:docMk/>
          <pc:sldMk cId="3061904958" sldId="1724"/>
        </pc:sldMkLst>
        <pc:spChg chg="mod">
          <ac:chgData name="Arce, Eliezer - HCD" userId="86e2a09b-373b-4628-98eb-6eec5ccf8f5a" providerId="ADAL" clId="{4CF99F92-393F-4265-A80B-DE2F9396630A}" dt="2022-04-12T15:51:14.880" v="5453" actId="1076"/>
          <ac:spMkLst>
            <pc:docMk/>
            <pc:sldMk cId="3061904958" sldId="1724"/>
            <ac:spMk id="3" creationId="{83A932DF-CAFD-44F1-ADC9-17A615FCEF2C}"/>
          </ac:spMkLst>
        </pc:spChg>
        <pc:spChg chg="mod">
          <ac:chgData name="Arce, Eliezer - HCD" userId="86e2a09b-373b-4628-98eb-6eec5ccf8f5a" providerId="ADAL" clId="{4CF99F92-393F-4265-A80B-DE2F9396630A}" dt="2022-04-12T15:51:12.672" v="5452" actId="1036"/>
          <ac:spMkLst>
            <pc:docMk/>
            <pc:sldMk cId="3061904958" sldId="1724"/>
            <ac:spMk id="5" creationId="{A2374939-314F-4453-A136-A3A2B82ACBD7}"/>
          </ac:spMkLst>
        </pc:spChg>
      </pc:sldChg>
      <pc:sldChg chg="addSp delSp modSp add del mod">
        <pc:chgData name="Arce, Eliezer - HCD" userId="86e2a09b-373b-4628-98eb-6eec5ccf8f5a" providerId="ADAL" clId="{4CF99F92-393F-4265-A80B-DE2F9396630A}" dt="2022-04-15T17:57:40.707" v="7650" actId="47"/>
        <pc:sldMkLst>
          <pc:docMk/>
          <pc:sldMk cId="1022440300" sldId="1725"/>
        </pc:sldMkLst>
        <pc:spChg chg="del">
          <ac:chgData name="Arce, Eliezer - HCD" userId="86e2a09b-373b-4628-98eb-6eec5ccf8f5a" providerId="ADAL" clId="{4CF99F92-393F-4265-A80B-DE2F9396630A}" dt="2022-04-08T13:56:37.919" v="1466" actId="478"/>
          <ac:spMkLst>
            <pc:docMk/>
            <pc:sldMk cId="1022440300" sldId="1725"/>
            <ac:spMk id="5" creationId="{A2374939-314F-4453-A136-A3A2B82ACBD7}"/>
          </ac:spMkLst>
        </pc:spChg>
        <pc:spChg chg="add mod">
          <ac:chgData name="Arce, Eliezer - HCD" userId="86e2a09b-373b-4628-98eb-6eec5ccf8f5a" providerId="ADAL" clId="{4CF99F92-393F-4265-A80B-DE2F9396630A}" dt="2022-04-08T14:07:52.077" v="1639" actId="207"/>
          <ac:spMkLst>
            <pc:docMk/>
            <pc:sldMk cId="1022440300" sldId="1725"/>
            <ac:spMk id="6" creationId="{2E5ECC4D-AB07-4F1D-AA62-090C4B984FA4}"/>
          </ac:spMkLst>
        </pc:spChg>
      </pc:sldChg>
      <pc:sldChg chg="addSp delSp modSp add del mod">
        <pc:chgData name="Arce, Eliezer - HCD" userId="86e2a09b-373b-4628-98eb-6eec5ccf8f5a" providerId="ADAL" clId="{4CF99F92-393F-4265-A80B-DE2F9396630A}" dt="2022-04-15T17:57:41.403" v="7651" actId="47"/>
        <pc:sldMkLst>
          <pc:docMk/>
          <pc:sldMk cId="3044663941" sldId="1726"/>
        </pc:sldMkLst>
        <pc:spChg chg="del">
          <ac:chgData name="Arce, Eliezer - HCD" userId="86e2a09b-373b-4628-98eb-6eec5ccf8f5a" providerId="ADAL" clId="{4CF99F92-393F-4265-A80B-DE2F9396630A}" dt="2022-04-08T13:56:42.863" v="1467" actId="478"/>
          <ac:spMkLst>
            <pc:docMk/>
            <pc:sldMk cId="3044663941" sldId="1726"/>
            <ac:spMk id="5" creationId="{A2374939-314F-4453-A136-A3A2B82ACBD7}"/>
          </ac:spMkLst>
        </pc:spChg>
        <pc:spChg chg="add mod">
          <ac:chgData name="Arce, Eliezer - HCD" userId="86e2a09b-373b-4628-98eb-6eec5ccf8f5a" providerId="ADAL" clId="{4CF99F92-393F-4265-A80B-DE2F9396630A}" dt="2022-04-11T20:17:40.392" v="4795" actId="14100"/>
          <ac:spMkLst>
            <pc:docMk/>
            <pc:sldMk cId="3044663941" sldId="1726"/>
            <ac:spMk id="7" creationId="{06587E56-AA58-4724-8C2A-916D597E73F9}"/>
          </ac:spMkLst>
        </pc:spChg>
        <pc:graphicFrameChg chg="add mod modGraphic">
          <ac:chgData name="Arce, Eliezer - HCD" userId="86e2a09b-373b-4628-98eb-6eec5ccf8f5a" providerId="ADAL" clId="{4CF99F92-393F-4265-A80B-DE2F9396630A}" dt="2022-04-08T14:12:19.360" v="1789" actId="1035"/>
          <ac:graphicFrameMkLst>
            <pc:docMk/>
            <pc:sldMk cId="3044663941" sldId="1726"/>
            <ac:graphicFrameMk id="4" creationId="{AE1E83AF-1D5E-40C1-BF1E-1BE882EF8DA0}"/>
          </ac:graphicFrameMkLst>
        </pc:graphicFrameChg>
      </pc:sldChg>
      <pc:sldChg chg="addSp delSp modSp add del mod ord">
        <pc:chgData name="Arce, Eliezer - HCD" userId="86e2a09b-373b-4628-98eb-6eec5ccf8f5a" providerId="ADAL" clId="{4CF99F92-393F-4265-A80B-DE2F9396630A}" dt="2022-04-15T17:57:44.248" v="7654" actId="47"/>
        <pc:sldMkLst>
          <pc:docMk/>
          <pc:sldMk cId="4179116262" sldId="1727"/>
        </pc:sldMkLst>
        <pc:spChg chg="mod">
          <ac:chgData name="Arce, Eliezer - HCD" userId="86e2a09b-373b-4628-98eb-6eec5ccf8f5a" providerId="ADAL" clId="{4CF99F92-393F-4265-A80B-DE2F9396630A}" dt="2022-04-08T14:14:18.215" v="1822" actId="20577"/>
          <ac:spMkLst>
            <pc:docMk/>
            <pc:sldMk cId="4179116262" sldId="1727"/>
            <ac:spMk id="3" creationId="{83A932DF-CAFD-44F1-ADC9-17A615FCEF2C}"/>
          </ac:spMkLst>
        </pc:spChg>
        <pc:spChg chg="del mod">
          <ac:chgData name="Arce, Eliezer - HCD" userId="86e2a09b-373b-4628-98eb-6eec5ccf8f5a" providerId="ADAL" clId="{4CF99F92-393F-4265-A80B-DE2F9396630A}" dt="2022-04-08T14:12:59.847" v="1795" actId="478"/>
          <ac:spMkLst>
            <pc:docMk/>
            <pc:sldMk cId="4179116262" sldId="1727"/>
            <ac:spMk id="6" creationId="{2E5ECC4D-AB07-4F1D-AA62-090C4B984FA4}"/>
          </ac:spMkLst>
        </pc:spChg>
        <pc:spChg chg="add mod">
          <ac:chgData name="Arce, Eliezer - HCD" userId="86e2a09b-373b-4628-98eb-6eec5ccf8f5a" providerId="ADAL" clId="{4CF99F92-393F-4265-A80B-DE2F9396630A}" dt="2022-04-08T15:21:04.608" v="2183" actId="1035"/>
          <ac:spMkLst>
            <pc:docMk/>
            <pc:sldMk cId="4179116262" sldId="1727"/>
            <ac:spMk id="7" creationId="{0EF60805-36D5-4254-903B-0B2A53DB920D}"/>
          </ac:spMkLst>
        </pc:spChg>
        <pc:graphicFrameChg chg="add mod modGraphic">
          <ac:chgData name="Arce, Eliezer - HCD" userId="86e2a09b-373b-4628-98eb-6eec5ccf8f5a" providerId="ADAL" clId="{4CF99F92-393F-4265-A80B-DE2F9396630A}" dt="2022-04-11T20:26:46.949" v="4921" actId="207"/>
          <ac:graphicFrameMkLst>
            <pc:docMk/>
            <pc:sldMk cId="4179116262" sldId="1727"/>
            <ac:graphicFrameMk id="4" creationId="{9BDE11FD-97A9-4D18-A25F-3244CB40BA2F}"/>
          </ac:graphicFrameMkLst>
        </pc:graphicFrameChg>
      </pc:sldChg>
      <pc:sldChg chg="addSp modSp add del mod">
        <pc:chgData name="Arce, Eliezer - HCD" userId="86e2a09b-373b-4628-98eb-6eec5ccf8f5a" providerId="ADAL" clId="{4CF99F92-393F-4265-A80B-DE2F9396630A}" dt="2022-04-15T17:57:42.998" v="7653" actId="47"/>
        <pc:sldMkLst>
          <pc:docMk/>
          <pc:sldMk cId="2029179816" sldId="1728"/>
        </pc:sldMkLst>
        <pc:spChg chg="add mod">
          <ac:chgData name="Arce, Eliezer - HCD" userId="86e2a09b-373b-4628-98eb-6eec5ccf8f5a" providerId="ADAL" clId="{4CF99F92-393F-4265-A80B-DE2F9396630A}" dt="2022-04-11T20:21:19.893" v="4912" actId="20577"/>
          <ac:spMkLst>
            <pc:docMk/>
            <pc:sldMk cId="2029179816" sldId="1728"/>
            <ac:spMk id="5" creationId="{22EF707C-BC64-4E3A-AA17-19128272D3DE}"/>
          </ac:spMkLst>
        </pc:spChg>
      </pc:sldChg>
      <pc:sldChg chg="addSp modSp add del mod ord">
        <pc:chgData name="Arce, Eliezer - HCD" userId="86e2a09b-373b-4628-98eb-6eec5ccf8f5a" providerId="ADAL" clId="{4CF99F92-393F-4265-A80B-DE2F9396630A}" dt="2022-04-15T17:57:42.254" v="7652" actId="47"/>
        <pc:sldMkLst>
          <pc:docMk/>
          <pc:sldMk cId="1875963457" sldId="1729"/>
        </pc:sldMkLst>
        <pc:spChg chg="add mod">
          <ac:chgData name="Arce, Eliezer - HCD" userId="86e2a09b-373b-4628-98eb-6eec5ccf8f5a" providerId="ADAL" clId="{4CF99F92-393F-4265-A80B-DE2F9396630A}" dt="2022-04-14T19:04:02.950" v="5571" actId="20577"/>
          <ac:spMkLst>
            <pc:docMk/>
            <pc:sldMk cId="1875963457" sldId="1729"/>
            <ac:spMk id="5" creationId="{148DCF8C-514B-41FB-B2C5-3515BCE8857B}"/>
          </ac:spMkLst>
        </pc:spChg>
      </pc:sldChg>
      <pc:sldChg chg="addSp delSp modSp add mod">
        <pc:chgData name="Arce, Eliezer - HCD" userId="86e2a09b-373b-4628-98eb-6eec5ccf8f5a" providerId="ADAL" clId="{4CF99F92-393F-4265-A80B-DE2F9396630A}" dt="2022-04-18T20:50:55.068" v="10823"/>
        <pc:sldMkLst>
          <pc:docMk/>
          <pc:sldMk cId="3617520772" sldId="1730"/>
        </pc:sldMkLst>
        <pc:spChg chg="mod">
          <ac:chgData name="Arce, Eliezer - HCD" userId="86e2a09b-373b-4628-98eb-6eec5ccf8f5a" providerId="ADAL" clId="{4CF99F92-393F-4265-A80B-DE2F9396630A}" dt="2022-04-08T19:00:23.794" v="2627" actId="20577"/>
          <ac:spMkLst>
            <pc:docMk/>
            <pc:sldMk cId="3617520772" sldId="1730"/>
            <ac:spMk id="3" creationId="{83A932DF-CAFD-44F1-ADC9-17A615FCEF2C}"/>
          </ac:spMkLst>
        </pc:spChg>
        <pc:spChg chg="del">
          <ac:chgData name="Arce, Eliezer - HCD" userId="86e2a09b-373b-4628-98eb-6eec5ccf8f5a" providerId="ADAL" clId="{4CF99F92-393F-4265-A80B-DE2F9396630A}" dt="2022-04-08T16:12:02.774" v="2288" actId="478"/>
          <ac:spMkLst>
            <pc:docMk/>
            <pc:sldMk cId="3617520772" sldId="1730"/>
            <ac:spMk id="6" creationId="{12852A6E-96A1-4857-9808-79D682832484}"/>
          </ac:spMkLst>
        </pc:spChg>
        <pc:spChg chg="add mod">
          <ac:chgData name="Arce, Eliezer - HCD" userId="86e2a09b-373b-4628-98eb-6eec5ccf8f5a" providerId="ADAL" clId="{4CF99F92-393F-4265-A80B-DE2F9396630A}" dt="2022-04-18T18:45:23.441" v="8338" actId="20577"/>
          <ac:spMkLst>
            <pc:docMk/>
            <pc:sldMk cId="3617520772" sldId="1730"/>
            <ac:spMk id="7" creationId="{71580C6A-1C5A-4AC0-976E-46A911D33915}"/>
          </ac:spMkLst>
        </pc:spChg>
        <pc:cxnChg chg="add del mod modVis">
          <ac:chgData name="Arce, Eliezer - HCD" userId="86e2a09b-373b-4628-98eb-6eec5ccf8f5a" providerId="ADAL" clId="{4CF99F92-393F-4265-A80B-DE2F9396630A}" dt="2022-04-18T20:50:55.068" v="10823"/>
          <ac:cxnSpMkLst>
            <pc:docMk/>
            <pc:sldMk cId="3617520772" sldId="1730"/>
            <ac:cxnSpMk id="4" creationId="{31E58C6C-A4DD-4238-BAB0-4906ED515124}"/>
          </ac:cxnSpMkLst>
        </pc:cxnChg>
      </pc:sldChg>
      <pc:sldChg chg="addSp delSp modSp add mod">
        <pc:chgData name="Arce, Eliezer - HCD" userId="86e2a09b-373b-4628-98eb-6eec5ccf8f5a" providerId="ADAL" clId="{4CF99F92-393F-4265-A80B-DE2F9396630A}" dt="2022-04-18T20:50:55.068" v="10823"/>
        <pc:sldMkLst>
          <pc:docMk/>
          <pc:sldMk cId="797361348" sldId="1731"/>
        </pc:sldMkLst>
        <pc:spChg chg="mod">
          <ac:chgData name="Arce, Eliezer - HCD" userId="86e2a09b-373b-4628-98eb-6eec5ccf8f5a" providerId="ADAL" clId="{4CF99F92-393F-4265-A80B-DE2F9396630A}" dt="2022-04-08T19:00:44.513" v="2632" actId="20577"/>
          <ac:spMkLst>
            <pc:docMk/>
            <pc:sldMk cId="797361348" sldId="1731"/>
            <ac:spMk id="3" creationId="{83A932DF-CAFD-44F1-ADC9-17A615FCEF2C}"/>
          </ac:spMkLst>
        </pc:spChg>
        <pc:spChg chg="add mod">
          <ac:chgData name="Arce, Eliezer - HCD" userId="86e2a09b-373b-4628-98eb-6eec5ccf8f5a" providerId="ADAL" clId="{4CF99F92-393F-4265-A80B-DE2F9396630A}" dt="2022-04-14T19:14:54.041" v="5666" actId="20577"/>
          <ac:spMkLst>
            <pc:docMk/>
            <pc:sldMk cId="797361348" sldId="1731"/>
            <ac:spMk id="5" creationId="{03D8AD55-A995-4382-95D5-29F561BC4C9E}"/>
          </ac:spMkLst>
        </pc:spChg>
        <pc:spChg chg="del">
          <ac:chgData name="Arce, Eliezer - HCD" userId="86e2a09b-373b-4628-98eb-6eec5ccf8f5a" providerId="ADAL" clId="{4CF99F92-393F-4265-A80B-DE2F9396630A}" dt="2022-04-08T16:12:12.754" v="2289" actId="478"/>
          <ac:spMkLst>
            <pc:docMk/>
            <pc:sldMk cId="797361348" sldId="1731"/>
            <ac:spMk id="6" creationId="{12852A6E-96A1-4857-9808-79D682832484}"/>
          </ac:spMkLst>
        </pc:spChg>
        <pc:cxnChg chg="add del mod modVis">
          <ac:chgData name="Arce, Eliezer - HCD" userId="86e2a09b-373b-4628-98eb-6eec5ccf8f5a" providerId="ADAL" clId="{4CF99F92-393F-4265-A80B-DE2F9396630A}" dt="2022-04-18T20:50:55.068" v="10823"/>
          <ac:cxnSpMkLst>
            <pc:docMk/>
            <pc:sldMk cId="797361348" sldId="1731"/>
            <ac:cxnSpMk id="4" creationId="{EF645E53-C020-45B9-8D41-80E93AC94B7B}"/>
          </ac:cxnSpMkLst>
        </pc:cxnChg>
      </pc:sldChg>
      <pc:sldChg chg="addSp delSp modSp add mod">
        <pc:chgData name="Arce, Eliezer - HCD" userId="86e2a09b-373b-4628-98eb-6eec5ccf8f5a" providerId="ADAL" clId="{4CF99F92-393F-4265-A80B-DE2F9396630A}" dt="2022-04-18T20:50:55.068" v="10823"/>
        <pc:sldMkLst>
          <pc:docMk/>
          <pc:sldMk cId="2381814501" sldId="1732"/>
        </pc:sldMkLst>
        <pc:spChg chg="mod">
          <ac:chgData name="Arce, Eliezer - HCD" userId="86e2a09b-373b-4628-98eb-6eec5ccf8f5a" providerId="ADAL" clId="{4CF99F92-393F-4265-A80B-DE2F9396630A}" dt="2022-04-08T19:00:49.237" v="2637" actId="20577"/>
          <ac:spMkLst>
            <pc:docMk/>
            <pc:sldMk cId="2381814501" sldId="1732"/>
            <ac:spMk id="3" creationId="{83A932DF-CAFD-44F1-ADC9-17A615FCEF2C}"/>
          </ac:spMkLst>
        </pc:spChg>
        <pc:spChg chg="del">
          <ac:chgData name="Arce, Eliezer - HCD" userId="86e2a09b-373b-4628-98eb-6eec5ccf8f5a" providerId="ADAL" clId="{4CF99F92-393F-4265-A80B-DE2F9396630A}" dt="2022-04-08T16:26:35.637" v="2451" actId="478"/>
          <ac:spMkLst>
            <pc:docMk/>
            <pc:sldMk cId="2381814501" sldId="1732"/>
            <ac:spMk id="5" creationId="{03D8AD55-A995-4382-95D5-29F561BC4C9E}"/>
          </ac:spMkLst>
        </pc:spChg>
        <pc:graphicFrameChg chg="add mod modGraphic">
          <ac:chgData name="Arce, Eliezer - HCD" userId="86e2a09b-373b-4628-98eb-6eec5ccf8f5a" providerId="ADAL" clId="{4CF99F92-393F-4265-A80B-DE2F9396630A}" dt="2022-04-08T19:30:34.197" v="2948" actId="113"/>
          <ac:graphicFrameMkLst>
            <pc:docMk/>
            <pc:sldMk cId="2381814501" sldId="1732"/>
            <ac:graphicFrameMk id="4" creationId="{1E398C15-C0B9-48EE-9AF6-B64925B7A88A}"/>
          </ac:graphicFrameMkLst>
        </pc:graphicFrameChg>
        <pc:cxnChg chg="add del mod modVis">
          <ac:chgData name="Arce, Eliezer - HCD" userId="86e2a09b-373b-4628-98eb-6eec5ccf8f5a" providerId="ADAL" clId="{4CF99F92-393F-4265-A80B-DE2F9396630A}" dt="2022-04-18T20:50:55.068" v="10823"/>
          <ac:cxnSpMkLst>
            <pc:docMk/>
            <pc:sldMk cId="2381814501" sldId="1732"/>
            <ac:cxnSpMk id="5" creationId="{6ABB59CC-746A-49D5-8CDA-E6AA5412CF12}"/>
          </ac:cxnSpMkLst>
        </pc:cxnChg>
      </pc:sldChg>
      <pc:sldChg chg="addSp delSp modSp add mod">
        <pc:chgData name="Arce, Eliezer - HCD" userId="86e2a09b-373b-4628-98eb-6eec5ccf8f5a" providerId="ADAL" clId="{4CF99F92-393F-4265-A80B-DE2F9396630A}" dt="2022-04-18T20:50:55.068" v="10823"/>
        <pc:sldMkLst>
          <pc:docMk/>
          <pc:sldMk cId="1352008641" sldId="1733"/>
        </pc:sldMkLst>
        <pc:spChg chg="mod">
          <ac:chgData name="Arce, Eliezer - HCD" userId="86e2a09b-373b-4628-98eb-6eec5ccf8f5a" providerId="ADAL" clId="{4CF99F92-393F-4265-A80B-DE2F9396630A}" dt="2022-04-08T19:01:02.120" v="2647" actId="20577"/>
          <ac:spMkLst>
            <pc:docMk/>
            <pc:sldMk cId="1352008641" sldId="1733"/>
            <ac:spMk id="3" creationId="{83A932DF-CAFD-44F1-ADC9-17A615FCEF2C}"/>
          </ac:spMkLst>
        </pc:spChg>
        <pc:graphicFrameChg chg="del">
          <ac:chgData name="Arce, Eliezer - HCD" userId="86e2a09b-373b-4628-98eb-6eec5ccf8f5a" providerId="ADAL" clId="{4CF99F92-393F-4265-A80B-DE2F9396630A}" dt="2022-04-08T16:29:11.894" v="2507" actId="478"/>
          <ac:graphicFrameMkLst>
            <pc:docMk/>
            <pc:sldMk cId="1352008641" sldId="1733"/>
            <ac:graphicFrameMk id="4" creationId="{1E398C15-C0B9-48EE-9AF6-B64925B7A88A}"/>
          </ac:graphicFrameMkLst>
        </pc:graphicFrameChg>
        <pc:picChg chg="add mod">
          <ac:chgData name="Arce, Eliezer - HCD" userId="86e2a09b-373b-4628-98eb-6eec5ccf8f5a" providerId="ADAL" clId="{4CF99F92-393F-4265-A80B-DE2F9396630A}" dt="2022-04-08T18:10:26.075" v="2538" actId="1036"/>
          <ac:picMkLst>
            <pc:docMk/>
            <pc:sldMk cId="1352008641" sldId="1733"/>
            <ac:picMk id="4" creationId="{83C89DAF-916D-445D-ABDA-8815CCA5461A}"/>
          </ac:picMkLst>
        </pc:picChg>
        <pc:cxnChg chg="add del mod modVis">
          <ac:chgData name="Arce, Eliezer - HCD" userId="86e2a09b-373b-4628-98eb-6eec5ccf8f5a" providerId="ADAL" clId="{4CF99F92-393F-4265-A80B-DE2F9396630A}" dt="2022-04-18T20:50:55.068" v="10823"/>
          <ac:cxnSpMkLst>
            <pc:docMk/>
            <pc:sldMk cId="1352008641" sldId="1733"/>
            <ac:cxnSpMk id="5" creationId="{B210B454-D98B-4DC8-9981-77A158D3CD4D}"/>
          </ac:cxnSpMkLst>
        </pc:cxnChg>
      </pc:sldChg>
      <pc:sldChg chg="addSp delSp modSp add mod ord">
        <pc:chgData name="Arce, Eliezer - HCD" userId="86e2a09b-373b-4628-98eb-6eec5ccf8f5a" providerId="ADAL" clId="{4CF99F92-393F-4265-A80B-DE2F9396630A}" dt="2022-04-18T20:50:55.068" v="10823"/>
        <pc:sldMkLst>
          <pc:docMk/>
          <pc:sldMk cId="3326020617" sldId="1734"/>
        </pc:sldMkLst>
        <pc:spChg chg="mod">
          <ac:chgData name="Arce, Eliezer - HCD" userId="86e2a09b-373b-4628-98eb-6eec5ccf8f5a" providerId="ADAL" clId="{4CF99F92-393F-4265-A80B-DE2F9396630A}" dt="2022-04-08T19:00:56.938" v="2642" actId="20577"/>
          <ac:spMkLst>
            <pc:docMk/>
            <pc:sldMk cId="3326020617" sldId="1734"/>
            <ac:spMk id="3" creationId="{83A932DF-CAFD-44F1-ADC9-17A615FCEF2C}"/>
          </ac:spMkLst>
        </pc:spChg>
        <pc:picChg chg="add mod">
          <ac:chgData name="Arce, Eliezer - HCD" userId="86e2a09b-373b-4628-98eb-6eec5ccf8f5a" providerId="ADAL" clId="{4CF99F92-393F-4265-A80B-DE2F9396630A}" dt="2022-04-08T18:09:43.258" v="2519" actId="1035"/>
          <ac:picMkLst>
            <pc:docMk/>
            <pc:sldMk cId="3326020617" sldId="1734"/>
            <ac:picMk id="4" creationId="{6F5DCF30-1D54-4ABE-B39C-5809036B217D}"/>
          </ac:picMkLst>
        </pc:picChg>
        <pc:cxnChg chg="add del mod modVis">
          <ac:chgData name="Arce, Eliezer - HCD" userId="86e2a09b-373b-4628-98eb-6eec5ccf8f5a" providerId="ADAL" clId="{4CF99F92-393F-4265-A80B-DE2F9396630A}" dt="2022-04-18T20:50:55.068" v="10823"/>
          <ac:cxnSpMkLst>
            <pc:docMk/>
            <pc:sldMk cId="3326020617" sldId="1734"/>
            <ac:cxnSpMk id="5" creationId="{A91B1E08-8AAB-4730-B49B-A61322F66C66}"/>
          </ac:cxnSpMkLst>
        </pc:cxnChg>
      </pc:sldChg>
      <pc:sldChg chg="addSp delSp modSp add mod">
        <pc:chgData name="Arce, Eliezer - HCD" userId="86e2a09b-373b-4628-98eb-6eec5ccf8f5a" providerId="ADAL" clId="{4CF99F92-393F-4265-A80B-DE2F9396630A}" dt="2022-04-18T20:50:55.068" v="10823"/>
        <pc:sldMkLst>
          <pc:docMk/>
          <pc:sldMk cId="2752898650" sldId="1735"/>
        </pc:sldMkLst>
        <pc:spChg chg="mod">
          <ac:chgData name="Arce, Eliezer - HCD" userId="86e2a09b-373b-4628-98eb-6eec5ccf8f5a" providerId="ADAL" clId="{4CF99F92-393F-4265-A80B-DE2F9396630A}" dt="2022-04-08T19:01:16.582" v="2662" actId="20577"/>
          <ac:spMkLst>
            <pc:docMk/>
            <pc:sldMk cId="2752898650" sldId="1735"/>
            <ac:spMk id="3" creationId="{83A932DF-CAFD-44F1-ADC9-17A615FCEF2C}"/>
          </ac:spMkLst>
        </pc:spChg>
        <pc:spChg chg="add mod">
          <ac:chgData name="Arce, Eliezer - HCD" userId="86e2a09b-373b-4628-98eb-6eec5ccf8f5a" providerId="ADAL" clId="{4CF99F92-393F-4265-A80B-DE2F9396630A}" dt="2022-04-15T20:19:30.649" v="7670" actId="20577"/>
          <ac:spMkLst>
            <pc:docMk/>
            <pc:sldMk cId="2752898650" sldId="1735"/>
            <ac:spMk id="6" creationId="{A9602CF2-E2BF-4704-B92E-0031A7ED4831}"/>
          </ac:spMkLst>
        </pc:spChg>
        <pc:picChg chg="del">
          <ac:chgData name="Arce, Eliezer - HCD" userId="86e2a09b-373b-4628-98eb-6eec5ccf8f5a" providerId="ADAL" clId="{4CF99F92-393F-4265-A80B-DE2F9396630A}" dt="2022-04-08T18:10:33.837" v="2540" actId="478"/>
          <ac:picMkLst>
            <pc:docMk/>
            <pc:sldMk cId="2752898650" sldId="1735"/>
            <ac:picMk id="4" creationId="{83C89DAF-916D-445D-ABDA-8815CCA5461A}"/>
          </ac:picMkLst>
        </pc:picChg>
        <pc:cxnChg chg="add del mod modVis">
          <ac:chgData name="Arce, Eliezer - HCD" userId="86e2a09b-373b-4628-98eb-6eec5ccf8f5a" providerId="ADAL" clId="{4CF99F92-393F-4265-A80B-DE2F9396630A}" dt="2022-04-18T20:50:55.068" v="10823"/>
          <ac:cxnSpMkLst>
            <pc:docMk/>
            <pc:sldMk cId="2752898650" sldId="1735"/>
            <ac:cxnSpMk id="4" creationId="{79F865E9-AD09-45A5-8750-3F0DDF8830CB}"/>
          </ac:cxnSpMkLst>
        </pc:cxnChg>
      </pc:sldChg>
      <pc:sldChg chg="addSp delSp modSp add mod">
        <pc:chgData name="Arce, Eliezer - HCD" userId="86e2a09b-373b-4628-98eb-6eec5ccf8f5a" providerId="ADAL" clId="{4CF99F92-393F-4265-A80B-DE2F9396630A}" dt="2022-04-18T20:50:55.068" v="10823"/>
        <pc:sldMkLst>
          <pc:docMk/>
          <pc:sldMk cId="3030539534" sldId="1736"/>
        </pc:sldMkLst>
        <pc:spChg chg="del">
          <ac:chgData name="Arce, Eliezer - HCD" userId="86e2a09b-373b-4628-98eb-6eec5ccf8f5a" providerId="ADAL" clId="{4CF99F92-393F-4265-A80B-DE2F9396630A}" dt="2022-04-08T19:01:33.650" v="2663" actId="478"/>
          <ac:spMkLst>
            <pc:docMk/>
            <pc:sldMk cId="3030539534" sldId="1736"/>
            <ac:spMk id="3" creationId="{83A932DF-CAFD-44F1-ADC9-17A615FCEF2C}"/>
          </ac:spMkLst>
        </pc:spChg>
        <pc:spChg chg="add del mod">
          <ac:chgData name="Arce, Eliezer - HCD" userId="86e2a09b-373b-4628-98eb-6eec5ccf8f5a" providerId="ADAL" clId="{4CF99F92-393F-4265-A80B-DE2F9396630A}" dt="2022-04-08T19:01:38.313" v="2664" actId="478"/>
          <ac:spMkLst>
            <pc:docMk/>
            <pc:sldMk cId="3030539534" sldId="1736"/>
            <ac:spMk id="5" creationId="{B70F6FE9-DA7F-4007-8930-3C2FF2A77866}"/>
          </ac:spMkLst>
        </pc:spChg>
        <pc:spChg chg="add mod">
          <ac:chgData name="Arce, Eliezer - HCD" userId="86e2a09b-373b-4628-98eb-6eec5ccf8f5a" providerId="ADAL" clId="{4CF99F92-393F-4265-A80B-DE2F9396630A}" dt="2022-04-08T19:33:28.596" v="3001" actId="1035"/>
          <ac:spMkLst>
            <pc:docMk/>
            <pc:sldMk cId="3030539534" sldId="1736"/>
            <ac:spMk id="6" creationId="{D001B46A-52AE-4A9F-95EF-08FDC1A19351}"/>
          </ac:spMkLst>
        </pc:spChg>
        <pc:spChg chg="add mod">
          <ac:chgData name="Arce, Eliezer - HCD" userId="86e2a09b-373b-4628-98eb-6eec5ccf8f5a" providerId="ADAL" clId="{4CF99F92-393F-4265-A80B-DE2F9396630A}" dt="2022-04-15T20:19:44.697" v="7672" actId="20577"/>
          <ac:spMkLst>
            <pc:docMk/>
            <pc:sldMk cId="3030539534" sldId="1736"/>
            <ac:spMk id="8" creationId="{108B894D-023B-4210-93A3-A0BDBF7C8BA7}"/>
          </ac:spMkLst>
        </pc:spChg>
        <pc:cxnChg chg="add del mod modVis">
          <ac:chgData name="Arce, Eliezer - HCD" userId="86e2a09b-373b-4628-98eb-6eec5ccf8f5a" providerId="ADAL" clId="{4CF99F92-393F-4265-A80B-DE2F9396630A}" dt="2022-04-18T20:50:55.068" v="10823"/>
          <ac:cxnSpMkLst>
            <pc:docMk/>
            <pc:sldMk cId="3030539534" sldId="1736"/>
            <ac:cxnSpMk id="3" creationId="{5B171320-55CF-4BC8-8902-96FB03B3FC92}"/>
          </ac:cxnSpMkLst>
        </pc:cxnChg>
      </pc:sldChg>
      <pc:sldChg chg="addSp delSp modSp add del mod">
        <pc:chgData name="Arce, Eliezer - HCD" userId="86e2a09b-373b-4628-98eb-6eec5ccf8f5a" providerId="ADAL" clId="{4CF99F92-393F-4265-A80B-DE2F9396630A}" dt="2022-04-08T19:50:42.860" v="3211" actId="2696"/>
        <pc:sldMkLst>
          <pc:docMk/>
          <pc:sldMk cId="3532517119" sldId="1737"/>
        </pc:sldMkLst>
        <pc:spChg chg="del">
          <ac:chgData name="Arce, Eliezer - HCD" userId="86e2a09b-373b-4628-98eb-6eec5ccf8f5a" providerId="ADAL" clId="{4CF99F92-393F-4265-A80B-DE2F9396630A}" dt="2022-04-08T19:01:47.044" v="2666" actId="478"/>
          <ac:spMkLst>
            <pc:docMk/>
            <pc:sldMk cId="3532517119" sldId="1737"/>
            <ac:spMk id="3" creationId="{83A932DF-CAFD-44F1-ADC9-17A615FCEF2C}"/>
          </ac:spMkLst>
        </pc:spChg>
        <pc:spChg chg="add del mod">
          <ac:chgData name="Arce, Eliezer - HCD" userId="86e2a09b-373b-4628-98eb-6eec5ccf8f5a" providerId="ADAL" clId="{4CF99F92-393F-4265-A80B-DE2F9396630A}" dt="2022-04-08T19:01:50.516" v="2667" actId="478"/>
          <ac:spMkLst>
            <pc:docMk/>
            <pc:sldMk cId="3532517119" sldId="1737"/>
            <ac:spMk id="5" creationId="{41322251-AEB0-4890-AB9F-E8AE40B074CA}"/>
          </ac:spMkLst>
        </pc:spChg>
        <pc:spChg chg="add mod">
          <ac:chgData name="Arce, Eliezer - HCD" userId="86e2a09b-373b-4628-98eb-6eec5ccf8f5a" providerId="ADAL" clId="{4CF99F92-393F-4265-A80B-DE2F9396630A}" dt="2022-04-08T19:01:52.256" v="2668"/>
          <ac:spMkLst>
            <pc:docMk/>
            <pc:sldMk cId="3532517119" sldId="1737"/>
            <ac:spMk id="6" creationId="{DAD16314-4495-4F86-9E7F-6E440BAD38BA}"/>
          </ac:spMkLst>
        </pc:spChg>
        <pc:spChg chg="add mod">
          <ac:chgData name="Arce, Eliezer - HCD" userId="86e2a09b-373b-4628-98eb-6eec5ccf8f5a" providerId="ADAL" clId="{4CF99F92-393F-4265-A80B-DE2F9396630A}" dt="2022-04-08T19:49:26.419" v="3194" actId="255"/>
          <ac:spMkLst>
            <pc:docMk/>
            <pc:sldMk cId="3532517119" sldId="1737"/>
            <ac:spMk id="8" creationId="{C6403F87-76F4-4E29-A4BB-06F877B82C78}"/>
          </ac:spMkLst>
        </pc:spChg>
      </pc:sldChg>
      <pc:sldChg chg="addSp delSp modSp add mod">
        <pc:chgData name="Arce, Eliezer - HCD" userId="86e2a09b-373b-4628-98eb-6eec5ccf8f5a" providerId="ADAL" clId="{4CF99F92-393F-4265-A80B-DE2F9396630A}" dt="2022-04-18T20:50:55.068" v="10823"/>
        <pc:sldMkLst>
          <pc:docMk/>
          <pc:sldMk cId="1038274799" sldId="1738"/>
        </pc:sldMkLst>
        <pc:spChg chg="add mod">
          <ac:chgData name="Arce, Eliezer - HCD" userId="86e2a09b-373b-4628-98eb-6eec5ccf8f5a" providerId="ADAL" clId="{4CF99F92-393F-4265-A80B-DE2F9396630A}" dt="2022-04-08T19:43:00.371" v="3123" actId="207"/>
          <ac:spMkLst>
            <pc:docMk/>
            <pc:sldMk cId="1038274799" sldId="1738"/>
            <ac:spMk id="5" creationId="{F8522415-760A-4F61-85C0-1A52B3D8327A}"/>
          </ac:spMkLst>
        </pc:spChg>
        <pc:cxnChg chg="add del mod modVis">
          <ac:chgData name="Arce, Eliezer - HCD" userId="86e2a09b-373b-4628-98eb-6eec5ccf8f5a" providerId="ADAL" clId="{4CF99F92-393F-4265-A80B-DE2F9396630A}" dt="2022-04-18T20:50:55.068" v="10823"/>
          <ac:cxnSpMkLst>
            <pc:docMk/>
            <pc:sldMk cId="1038274799" sldId="1738"/>
            <ac:cxnSpMk id="3" creationId="{CA90E729-F993-4225-8BBE-285F22496E77}"/>
          </ac:cxnSpMkLst>
        </pc:cxnChg>
      </pc:sldChg>
      <pc:sldChg chg="add del">
        <pc:chgData name="Arce, Eliezer - HCD" userId="86e2a09b-373b-4628-98eb-6eec5ccf8f5a" providerId="ADAL" clId="{4CF99F92-393F-4265-A80B-DE2F9396630A}" dt="2022-04-08T19:02:01.088" v="2669" actId="47"/>
        <pc:sldMkLst>
          <pc:docMk/>
          <pc:sldMk cId="2530121194" sldId="1738"/>
        </pc:sldMkLst>
      </pc:sldChg>
      <pc:sldChg chg="addSp delSp modSp add mod">
        <pc:chgData name="Arce, Eliezer - HCD" userId="86e2a09b-373b-4628-98eb-6eec5ccf8f5a" providerId="ADAL" clId="{4CF99F92-393F-4265-A80B-DE2F9396630A}" dt="2022-04-18T20:50:55.068" v="10823"/>
        <pc:sldMkLst>
          <pc:docMk/>
          <pc:sldMk cId="2867482120" sldId="1739"/>
        </pc:sldMkLst>
        <pc:picChg chg="add mod">
          <ac:chgData name="Arce, Eliezer - HCD" userId="86e2a09b-373b-4628-98eb-6eec5ccf8f5a" providerId="ADAL" clId="{4CF99F92-393F-4265-A80B-DE2F9396630A}" dt="2022-04-08T19:03:12.497" v="2674" actId="1076"/>
          <ac:picMkLst>
            <pc:docMk/>
            <pc:sldMk cId="2867482120" sldId="1739"/>
            <ac:picMk id="4" creationId="{D56DEFE0-277E-4660-81BC-0AF04B3C78A7}"/>
          </ac:picMkLst>
        </pc:picChg>
        <pc:cxnChg chg="add del mod modVis">
          <ac:chgData name="Arce, Eliezer - HCD" userId="86e2a09b-373b-4628-98eb-6eec5ccf8f5a" providerId="ADAL" clId="{4CF99F92-393F-4265-A80B-DE2F9396630A}" dt="2022-04-18T20:50:55.068" v="10823"/>
          <ac:cxnSpMkLst>
            <pc:docMk/>
            <pc:sldMk cId="2867482120" sldId="1739"/>
            <ac:cxnSpMk id="3" creationId="{A0686E06-0FF6-41CE-8363-F3D884A60C34}"/>
          </ac:cxnSpMkLst>
        </pc:cxnChg>
      </pc:sldChg>
      <pc:sldChg chg="addSp delSp modSp add mod">
        <pc:chgData name="Arce, Eliezer - HCD" userId="86e2a09b-373b-4628-98eb-6eec5ccf8f5a" providerId="ADAL" clId="{4CF99F92-393F-4265-A80B-DE2F9396630A}" dt="2022-04-18T20:50:55.068" v="10823"/>
        <pc:sldMkLst>
          <pc:docMk/>
          <pc:sldMk cId="2528564866" sldId="1740"/>
        </pc:sldMkLst>
        <pc:spChg chg="mod">
          <ac:chgData name="Arce, Eliezer - HCD" userId="86e2a09b-373b-4628-98eb-6eec5ccf8f5a" providerId="ADAL" clId="{4CF99F92-393F-4265-A80B-DE2F9396630A}" dt="2022-04-08T20:05:27.965" v="3407" actId="14100"/>
          <ac:spMkLst>
            <pc:docMk/>
            <pc:sldMk cId="2528564866" sldId="1740"/>
            <ac:spMk id="6" creationId="{DAD16314-4495-4F86-9E7F-6E440BAD38BA}"/>
          </ac:spMkLst>
        </pc:spChg>
        <pc:spChg chg="add mod">
          <ac:chgData name="Arce, Eliezer - HCD" userId="86e2a09b-373b-4628-98eb-6eec5ccf8f5a" providerId="ADAL" clId="{4CF99F92-393F-4265-A80B-DE2F9396630A}" dt="2022-04-18T13:26:59.819" v="8014" actId="20577"/>
          <ac:spMkLst>
            <pc:docMk/>
            <pc:sldMk cId="2528564866" sldId="1740"/>
            <ac:spMk id="7" creationId="{9527AD57-2FE4-4BD4-B3FB-7B964ACA40B6}"/>
          </ac:spMkLst>
        </pc:spChg>
        <pc:picChg chg="del">
          <ac:chgData name="Arce, Eliezer - HCD" userId="86e2a09b-373b-4628-98eb-6eec5ccf8f5a" providerId="ADAL" clId="{4CF99F92-393F-4265-A80B-DE2F9396630A}" dt="2022-04-08T19:03:19.718" v="2676" actId="478"/>
          <ac:picMkLst>
            <pc:docMk/>
            <pc:sldMk cId="2528564866" sldId="1740"/>
            <ac:picMk id="4" creationId="{D56DEFE0-277E-4660-81BC-0AF04B3C78A7}"/>
          </ac:picMkLst>
        </pc:picChg>
        <pc:picChg chg="add del mod">
          <ac:chgData name="Arce, Eliezer - HCD" userId="86e2a09b-373b-4628-98eb-6eec5ccf8f5a" providerId="ADAL" clId="{4CF99F92-393F-4265-A80B-DE2F9396630A}" dt="2022-04-08T19:52:15.018" v="3241" actId="478"/>
          <ac:picMkLst>
            <pc:docMk/>
            <pc:sldMk cId="2528564866" sldId="1740"/>
            <ac:picMk id="5" creationId="{E5F53C7D-5576-4403-9612-16CF77F062E4}"/>
          </ac:picMkLst>
        </pc:picChg>
        <pc:cxnChg chg="add del mod modVis">
          <ac:chgData name="Arce, Eliezer - HCD" userId="86e2a09b-373b-4628-98eb-6eec5ccf8f5a" providerId="ADAL" clId="{4CF99F92-393F-4265-A80B-DE2F9396630A}" dt="2022-04-18T20:50:55.068" v="10823"/>
          <ac:cxnSpMkLst>
            <pc:docMk/>
            <pc:sldMk cId="2528564866" sldId="1740"/>
            <ac:cxnSpMk id="3" creationId="{CBD51DAA-84DD-4D3A-B0F3-C09B98D77687}"/>
          </ac:cxnSpMkLst>
        </pc:cxnChg>
      </pc:sldChg>
      <pc:sldChg chg="add del">
        <pc:chgData name="Arce, Eliezer - HCD" userId="86e2a09b-373b-4628-98eb-6eec5ccf8f5a" providerId="ADAL" clId="{4CF99F92-393F-4265-A80B-DE2F9396630A}" dt="2022-04-08T19:58:47.216" v="3347" actId="47"/>
        <pc:sldMkLst>
          <pc:docMk/>
          <pc:sldMk cId="441647792" sldId="1741"/>
        </pc:sldMkLst>
      </pc:sldChg>
      <pc:sldChg chg="delSp modSp add del mod">
        <pc:chgData name="Arce, Eliezer - HCD" userId="86e2a09b-373b-4628-98eb-6eec5ccf8f5a" providerId="ADAL" clId="{4CF99F92-393F-4265-A80B-DE2F9396630A}" dt="2022-04-08T19:52:17.653" v="3242" actId="47"/>
        <pc:sldMkLst>
          <pc:docMk/>
          <pc:sldMk cId="3432991780" sldId="1741"/>
        </pc:sldMkLst>
        <pc:spChg chg="mod">
          <ac:chgData name="Arce, Eliezer - HCD" userId="86e2a09b-373b-4628-98eb-6eec5ccf8f5a" providerId="ADAL" clId="{4CF99F92-393F-4265-A80B-DE2F9396630A}" dt="2022-04-08T19:51:04.981" v="3217" actId="20577"/>
          <ac:spMkLst>
            <pc:docMk/>
            <pc:sldMk cId="3432991780" sldId="1741"/>
            <ac:spMk id="6" creationId="{DAD16314-4495-4F86-9E7F-6E440BAD38BA}"/>
          </ac:spMkLst>
        </pc:spChg>
        <pc:picChg chg="del mod">
          <ac:chgData name="Arce, Eliezer - HCD" userId="86e2a09b-373b-4628-98eb-6eec5ccf8f5a" providerId="ADAL" clId="{4CF99F92-393F-4265-A80B-DE2F9396630A}" dt="2022-04-08T19:50:54.982" v="3214" actId="478"/>
          <ac:picMkLst>
            <pc:docMk/>
            <pc:sldMk cId="3432991780" sldId="1741"/>
            <ac:picMk id="5" creationId="{E5F53C7D-5576-4403-9612-16CF77F062E4}"/>
          </ac:picMkLst>
        </pc:picChg>
      </pc:sldChg>
      <pc:sldChg chg="add del">
        <pc:chgData name="Arce, Eliezer - HCD" userId="86e2a09b-373b-4628-98eb-6eec5ccf8f5a" providerId="ADAL" clId="{4CF99F92-393F-4265-A80B-DE2F9396630A}" dt="2022-04-08T19:58:47.969" v="3348" actId="47"/>
        <pc:sldMkLst>
          <pc:docMk/>
          <pc:sldMk cId="126408879" sldId="1742"/>
        </pc:sldMkLst>
      </pc:sldChg>
      <pc:sldChg chg="addSp delSp modSp add mod">
        <pc:chgData name="Arce, Eliezer - HCD" userId="86e2a09b-373b-4628-98eb-6eec5ccf8f5a" providerId="ADAL" clId="{4CF99F92-393F-4265-A80B-DE2F9396630A}" dt="2022-04-18T20:50:55.068" v="10823"/>
        <pc:sldMkLst>
          <pc:docMk/>
          <pc:sldMk cId="349921035" sldId="1743"/>
        </pc:sldMkLst>
        <pc:graphicFrameChg chg="add mod modGraphic">
          <ac:chgData name="Arce, Eliezer - HCD" userId="86e2a09b-373b-4628-98eb-6eec5ccf8f5a" providerId="ADAL" clId="{4CF99F92-393F-4265-A80B-DE2F9396630A}" dt="2022-04-11T20:28:21.052" v="4924" actId="14100"/>
          <ac:graphicFrameMkLst>
            <pc:docMk/>
            <pc:sldMk cId="349921035" sldId="1743"/>
            <ac:graphicFrameMk id="3" creationId="{DBC46923-2A2D-4062-926D-7CA3813F87F5}"/>
          </ac:graphicFrameMkLst>
        </pc:graphicFrameChg>
        <pc:picChg chg="del">
          <ac:chgData name="Arce, Eliezer - HCD" userId="86e2a09b-373b-4628-98eb-6eec5ccf8f5a" providerId="ADAL" clId="{4CF99F92-393F-4265-A80B-DE2F9396630A}" dt="2022-04-08T19:53:02.067" v="3246" actId="478"/>
          <ac:picMkLst>
            <pc:docMk/>
            <pc:sldMk cId="349921035" sldId="1743"/>
            <ac:picMk id="4" creationId="{D56DEFE0-277E-4660-81BC-0AF04B3C78A7}"/>
          </ac:picMkLst>
        </pc:picChg>
        <pc:cxnChg chg="add del mod modVis">
          <ac:chgData name="Arce, Eliezer - HCD" userId="86e2a09b-373b-4628-98eb-6eec5ccf8f5a" providerId="ADAL" clId="{4CF99F92-393F-4265-A80B-DE2F9396630A}" dt="2022-04-18T20:50:55.068" v="10823"/>
          <ac:cxnSpMkLst>
            <pc:docMk/>
            <pc:sldMk cId="349921035" sldId="1743"/>
            <ac:cxnSpMk id="4" creationId="{0AB5D111-65B2-4CBF-A8F8-5010D8D7A718}"/>
          </ac:cxnSpMkLst>
        </pc:cxnChg>
      </pc:sldChg>
      <pc:sldChg chg="addSp delSp modSp add mod">
        <pc:chgData name="Arce, Eliezer - HCD" userId="86e2a09b-373b-4628-98eb-6eec5ccf8f5a" providerId="ADAL" clId="{4CF99F92-393F-4265-A80B-DE2F9396630A}" dt="2022-04-18T20:50:55.068" v="10823"/>
        <pc:sldMkLst>
          <pc:docMk/>
          <pc:sldMk cId="2959970610" sldId="1744"/>
        </pc:sldMkLst>
        <pc:spChg chg="add mod">
          <ac:chgData name="Arce, Eliezer - HCD" userId="86e2a09b-373b-4628-98eb-6eec5ccf8f5a" providerId="ADAL" clId="{4CF99F92-393F-4265-A80B-DE2F9396630A}" dt="2022-04-14T19:08:14.278" v="5604" actId="1038"/>
          <ac:spMkLst>
            <pc:docMk/>
            <pc:sldMk cId="2959970610" sldId="1744"/>
            <ac:spMk id="5" creationId="{49800CE5-01F3-42B7-A30B-295653943975}"/>
          </ac:spMkLst>
        </pc:spChg>
        <pc:cxnChg chg="add del mod modVis">
          <ac:chgData name="Arce, Eliezer - HCD" userId="86e2a09b-373b-4628-98eb-6eec5ccf8f5a" providerId="ADAL" clId="{4CF99F92-393F-4265-A80B-DE2F9396630A}" dt="2022-04-18T20:50:55.068" v="10823"/>
          <ac:cxnSpMkLst>
            <pc:docMk/>
            <pc:sldMk cId="2959970610" sldId="1744"/>
            <ac:cxnSpMk id="3" creationId="{A64BC334-AC6E-47AA-A5A3-735D3B5DE52B}"/>
          </ac:cxnSpMkLst>
        </pc:cxnChg>
      </pc:sldChg>
      <pc:sldChg chg="addSp delSp modSp add mod ord">
        <pc:chgData name="Arce, Eliezer - HCD" userId="86e2a09b-373b-4628-98eb-6eec5ccf8f5a" providerId="ADAL" clId="{4CF99F92-393F-4265-A80B-DE2F9396630A}" dt="2022-04-18T20:50:55.068" v="10823"/>
        <pc:sldMkLst>
          <pc:docMk/>
          <pc:sldMk cId="1229101868" sldId="1745"/>
        </pc:sldMkLst>
        <pc:spChg chg="add mod">
          <ac:chgData name="Arce, Eliezer - HCD" userId="86e2a09b-373b-4628-98eb-6eec5ccf8f5a" providerId="ADAL" clId="{4CF99F92-393F-4265-A80B-DE2F9396630A}" dt="2022-04-18T20:46:08.933" v="8346" actId="20577"/>
          <ac:spMkLst>
            <pc:docMk/>
            <pc:sldMk cId="1229101868" sldId="1745"/>
            <ac:spMk id="5" creationId="{6A6C92E4-969E-4955-96CE-6E15492487E1}"/>
          </ac:spMkLst>
        </pc:spChg>
        <pc:cxnChg chg="add del mod modVis">
          <ac:chgData name="Arce, Eliezer - HCD" userId="86e2a09b-373b-4628-98eb-6eec5ccf8f5a" providerId="ADAL" clId="{4CF99F92-393F-4265-A80B-DE2F9396630A}" dt="2022-04-18T20:50:55.068" v="10823"/>
          <ac:cxnSpMkLst>
            <pc:docMk/>
            <pc:sldMk cId="1229101868" sldId="1745"/>
            <ac:cxnSpMk id="3" creationId="{69C2C88E-46CA-4BE2-B7F9-F9A4492995EB}"/>
          </ac:cxnSpMkLst>
        </pc:cxnChg>
      </pc:sldChg>
      <pc:sldChg chg="addSp delSp modSp add mod">
        <pc:chgData name="Arce, Eliezer - HCD" userId="86e2a09b-373b-4628-98eb-6eec5ccf8f5a" providerId="ADAL" clId="{4CF99F92-393F-4265-A80B-DE2F9396630A}" dt="2022-04-18T20:50:55.068" v="10823"/>
        <pc:sldMkLst>
          <pc:docMk/>
          <pc:sldMk cId="1695250490" sldId="1746"/>
        </pc:sldMkLst>
        <pc:spChg chg="del">
          <ac:chgData name="Arce, Eliezer - HCD" userId="86e2a09b-373b-4628-98eb-6eec5ccf8f5a" providerId="ADAL" clId="{4CF99F92-393F-4265-A80B-DE2F9396630A}" dt="2022-04-08T20:40:23.036" v="3512" actId="478"/>
          <ac:spMkLst>
            <pc:docMk/>
            <pc:sldMk cId="1695250490" sldId="1746"/>
            <ac:spMk id="5" creationId="{6A6C92E4-969E-4955-96CE-6E15492487E1}"/>
          </ac:spMkLst>
        </pc:spChg>
        <pc:spChg chg="mod">
          <ac:chgData name="Arce, Eliezer - HCD" userId="86e2a09b-373b-4628-98eb-6eec5ccf8f5a" providerId="ADAL" clId="{4CF99F92-393F-4265-A80B-DE2F9396630A}" dt="2022-04-08T20:42:08.891" v="3566" actId="1035"/>
          <ac:spMkLst>
            <pc:docMk/>
            <pc:sldMk cId="1695250490" sldId="1746"/>
            <ac:spMk id="6" creationId="{DAD16314-4495-4F86-9E7F-6E440BAD38BA}"/>
          </ac:spMkLst>
        </pc:spChg>
        <pc:picChg chg="add mod modCrop">
          <ac:chgData name="Arce, Eliezer - HCD" userId="86e2a09b-373b-4628-98eb-6eec5ccf8f5a" providerId="ADAL" clId="{4CF99F92-393F-4265-A80B-DE2F9396630A}" dt="2022-04-08T20:42:22.820" v="3571" actId="1035"/>
          <ac:picMkLst>
            <pc:docMk/>
            <pc:sldMk cId="1695250490" sldId="1746"/>
            <ac:picMk id="7" creationId="{30BFD3D3-F5EB-4FF1-9790-9CAED37C8F5A}"/>
          </ac:picMkLst>
        </pc:picChg>
        <pc:cxnChg chg="add del mod modVis">
          <ac:chgData name="Arce, Eliezer - HCD" userId="86e2a09b-373b-4628-98eb-6eec5ccf8f5a" providerId="ADAL" clId="{4CF99F92-393F-4265-A80B-DE2F9396630A}" dt="2022-04-18T20:50:55.068" v="10823"/>
          <ac:cxnSpMkLst>
            <pc:docMk/>
            <pc:sldMk cId="1695250490" sldId="1746"/>
            <ac:cxnSpMk id="3" creationId="{6B056E5D-C524-4FD5-AE0C-785BAADF82B4}"/>
          </ac:cxnSpMkLst>
        </pc:cxnChg>
      </pc:sldChg>
      <pc:sldChg chg="addSp delSp modSp add mod">
        <pc:chgData name="Arce, Eliezer - HCD" userId="86e2a09b-373b-4628-98eb-6eec5ccf8f5a" providerId="ADAL" clId="{4CF99F92-393F-4265-A80B-DE2F9396630A}" dt="2022-04-18T20:50:55.068" v="10823"/>
        <pc:sldMkLst>
          <pc:docMk/>
          <pc:sldMk cId="2369428535" sldId="1747"/>
        </pc:sldMkLst>
        <pc:spChg chg="mod">
          <ac:chgData name="Arce, Eliezer - HCD" userId="86e2a09b-373b-4628-98eb-6eec5ccf8f5a" providerId="ADAL" clId="{4CF99F92-393F-4265-A80B-DE2F9396630A}" dt="2022-04-14T19:04:29.157" v="5572" actId="20577"/>
          <ac:spMkLst>
            <pc:docMk/>
            <pc:sldMk cId="2369428535" sldId="1747"/>
            <ac:spMk id="6" creationId="{DAD16314-4495-4F86-9E7F-6E440BAD38BA}"/>
          </ac:spMkLst>
        </pc:spChg>
        <pc:spChg chg="add mod">
          <ac:chgData name="Arce, Eliezer - HCD" userId="86e2a09b-373b-4628-98eb-6eec5ccf8f5a" providerId="ADAL" clId="{4CF99F92-393F-4265-A80B-DE2F9396630A}" dt="2022-04-14T19:11:21.962" v="5640" actId="6549"/>
          <ac:spMkLst>
            <pc:docMk/>
            <pc:sldMk cId="2369428535" sldId="1747"/>
            <ac:spMk id="8" creationId="{D7428375-A1F4-4F3A-B1EA-FE161AB2E5E6}"/>
          </ac:spMkLst>
        </pc:spChg>
        <pc:picChg chg="del">
          <ac:chgData name="Arce, Eliezer - HCD" userId="86e2a09b-373b-4628-98eb-6eec5ccf8f5a" providerId="ADAL" clId="{4CF99F92-393F-4265-A80B-DE2F9396630A}" dt="2022-04-08T20:48:05.822" v="3650" actId="478"/>
          <ac:picMkLst>
            <pc:docMk/>
            <pc:sldMk cId="2369428535" sldId="1747"/>
            <ac:picMk id="7" creationId="{30BFD3D3-F5EB-4FF1-9790-9CAED37C8F5A}"/>
          </ac:picMkLst>
        </pc:picChg>
        <pc:cxnChg chg="add del mod modVis">
          <ac:chgData name="Arce, Eliezer - HCD" userId="86e2a09b-373b-4628-98eb-6eec5ccf8f5a" providerId="ADAL" clId="{4CF99F92-393F-4265-A80B-DE2F9396630A}" dt="2022-04-18T20:50:55.068" v="10823"/>
          <ac:cxnSpMkLst>
            <pc:docMk/>
            <pc:sldMk cId="2369428535" sldId="1747"/>
            <ac:cxnSpMk id="3" creationId="{08490D19-8A95-4E47-BB90-C0E3AEEFBB46}"/>
          </ac:cxnSpMkLst>
        </pc:cxnChg>
      </pc:sldChg>
      <pc:sldChg chg="addSp delSp modSp add mod">
        <pc:chgData name="Arce, Eliezer - HCD" userId="86e2a09b-373b-4628-98eb-6eec5ccf8f5a" providerId="ADAL" clId="{4CF99F92-393F-4265-A80B-DE2F9396630A}" dt="2022-04-18T20:50:55.068" v="10823"/>
        <pc:sldMkLst>
          <pc:docMk/>
          <pc:sldMk cId="409038165" sldId="1748"/>
        </pc:sldMkLst>
        <pc:spChg chg="mod">
          <ac:chgData name="Arce, Eliezer - HCD" userId="86e2a09b-373b-4628-98eb-6eec5ccf8f5a" providerId="ADAL" clId="{4CF99F92-393F-4265-A80B-DE2F9396630A}" dt="2022-04-14T19:04:36.775" v="5573"/>
          <ac:spMkLst>
            <pc:docMk/>
            <pc:sldMk cId="409038165" sldId="1748"/>
            <ac:spMk id="6" creationId="{DAD16314-4495-4F86-9E7F-6E440BAD38BA}"/>
          </ac:spMkLst>
        </pc:spChg>
        <pc:spChg chg="add mod">
          <ac:chgData name="Arce, Eliezer - HCD" userId="86e2a09b-373b-4628-98eb-6eec5ccf8f5a" providerId="ADAL" clId="{4CF99F92-393F-4265-A80B-DE2F9396630A}" dt="2022-04-15T20:22:06.268" v="7692" actId="20577"/>
          <ac:spMkLst>
            <pc:docMk/>
            <pc:sldMk cId="409038165" sldId="1748"/>
            <ac:spMk id="7" creationId="{81391B44-8799-4469-A0DD-2B1E6CE20177}"/>
          </ac:spMkLst>
        </pc:spChg>
        <pc:spChg chg="del">
          <ac:chgData name="Arce, Eliezer - HCD" userId="86e2a09b-373b-4628-98eb-6eec5ccf8f5a" providerId="ADAL" clId="{4CF99F92-393F-4265-A80B-DE2F9396630A}" dt="2022-04-08T21:07:42.524" v="3816" actId="478"/>
          <ac:spMkLst>
            <pc:docMk/>
            <pc:sldMk cId="409038165" sldId="1748"/>
            <ac:spMk id="8" creationId="{D7428375-A1F4-4F3A-B1EA-FE161AB2E5E6}"/>
          </ac:spMkLst>
        </pc:spChg>
        <pc:cxnChg chg="add del mod modVis">
          <ac:chgData name="Arce, Eliezer - HCD" userId="86e2a09b-373b-4628-98eb-6eec5ccf8f5a" providerId="ADAL" clId="{4CF99F92-393F-4265-A80B-DE2F9396630A}" dt="2022-04-18T20:50:55.068" v="10823"/>
          <ac:cxnSpMkLst>
            <pc:docMk/>
            <pc:sldMk cId="409038165" sldId="1748"/>
            <ac:cxnSpMk id="3" creationId="{CE207221-D3BE-4CAA-AA78-4669C785C9CA}"/>
          </ac:cxnSpMkLst>
        </pc:cxnChg>
      </pc:sldChg>
      <pc:sldChg chg="addSp delSp modSp add mod">
        <pc:chgData name="Arce, Eliezer - HCD" userId="86e2a09b-373b-4628-98eb-6eec5ccf8f5a" providerId="ADAL" clId="{4CF99F92-393F-4265-A80B-DE2F9396630A}" dt="2022-04-18T20:50:55.068" v="10823"/>
        <pc:sldMkLst>
          <pc:docMk/>
          <pc:sldMk cId="2022339830" sldId="1749"/>
        </pc:sldMkLst>
        <pc:spChg chg="mod">
          <ac:chgData name="Arce, Eliezer - HCD" userId="86e2a09b-373b-4628-98eb-6eec5ccf8f5a" providerId="ADAL" clId="{4CF99F92-393F-4265-A80B-DE2F9396630A}" dt="2022-04-14T19:04:50.134" v="5575"/>
          <ac:spMkLst>
            <pc:docMk/>
            <pc:sldMk cId="2022339830" sldId="1749"/>
            <ac:spMk id="6" creationId="{DAD16314-4495-4F86-9E7F-6E440BAD38BA}"/>
          </ac:spMkLst>
        </pc:spChg>
        <pc:spChg chg="del">
          <ac:chgData name="Arce, Eliezer - HCD" userId="86e2a09b-373b-4628-98eb-6eec5ccf8f5a" providerId="ADAL" clId="{4CF99F92-393F-4265-A80B-DE2F9396630A}" dt="2022-04-08T21:10:46.056" v="3847" actId="478"/>
          <ac:spMkLst>
            <pc:docMk/>
            <pc:sldMk cId="2022339830" sldId="1749"/>
            <ac:spMk id="7" creationId="{81391B44-8799-4469-A0DD-2B1E6CE20177}"/>
          </ac:spMkLst>
        </pc:spChg>
        <pc:spChg chg="add mod">
          <ac:chgData name="Arce, Eliezer - HCD" userId="86e2a09b-373b-4628-98eb-6eec5ccf8f5a" providerId="ADAL" clId="{4CF99F92-393F-4265-A80B-DE2F9396630A}" dt="2022-04-08T21:38:45.353" v="3945" actId="1036"/>
          <ac:spMkLst>
            <pc:docMk/>
            <pc:sldMk cId="2022339830" sldId="1749"/>
            <ac:spMk id="8" creationId="{158CEE51-25A7-4916-988E-099216C0C7D5}"/>
          </ac:spMkLst>
        </pc:spChg>
        <pc:cxnChg chg="add del mod modVis">
          <ac:chgData name="Arce, Eliezer - HCD" userId="86e2a09b-373b-4628-98eb-6eec5ccf8f5a" providerId="ADAL" clId="{4CF99F92-393F-4265-A80B-DE2F9396630A}" dt="2022-04-18T20:50:55.068" v="10823"/>
          <ac:cxnSpMkLst>
            <pc:docMk/>
            <pc:sldMk cId="2022339830" sldId="1749"/>
            <ac:cxnSpMk id="3" creationId="{43CB3FBF-66C4-42F7-B95B-CB4F78D9A23A}"/>
          </ac:cxnSpMkLst>
        </pc:cxnChg>
      </pc:sldChg>
      <pc:sldChg chg="addSp delSp modSp add mod">
        <pc:chgData name="Arce, Eliezer - HCD" userId="86e2a09b-373b-4628-98eb-6eec5ccf8f5a" providerId="ADAL" clId="{4CF99F92-393F-4265-A80B-DE2F9396630A}" dt="2022-04-18T20:50:55.068" v="10823"/>
        <pc:sldMkLst>
          <pc:docMk/>
          <pc:sldMk cId="3246288429" sldId="1750"/>
        </pc:sldMkLst>
        <pc:spChg chg="mod">
          <ac:chgData name="Arce, Eliezer - HCD" userId="86e2a09b-373b-4628-98eb-6eec5ccf8f5a" providerId="ADAL" clId="{4CF99F92-393F-4265-A80B-DE2F9396630A}" dt="2022-04-14T19:04:41.383" v="5574"/>
          <ac:spMkLst>
            <pc:docMk/>
            <pc:sldMk cId="3246288429" sldId="1750"/>
            <ac:spMk id="6" creationId="{DAD16314-4495-4F86-9E7F-6E440BAD38BA}"/>
          </ac:spMkLst>
        </pc:spChg>
        <pc:spChg chg="mod">
          <ac:chgData name="Arce, Eliezer - HCD" userId="86e2a09b-373b-4628-98eb-6eec5ccf8f5a" providerId="ADAL" clId="{4CF99F92-393F-4265-A80B-DE2F9396630A}" dt="2022-04-14T19:13:10.360" v="5658" actId="6549"/>
          <ac:spMkLst>
            <pc:docMk/>
            <pc:sldMk cId="3246288429" sldId="1750"/>
            <ac:spMk id="7" creationId="{81391B44-8799-4469-A0DD-2B1E6CE20177}"/>
          </ac:spMkLst>
        </pc:spChg>
        <pc:cxnChg chg="add del mod modVis">
          <ac:chgData name="Arce, Eliezer - HCD" userId="86e2a09b-373b-4628-98eb-6eec5ccf8f5a" providerId="ADAL" clId="{4CF99F92-393F-4265-A80B-DE2F9396630A}" dt="2022-04-18T20:50:55.068" v="10823"/>
          <ac:cxnSpMkLst>
            <pc:docMk/>
            <pc:sldMk cId="3246288429" sldId="1750"/>
            <ac:cxnSpMk id="3" creationId="{039F79B7-2A65-456F-8073-62290A6FB20F}"/>
          </ac:cxnSpMkLst>
        </pc:cxnChg>
      </pc:sldChg>
      <pc:sldChg chg="addSp delSp modSp add mod">
        <pc:chgData name="Arce, Eliezer - HCD" userId="86e2a09b-373b-4628-98eb-6eec5ccf8f5a" providerId="ADAL" clId="{4CF99F92-393F-4265-A80B-DE2F9396630A}" dt="2022-04-18T20:50:55.068" v="10823"/>
        <pc:sldMkLst>
          <pc:docMk/>
          <pc:sldMk cId="1023900201" sldId="1751"/>
        </pc:sldMkLst>
        <pc:spChg chg="mod">
          <ac:chgData name="Arce, Eliezer - HCD" userId="86e2a09b-373b-4628-98eb-6eec5ccf8f5a" providerId="ADAL" clId="{4CF99F92-393F-4265-A80B-DE2F9396630A}" dt="2022-04-14T19:05:02.759" v="5577"/>
          <ac:spMkLst>
            <pc:docMk/>
            <pc:sldMk cId="1023900201" sldId="1751"/>
            <ac:spMk id="6" creationId="{DAD16314-4495-4F86-9E7F-6E440BAD38BA}"/>
          </ac:spMkLst>
        </pc:spChg>
        <pc:spChg chg="del">
          <ac:chgData name="Arce, Eliezer - HCD" userId="86e2a09b-373b-4628-98eb-6eec5ccf8f5a" providerId="ADAL" clId="{4CF99F92-393F-4265-A80B-DE2F9396630A}" dt="2022-04-08T21:37:45.767" v="3930" actId="478"/>
          <ac:spMkLst>
            <pc:docMk/>
            <pc:sldMk cId="1023900201" sldId="1751"/>
            <ac:spMk id="8" creationId="{158CEE51-25A7-4916-988E-099216C0C7D5}"/>
          </ac:spMkLst>
        </pc:spChg>
        <pc:picChg chg="add mod">
          <ac:chgData name="Arce, Eliezer - HCD" userId="86e2a09b-373b-4628-98eb-6eec5ccf8f5a" providerId="ADAL" clId="{4CF99F92-393F-4265-A80B-DE2F9396630A}" dt="2022-04-08T21:46:06.942" v="4023" actId="1036"/>
          <ac:picMkLst>
            <pc:docMk/>
            <pc:sldMk cId="1023900201" sldId="1751"/>
            <ac:picMk id="5" creationId="{51EFF71A-83C6-4C50-BB50-660D26D5D7FC}"/>
          </ac:picMkLst>
        </pc:picChg>
        <pc:cxnChg chg="add del mod modVis">
          <ac:chgData name="Arce, Eliezer - HCD" userId="86e2a09b-373b-4628-98eb-6eec5ccf8f5a" providerId="ADAL" clId="{4CF99F92-393F-4265-A80B-DE2F9396630A}" dt="2022-04-18T20:50:55.068" v="10823"/>
          <ac:cxnSpMkLst>
            <pc:docMk/>
            <pc:sldMk cId="1023900201" sldId="1751"/>
            <ac:cxnSpMk id="3" creationId="{ACD57420-6CA4-4B12-8FD7-E2B50A9B6735}"/>
          </ac:cxnSpMkLst>
        </pc:cxnChg>
      </pc:sldChg>
      <pc:sldChg chg="addSp delSp modSp add mod">
        <pc:chgData name="Arce, Eliezer - HCD" userId="86e2a09b-373b-4628-98eb-6eec5ccf8f5a" providerId="ADAL" clId="{4CF99F92-393F-4265-A80B-DE2F9396630A}" dt="2022-04-18T20:50:55.068" v="10823"/>
        <pc:sldMkLst>
          <pc:docMk/>
          <pc:sldMk cId="2634276225" sldId="1752"/>
        </pc:sldMkLst>
        <pc:spChg chg="mod">
          <ac:chgData name="Arce, Eliezer - HCD" userId="86e2a09b-373b-4628-98eb-6eec5ccf8f5a" providerId="ADAL" clId="{4CF99F92-393F-4265-A80B-DE2F9396630A}" dt="2022-04-14T19:05:10.850" v="5578"/>
          <ac:spMkLst>
            <pc:docMk/>
            <pc:sldMk cId="2634276225" sldId="1752"/>
            <ac:spMk id="6" creationId="{DAD16314-4495-4F86-9E7F-6E440BAD38BA}"/>
          </ac:spMkLst>
        </pc:spChg>
        <pc:picChg chg="add mod modCrop">
          <ac:chgData name="Arce, Eliezer - HCD" userId="86e2a09b-373b-4628-98eb-6eec5ccf8f5a" providerId="ADAL" clId="{4CF99F92-393F-4265-A80B-DE2F9396630A}" dt="2022-04-08T21:47:29.238" v="4099" actId="1037"/>
          <ac:picMkLst>
            <pc:docMk/>
            <pc:sldMk cId="2634276225" sldId="1752"/>
            <ac:picMk id="4" creationId="{9F19D1B7-218C-4CF5-98B1-314F131422F5}"/>
          </ac:picMkLst>
        </pc:picChg>
        <pc:cxnChg chg="add del mod modVis">
          <ac:chgData name="Arce, Eliezer - HCD" userId="86e2a09b-373b-4628-98eb-6eec5ccf8f5a" providerId="ADAL" clId="{4CF99F92-393F-4265-A80B-DE2F9396630A}" dt="2022-04-18T20:50:55.068" v="10823"/>
          <ac:cxnSpMkLst>
            <pc:docMk/>
            <pc:sldMk cId="2634276225" sldId="1752"/>
            <ac:cxnSpMk id="3" creationId="{8D89F0C5-2D72-475C-97C6-60FE6AF25833}"/>
          </ac:cxnSpMkLst>
        </pc:cxnChg>
      </pc:sldChg>
      <pc:sldChg chg="addSp delSp modSp add mod">
        <pc:chgData name="Arce, Eliezer - HCD" userId="86e2a09b-373b-4628-98eb-6eec5ccf8f5a" providerId="ADAL" clId="{4CF99F92-393F-4265-A80B-DE2F9396630A}" dt="2022-04-18T20:50:55.068" v="10823"/>
        <pc:sldMkLst>
          <pc:docMk/>
          <pc:sldMk cId="1115316615" sldId="1753"/>
        </pc:sldMkLst>
        <pc:spChg chg="mod">
          <ac:chgData name="Arce, Eliezer - HCD" userId="86e2a09b-373b-4628-98eb-6eec5ccf8f5a" providerId="ADAL" clId="{4CF99F92-393F-4265-A80B-DE2F9396630A}" dt="2022-04-14T19:04:57.247" v="5576"/>
          <ac:spMkLst>
            <pc:docMk/>
            <pc:sldMk cId="1115316615" sldId="1753"/>
            <ac:spMk id="6" creationId="{DAD16314-4495-4F86-9E7F-6E440BAD38BA}"/>
          </ac:spMkLst>
        </pc:spChg>
        <pc:spChg chg="del">
          <ac:chgData name="Arce, Eliezer - HCD" userId="86e2a09b-373b-4628-98eb-6eec5ccf8f5a" providerId="ADAL" clId="{4CF99F92-393F-4265-A80B-DE2F9396630A}" dt="2022-04-08T21:47:52.936" v="4101" actId="478"/>
          <ac:spMkLst>
            <pc:docMk/>
            <pc:sldMk cId="1115316615" sldId="1753"/>
            <ac:spMk id="8" creationId="{158CEE51-25A7-4916-988E-099216C0C7D5}"/>
          </ac:spMkLst>
        </pc:spChg>
        <pc:graphicFrameChg chg="add mod modGraphic">
          <ac:chgData name="Arce, Eliezer - HCD" userId="86e2a09b-373b-4628-98eb-6eec5ccf8f5a" providerId="ADAL" clId="{4CF99F92-393F-4265-A80B-DE2F9396630A}" dt="2022-04-08T21:50:32.001" v="4126" actId="14100"/>
          <ac:graphicFrameMkLst>
            <pc:docMk/>
            <pc:sldMk cId="1115316615" sldId="1753"/>
            <ac:graphicFrameMk id="3" creationId="{19F26F49-D304-4763-959E-03ADC2A44D4D}"/>
          </ac:graphicFrameMkLst>
        </pc:graphicFrameChg>
        <pc:cxnChg chg="add del mod modVis">
          <ac:chgData name="Arce, Eliezer - HCD" userId="86e2a09b-373b-4628-98eb-6eec5ccf8f5a" providerId="ADAL" clId="{4CF99F92-393F-4265-A80B-DE2F9396630A}" dt="2022-04-18T20:50:55.068" v="10823"/>
          <ac:cxnSpMkLst>
            <pc:docMk/>
            <pc:sldMk cId="1115316615" sldId="1753"/>
            <ac:cxnSpMk id="4" creationId="{E50A19CF-2A30-43C1-BE5C-1F2735C8D628}"/>
          </ac:cxnSpMkLst>
        </pc:cxnChg>
      </pc:sldChg>
      <pc:sldChg chg="addSp delSp modSp add mod">
        <pc:chgData name="Arce, Eliezer - HCD" userId="86e2a09b-373b-4628-98eb-6eec5ccf8f5a" providerId="ADAL" clId="{4CF99F92-393F-4265-A80B-DE2F9396630A}" dt="2022-04-18T20:50:55.068" v="10823"/>
        <pc:sldMkLst>
          <pc:docMk/>
          <pc:sldMk cId="242765739" sldId="1754"/>
        </pc:sldMkLst>
        <pc:spChg chg="mod">
          <ac:chgData name="Arce, Eliezer - HCD" userId="86e2a09b-373b-4628-98eb-6eec5ccf8f5a" providerId="ADAL" clId="{4CF99F92-393F-4265-A80B-DE2F9396630A}" dt="2022-04-15T20:29:59.279" v="7695" actId="20577"/>
          <ac:spMkLst>
            <pc:docMk/>
            <pc:sldMk cId="242765739" sldId="1754"/>
            <ac:spMk id="6" creationId="{DAD16314-4495-4F86-9E7F-6E440BAD38BA}"/>
          </ac:spMkLst>
        </pc:spChg>
        <pc:spChg chg="add mod">
          <ac:chgData name="Arce, Eliezer - HCD" userId="86e2a09b-373b-4628-98eb-6eec5ccf8f5a" providerId="ADAL" clId="{4CF99F92-393F-4265-A80B-DE2F9396630A}" dt="2022-04-11T20:30:00.699" v="4927" actId="113"/>
          <ac:spMkLst>
            <pc:docMk/>
            <pc:sldMk cId="242765739" sldId="1754"/>
            <ac:spMk id="7" creationId="{6A47F659-1F33-4B86-9CF3-25831A19CC42}"/>
          </ac:spMkLst>
        </pc:spChg>
        <pc:picChg chg="del mod">
          <ac:chgData name="Arce, Eliezer - HCD" userId="86e2a09b-373b-4628-98eb-6eec5ccf8f5a" providerId="ADAL" clId="{4CF99F92-393F-4265-A80B-DE2F9396630A}" dt="2022-04-11T13:53:55.958" v="4129" actId="478"/>
          <ac:picMkLst>
            <pc:docMk/>
            <pc:sldMk cId="242765739" sldId="1754"/>
            <ac:picMk id="4" creationId="{9F19D1B7-218C-4CF5-98B1-314F131422F5}"/>
          </ac:picMkLst>
        </pc:picChg>
        <pc:cxnChg chg="add del mod modVis">
          <ac:chgData name="Arce, Eliezer - HCD" userId="86e2a09b-373b-4628-98eb-6eec5ccf8f5a" providerId="ADAL" clId="{4CF99F92-393F-4265-A80B-DE2F9396630A}" dt="2022-04-18T20:50:55.068" v="10823"/>
          <ac:cxnSpMkLst>
            <pc:docMk/>
            <pc:sldMk cId="242765739" sldId="1754"/>
            <ac:cxnSpMk id="3" creationId="{27FB393A-47AE-466C-B94C-564B69DDAED5}"/>
          </ac:cxnSpMkLst>
        </pc:cxnChg>
      </pc:sldChg>
      <pc:sldChg chg="addSp delSp modSp add mod">
        <pc:chgData name="Arce, Eliezer - HCD" userId="86e2a09b-373b-4628-98eb-6eec5ccf8f5a" providerId="ADAL" clId="{4CF99F92-393F-4265-A80B-DE2F9396630A}" dt="2022-04-18T20:50:55.068" v="10823"/>
        <pc:sldMkLst>
          <pc:docMk/>
          <pc:sldMk cId="2293049892" sldId="1755"/>
        </pc:sldMkLst>
        <pc:spChg chg="add mod">
          <ac:chgData name="Arce, Eliezer - HCD" userId="86e2a09b-373b-4628-98eb-6eec5ccf8f5a" providerId="ADAL" clId="{4CF99F92-393F-4265-A80B-DE2F9396630A}" dt="2022-04-18T20:48:04.338" v="8351" actId="6549"/>
          <ac:spMkLst>
            <pc:docMk/>
            <pc:sldMk cId="2293049892" sldId="1755"/>
            <ac:spMk id="5" creationId="{E8397580-2967-4661-BBCF-2DF937EFC9A6}"/>
          </ac:spMkLst>
        </pc:spChg>
        <pc:spChg chg="mod">
          <ac:chgData name="Arce, Eliezer - HCD" userId="86e2a09b-373b-4628-98eb-6eec5ccf8f5a" providerId="ADAL" clId="{4CF99F92-393F-4265-A80B-DE2F9396630A}" dt="2022-04-15T20:30:11.748" v="7698" actId="20577"/>
          <ac:spMkLst>
            <pc:docMk/>
            <pc:sldMk cId="2293049892" sldId="1755"/>
            <ac:spMk id="6" creationId="{DAD16314-4495-4F86-9E7F-6E440BAD38BA}"/>
          </ac:spMkLst>
        </pc:spChg>
        <pc:cxnChg chg="add del mod modVis">
          <ac:chgData name="Arce, Eliezer - HCD" userId="86e2a09b-373b-4628-98eb-6eec5ccf8f5a" providerId="ADAL" clId="{4CF99F92-393F-4265-A80B-DE2F9396630A}" dt="2022-04-18T20:50:55.068" v="10823"/>
          <ac:cxnSpMkLst>
            <pc:docMk/>
            <pc:sldMk cId="2293049892" sldId="1755"/>
            <ac:cxnSpMk id="3" creationId="{61A86F5C-727A-4BE6-AFA7-AF2CE9FC4A47}"/>
          </ac:cxnSpMkLst>
        </pc:cxnChg>
      </pc:sldChg>
      <pc:sldChg chg="addSp delSp modSp add mod">
        <pc:chgData name="Arce, Eliezer - HCD" userId="86e2a09b-373b-4628-98eb-6eec5ccf8f5a" providerId="ADAL" clId="{4CF99F92-393F-4265-A80B-DE2F9396630A}" dt="2022-04-18T20:50:55.068" v="10823"/>
        <pc:sldMkLst>
          <pc:docMk/>
          <pc:sldMk cId="3271059755" sldId="1756"/>
        </pc:sldMkLst>
        <pc:spChg chg="add mod">
          <ac:chgData name="Arce, Eliezer - HCD" userId="86e2a09b-373b-4628-98eb-6eec5ccf8f5a" providerId="ADAL" clId="{4CF99F92-393F-4265-A80B-DE2F9396630A}" dt="2022-04-11T14:23:39.131" v="4414" actId="1038"/>
          <ac:spMkLst>
            <pc:docMk/>
            <pc:sldMk cId="3271059755" sldId="1756"/>
            <ac:spMk id="5" creationId="{6955AC43-8574-40A1-944B-CA943E60AE67}"/>
          </ac:spMkLst>
        </pc:spChg>
        <pc:spChg chg="mod">
          <ac:chgData name="Arce, Eliezer - HCD" userId="86e2a09b-373b-4628-98eb-6eec5ccf8f5a" providerId="ADAL" clId="{4CF99F92-393F-4265-A80B-DE2F9396630A}" dt="2022-04-15T20:30:41.302" v="7704" actId="20577"/>
          <ac:spMkLst>
            <pc:docMk/>
            <pc:sldMk cId="3271059755" sldId="1756"/>
            <ac:spMk id="6" creationId="{DAD16314-4495-4F86-9E7F-6E440BAD38BA}"/>
          </ac:spMkLst>
        </pc:spChg>
        <pc:cxnChg chg="add del mod modVis">
          <ac:chgData name="Arce, Eliezer - HCD" userId="86e2a09b-373b-4628-98eb-6eec5ccf8f5a" providerId="ADAL" clId="{4CF99F92-393F-4265-A80B-DE2F9396630A}" dt="2022-04-18T20:50:55.068" v="10823"/>
          <ac:cxnSpMkLst>
            <pc:docMk/>
            <pc:sldMk cId="3271059755" sldId="1756"/>
            <ac:cxnSpMk id="3" creationId="{566035ED-C5D5-4A25-99E5-061F9AFBEBB8}"/>
          </ac:cxnSpMkLst>
        </pc:cxnChg>
      </pc:sldChg>
      <pc:sldChg chg="addSp delSp modSp add mod">
        <pc:chgData name="Arce, Eliezer - HCD" userId="86e2a09b-373b-4628-98eb-6eec5ccf8f5a" providerId="ADAL" clId="{4CF99F92-393F-4265-A80B-DE2F9396630A}" dt="2022-04-18T20:50:55.068" v="10823"/>
        <pc:sldMkLst>
          <pc:docMk/>
          <pc:sldMk cId="2201014448" sldId="1757"/>
        </pc:sldMkLst>
        <pc:spChg chg="mod">
          <ac:chgData name="Arce, Eliezer - HCD" userId="86e2a09b-373b-4628-98eb-6eec5ccf8f5a" providerId="ADAL" clId="{4CF99F92-393F-4265-A80B-DE2F9396630A}" dt="2022-04-15T20:30:46.370" v="7707" actId="20577"/>
          <ac:spMkLst>
            <pc:docMk/>
            <pc:sldMk cId="2201014448" sldId="1757"/>
            <ac:spMk id="6" creationId="{DAD16314-4495-4F86-9E7F-6E440BAD38BA}"/>
          </ac:spMkLst>
        </pc:spChg>
        <pc:graphicFrameChg chg="add mod modGraphic">
          <ac:chgData name="Arce, Eliezer - HCD" userId="86e2a09b-373b-4628-98eb-6eec5ccf8f5a" providerId="ADAL" clId="{4CF99F92-393F-4265-A80B-DE2F9396630A}" dt="2022-04-11T14:26:46.526" v="4471" actId="207"/>
          <ac:graphicFrameMkLst>
            <pc:docMk/>
            <pc:sldMk cId="2201014448" sldId="1757"/>
            <ac:graphicFrameMk id="3" creationId="{04C3A3ED-86C2-4B1C-BDEC-77FD4F427E64}"/>
          </ac:graphicFrameMkLst>
        </pc:graphicFrameChg>
        <pc:cxnChg chg="add del mod modVis">
          <ac:chgData name="Arce, Eliezer - HCD" userId="86e2a09b-373b-4628-98eb-6eec5ccf8f5a" providerId="ADAL" clId="{4CF99F92-393F-4265-A80B-DE2F9396630A}" dt="2022-04-18T20:50:55.068" v="10823"/>
          <ac:cxnSpMkLst>
            <pc:docMk/>
            <pc:sldMk cId="2201014448" sldId="1757"/>
            <ac:cxnSpMk id="4" creationId="{5AC576FE-2D94-488D-8FB7-B3BB54BB6614}"/>
          </ac:cxnSpMkLst>
        </pc:cxnChg>
      </pc:sldChg>
      <pc:sldChg chg="addSp delSp modSp add mod">
        <pc:chgData name="Arce, Eliezer - HCD" userId="86e2a09b-373b-4628-98eb-6eec5ccf8f5a" providerId="ADAL" clId="{4CF99F92-393F-4265-A80B-DE2F9396630A}" dt="2022-04-18T20:50:55.068" v="10823"/>
        <pc:sldMkLst>
          <pc:docMk/>
          <pc:sldMk cId="2352970362" sldId="1758"/>
        </pc:sldMkLst>
        <pc:spChg chg="mod">
          <ac:chgData name="Arce, Eliezer - HCD" userId="86e2a09b-373b-4628-98eb-6eec5ccf8f5a" providerId="ADAL" clId="{4CF99F92-393F-4265-A80B-DE2F9396630A}" dt="2022-04-15T20:30:59.120" v="7713" actId="20577"/>
          <ac:spMkLst>
            <pc:docMk/>
            <pc:sldMk cId="2352970362" sldId="1758"/>
            <ac:spMk id="6" creationId="{DAD16314-4495-4F86-9E7F-6E440BAD38BA}"/>
          </ac:spMkLst>
        </pc:spChg>
        <pc:picChg chg="add mod">
          <ac:chgData name="Arce, Eliezer - HCD" userId="86e2a09b-373b-4628-98eb-6eec5ccf8f5a" providerId="ADAL" clId="{4CF99F92-393F-4265-A80B-DE2F9396630A}" dt="2022-04-11T14:52:33.797" v="4596" actId="1036"/>
          <ac:picMkLst>
            <pc:docMk/>
            <pc:sldMk cId="2352970362" sldId="1758"/>
            <ac:picMk id="4" creationId="{D6623792-DA8B-4B4E-9FFA-57CB6FE63834}"/>
          </ac:picMkLst>
        </pc:picChg>
        <pc:cxnChg chg="add del mod modVis">
          <ac:chgData name="Arce, Eliezer - HCD" userId="86e2a09b-373b-4628-98eb-6eec5ccf8f5a" providerId="ADAL" clId="{4CF99F92-393F-4265-A80B-DE2F9396630A}" dt="2022-04-18T20:50:55.068" v="10823"/>
          <ac:cxnSpMkLst>
            <pc:docMk/>
            <pc:sldMk cId="2352970362" sldId="1758"/>
            <ac:cxnSpMk id="3" creationId="{A7AE7682-38C2-4AD8-8660-6A3B262FA6AE}"/>
          </ac:cxnSpMkLst>
        </pc:cxnChg>
      </pc:sldChg>
      <pc:sldChg chg="addSp delSp modSp add mod">
        <pc:chgData name="Arce, Eliezer - HCD" userId="86e2a09b-373b-4628-98eb-6eec5ccf8f5a" providerId="ADAL" clId="{4CF99F92-393F-4265-A80B-DE2F9396630A}" dt="2022-04-18T20:50:55.068" v="10823"/>
        <pc:sldMkLst>
          <pc:docMk/>
          <pc:sldMk cId="2636294986" sldId="1759"/>
        </pc:sldMkLst>
        <pc:spChg chg="mod">
          <ac:chgData name="Arce, Eliezer - HCD" userId="86e2a09b-373b-4628-98eb-6eec5ccf8f5a" providerId="ADAL" clId="{4CF99F92-393F-4265-A80B-DE2F9396630A}" dt="2022-04-15T20:31:06.424" v="7716" actId="20577"/>
          <ac:spMkLst>
            <pc:docMk/>
            <pc:sldMk cId="2636294986" sldId="1759"/>
            <ac:spMk id="6" creationId="{DAD16314-4495-4F86-9E7F-6E440BAD38BA}"/>
          </ac:spMkLst>
        </pc:spChg>
        <pc:picChg chg="add mod">
          <ac:chgData name="Arce, Eliezer - HCD" userId="86e2a09b-373b-4628-98eb-6eec5ccf8f5a" providerId="ADAL" clId="{4CF99F92-393F-4265-A80B-DE2F9396630A}" dt="2022-04-11T20:30:31.885" v="4937" actId="14100"/>
          <ac:picMkLst>
            <pc:docMk/>
            <pc:sldMk cId="2636294986" sldId="1759"/>
            <ac:picMk id="4" creationId="{C1F7BBE1-A7FF-438C-8C2F-1AD1BEF6ED9E}"/>
          </ac:picMkLst>
        </pc:picChg>
        <pc:cxnChg chg="add del mod modVis">
          <ac:chgData name="Arce, Eliezer - HCD" userId="86e2a09b-373b-4628-98eb-6eec5ccf8f5a" providerId="ADAL" clId="{4CF99F92-393F-4265-A80B-DE2F9396630A}" dt="2022-04-18T20:50:55.068" v="10823"/>
          <ac:cxnSpMkLst>
            <pc:docMk/>
            <pc:sldMk cId="2636294986" sldId="1759"/>
            <ac:cxnSpMk id="3" creationId="{3A69D2C0-9F39-4D58-BBED-5972458C5B95}"/>
          </ac:cxnSpMkLst>
        </pc:cxnChg>
      </pc:sldChg>
      <pc:sldChg chg="addSp delSp modSp add mod">
        <pc:chgData name="Arce, Eliezer - HCD" userId="86e2a09b-373b-4628-98eb-6eec5ccf8f5a" providerId="ADAL" clId="{4CF99F92-393F-4265-A80B-DE2F9396630A}" dt="2022-04-18T20:50:55.068" v="10823"/>
        <pc:sldMkLst>
          <pc:docMk/>
          <pc:sldMk cId="1891323878" sldId="1760"/>
        </pc:sldMkLst>
        <pc:spChg chg="mod">
          <ac:chgData name="Arce, Eliezer - HCD" userId="86e2a09b-373b-4628-98eb-6eec5ccf8f5a" providerId="ADAL" clId="{4CF99F92-393F-4265-A80B-DE2F9396630A}" dt="2022-04-11T14:51:40.894" v="4585" actId="20577"/>
          <ac:spMkLst>
            <pc:docMk/>
            <pc:sldMk cId="1891323878" sldId="1760"/>
            <ac:spMk id="5" creationId="{E8397580-2967-4661-BBCF-2DF937EFC9A6}"/>
          </ac:spMkLst>
        </pc:spChg>
        <pc:spChg chg="mod">
          <ac:chgData name="Arce, Eliezer - HCD" userId="86e2a09b-373b-4628-98eb-6eec5ccf8f5a" providerId="ADAL" clId="{4CF99F92-393F-4265-A80B-DE2F9396630A}" dt="2022-04-15T20:30:18.691" v="7701" actId="20577"/>
          <ac:spMkLst>
            <pc:docMk/>
            <pc:sldMk cId="1891323878" sldId="1760"/>
            <ac:spMk id="6" creationId="{DAD16314-4495-4F86-9E7F-6E440BAD38BA}"/>
          </ac:spMkLst>
        </pc:spChg>
        <pc:cxnChg chg="add del mod modVis">
          <ac:chgData name="Arce, Eliezer - HCD" userId="86e2a09b-373b-4628-98eb-6eec5ccf8f5a" providerId="ADAL" clId="{4CF99F92-393F-4265-A80B-DE2F9396630A}" dt="2022-04-18T20:50:55.068" v="10823"/>
          <ac:cxnSpMkLst>
            <pc:docMk/>
            <pc:sldMk cId="1891323878" sldId="1760"/>
            <ac:cxnSpMk id="3" creationId="{5C72A869-4114-4CE7-BDF9-EA574B4ECAA1}"/>
          </ac:cxnSpMkLst>
        </pc:cxnChg>
      </pc:sldChg>
      <pc:sldChg chg="addSp delSp modSp add mod ord">
        <pc:chgData name="Arce, Eliezer - HCD" userId="86e2a09b-373b-4628-98eb-6eec5ccf8f5a" providerId="ADAL" clId="{4CF99F92-393F-4265-A80B-DE2F9396630A}" dt="2022-04-18T20:50:55.068" v="10823"/>
        <pc:sldMkLst>
          <pc:docMk/>
          <pc:sldMk cId="2159016220" sldId="1761"/>
        </pc:sldMkLst>
        <pc:spChg chg="mod">
          <ac:chgData name="Arce, Eliezer - HCD" userId="86e2a09b-373b-4628-98eb-6eec5ccf8f5a" providerId="ADAL" clId="{4CF99F92-393F-4265-A80B-DE2F9396630A}" dt="2022-04-15T20:30:53.610" v="7710" actId="20577"/>
          <ac:spMkLst>
            <pc:docMk/>
            <pc:sldMk cId="2159016220" sldId="1761"/>
            <ac:spMk id="6" creationId="{DAD16314-4495-4F86-9E7F-6E440BAD38BA}"/>
          </ac:spMkLst>
        </pc:spChg>
        <pc:picChg chg="add mod modCrop">
          <ac:chgData name="Arce, Eliezer - HCD" userId="86e2a09b-373b-4628-98eb-6eec5ccf8f5a" providerId="ADAL" clId="{4CF99F92-393F-4265-A80B-DE2F9396630A}" dt="2022-04-11T14:54:53.830" v="4681" actId="1036"/>
          <ac:picMkLst>
            <pc:docMk/>
            <pc:sldMk cId="2159016220" sldId="1761"/>
            <ac:picMk id="4" creationId="{9A796743-A851-4670-AD28-932B1D854C72}"/>
          </ac:picMkLst>
        </pc:picChg>
        <pc:cxnChg chg="add del mod modVis">
          <ac:chgData name="Arce, Eliezer - HCD" userId="86e2a09b-373b-4628-98eb-6eec5ccf8f5a" providerId="ADAL" clId="{4CF99F92-393F-4265-A80B-DE2F9396630A}" dt="2022-04-18T20:50:55.068" v="10823"/>
          <ac:cxnSpMkLst>
            <pc:docMk/>
            <pc:sldMk cId="2159016220" sldId="1761"/>
            <ac:cxnSpMk id="3" creationId="{EBC89C8F-2B98-4588-83BB-34DBFF4311FC}"/>
          </ac:cxnSpMkLst>
        </pc:cxnChg>
      </pc:sldChg>
      <pc:sldChg chg="addSp delSp modSp add mod">
        <pc:chgData name="Arce, Eliezer - HCD" userId="86e2a09b-373b-4628-98eb-6eec5ccf8f5a" providerId="ADAL" clId="{4CF99F92-393F-4265-A80B-DE2F9396630A}" dt="2022-04-18T20:50:55.068" v="10823"/>
        <pc:sldMkLst>
          <pc:docMk/>
          <pc:sldMk cId="3464694031" sldId="1762"/>
        </pc:sldMkLst>
        <pc:spChg chg="mod">
          <ac:chgData name="Arce, Eliezer - HCD" userId="86e2a09b-373b-4628-98eb-6eec5ccf8f5a" providerId="ADAL" clId="{4CF99F92-393F-4265-A80B-DE2F9396630A}" dt="2022-04-15T20:31:12.354" v="7719" actId="20577"/>
          <ac:spMkLst>
            <pc:docMk/>
            <pc:sldMk cId="3464694031" sldId="1762"/>
            <ac:spMk id="6" creationId="{DAD16314-4495-4F86-9E7F-6E440BAD38BA}"/>
          </ac:spMkLst>
        </pc:spChg>
        <pc:picChg chg="add mod">
          <ac:chgData name="Arce, Eliezer - HCD" userId="86e2a09b-373b-4628-98eb-6eec5ccf8f5a" providerId="ADAL" clId="{4CF99F92-393F-4265-A80B-DE2F9396630A}" dt="2022-04-11T14:53:35.601" v="4633" actId="1036"/>
          <ac:picMkLst>
            <pc:docMk/>
            <pc:sldMk cId="3464694031" sldId="1762"/>
            <ac:picMk id="4" creationId="{14E6FACC-6DAE-48CB-88FD-7CA979D70EB5}"/>
          </ac:picMkLst>
        </pc:picChg>
        <pc:cxnChg chg="add del mod modVis">
          <ac:chgData name="Arce, Eliezer - HCD" userId="86e2a09b-373b-4628-98eb-6eec5ccf8f5a" providerId="ADAL" clId="{4CF99F92-393F-4265-A80B-DE2F9396630A}" dt="2022-04-18T20:50:55.068" v="10823"/>
          <ac:cxnSpMkLst>
            <pc:docMk/>
            <pc:sldMk cId="3464694031" sldId="1762"/>
            <ac:cxnSpMk id="3" creationId="{858FE3AE-A2F4-4EBB-B73A-1D4E65F137C9}"/>
          </ac:cxnSpMkLst>
        </pc:cxnChg>
      </pc:sldChg>
      <pc:sldChg chg="add del">
        <pc:chgData name="Arce, Eliezer - HCD" userId="86e2a09b-373b-4628-98eb-6eec5ccf8f5a" providerId="ADAL" clId="{4CF99F92-393F-4265-A80B-DE2F9396630A}" dt="2022-04-14T20:30:16.076" v="6262" actId="47"/>
        <pc:sldMkLst>
          <pc:docMk/>
          <pc:sldMk cId="1435154720" sldId="1763"/>
        </pc:sldMkLst>
      </pc:sldChg>
      <pc:sldChg chg="addSp delSp modSp add mod ord">
        <pc:chgData name="Arce, Eliezer - HCD" userId="86e2a09b-373b-4628-98eb-6eec5ccf8f5a" providerId="ADAL" clId="{4CF99F92-393F-4265-A80B-DE2F9396630A}" dt="2022-04-18T20:50:55.068" v="10823"/>
        <pc:sldMkLst>
          <pc:docMk/>
          <pc:sldMk cId="1766031578" sldId="1764"/>
        </pc:sldMkLst>
        <pc:spChg chg="mod">
          <ac:chgData name="Arce, Eliezer - HCD" userId="86e2a09b-373b-4628-98eb-6eec5ccf8f5a" providerId="ADAL" clId="{4CF99F92-393F-4265-A80B-DE2F9396630A}" dt="2022-04-15T20:43:49.442" v="7757" actId="1035"/>
          <ac:spMkLst>
            <pc:docMk/>
            <pc:sldMk cId="1766031578" sldId="1764"/>
            <ac:spMk id="7" creationId="{F2921517-0CFA-9B44-AC5A-C443393917AC}"/>
          </ac:spMkLst>
        </pc:spChg>
        <pc:picChg chg="add mod">
          <ac:chgData name="Arce, Eliezer - HCD" userId="86e2a09b-373b-4628-98eb-6eec5ccf8f5a" providerId="ADAL" clId="{4CF99F92-393F-4265-A80B-DE2F9396630A}" dt="2022-04-15T20:43:40.690" v="7746" actId="14100"/>
          <ac:picMkLst>
            <pc:docMk/>
            <pc:sldMk cId="1766031578" sldId="1764"/>
            <ac:picMk id="4" creationId="{0CFC908A-7159-49E3-A16E-7A386ABCC9C9}"/>
          </ac:picMkLst>
        </pc:picChg>
        <pc:picChg chg="add del mod">
          <ac:chgData name="Arce, Eliezer - HCD" userId="86e2a09b-373b-4628-98eb-6eec5ccf8f5a" providerId="ADAL" clId="{4CF99F92-393F-4265-A80B-DE2F9396630A}" dt="2022-04-14T20:56:53.747" v="6591" actId="478"/>
          <ac:picMkLst>
            <pc:docMk/>
            <pc:sldMk cId="1766031578" sldId="1764"/>
            <ac:picMk id="4" creationId="{6869EC97-A84F-4021-853C-72AD23A73BEF}"/>
          </ac:picMkLst>
        </pc:picChg>
        <pc:cxnChg chg="add del mod modVis">
          <ac:chgData name="Arce, Eliezer - HCD" userId="86e2a09b-373b-4628-98eb-6eec5ccf8f5a" providerId="ADAL" clId="{4CF99F92-393F-4265-A80B-DE2F9396630A}" dt="2022-04-18T20:50:55.068" v="10823"/>
          <ac:cxnSpMkLst>
            <pc:docMk/>
            <pc:sldMk cId="1766031578" sldId="1764"/>
            <ac:cxnSpMk id="2" creationId="{F87F385E-681C-4A80-87AD-3D90BE48CE74}"/>
          </ac:cxnSpMkLst>
        </pc:cxnChg>
      </pc:sldChg>
      <pc:sldChg chg="add del">
        <pc:chgData name="Arce, Eliezer - HCD" userId="86e2a09b-373b-4628-98eb-6eec5ccf8f5a" providerId="ADAL" clId="{4CF99F92-393F-4265-A80B-DE2F9396630A}" dt="2022-04-14T20:30:15.411" v="6261" actId="47"/>
        <pc:sldMkLst>
          <pc:docMk/>
          <pc:sldMk cId="195597719" sldId="1765"/>
        </pc:sldMkLst>
      </pc:sldChg>
      <pc:sldChg chg="add del">
        <pc:chgData name="Arce, Eliezer - HCD" userId="86e2a09b-373b-4628-98eb-6eec5ccf8f5a" providerId="ADAL" clId="{4CF99F92-393F-4265-A80B-DE2F9396630A}" dt="2022-04-14T20:30:17.274" v="6263" actId="47"/>
        <pc:sldMkLst>
          <pc:docMk/>
          <pc:sldMk cId="3309561364" sldId="1766"/>
        </pc:sldMkLst>
      </pc:sldChg>
      <pc:sldChg chg="addSp delSp modSp add mod ord">
        <pc:chgData name="Arce, Eliezer - HCD" userId="86e2a09b-373b-4628-98eb-6eec5ccf8f5a" providerId="ADAL" clId="{4CF99F92-393F-4265-A80B-DE2F9396630A}" dt="2022-04-18T20:50:55.068" v="10823"/>
        <pc:sldMkLst>
          <pc:docMk/>
          <pc:sldMk cId="4140698414" sldId="1767"/>
        </pc:sldMkLst>
        <pc:spChg chg="mod">
          <ac:chgData name="Arce, Eliezer - HCD" userId="86e2a09b-373b-4628-98eb-6eec5ccf8f5a" providerId="ADAL" clId="{4CF99F92-393F-4265-A80B-DE2F9396630A}" dt="2022-04-13T15:15:22.978" v="5543" actId="20577"/>
          <ac:spMkLst>
            <pc:docMk/>
            <pc:sldMk cId="4140698414" sldId="1767"/>
            <ac:spMk id="7" creationId="{F2921517-0CFA-9B44-AC5A-C443393917AC}"/>
          </ac:spMkLst>
        </pc:spChg>
        <pc:picChg chg="del">
          <ac:chgData name="Arce, Eliezer - HCD" userId="86e2a09b-373b-4628-98eb-6eec5ccf8f5a" providerId="ADAL" clId="{4CF99F92-393F-4265-A80B-DE2F9396630A}" dt="2022-04-13T15:00:09.181" v="5491" actId="478"/>
          <ac:picMkLst>
            <pc:docMk/>
            <pc:sldMk cId="4140698414" sldId="1767"/>
            <ac:picMk id="4" creationId="{6869EC97-A84F-4021-853C-72AD23A73BEF}"/>
          </ac:picMkLst>
        </pc:picChg>
        <pc:picChg chg="add mod">
          <ac:chgData name="Arce, Eliezer - HCD" userId="86e2a09b-373b-4628-98eb-6eec5ccf8f5a" providerId="ADAL" clId="{4CF99F92-393F-4265-A80B-DE2F9396630A}" dt="2022-04-13T15:16:07.902" v="5546" actId="1076"/>
          <ac:picMkLst>
            <pc:docMk/>
            <pc:sldMk cId="4140698414" sldId="1767"/>
            <ac:picMk id="5" creationId="{EB752ADC-5501-46A6-8133-B5EA0B6EC7CD}"/>
          </ac:picMkLst>
        </pc:picChg>
        <pc:cxnChg chg="add del mod modVis">
          <ac:chgData name="Arce, Eliezer - HCD" userId="86e2a09b-373b-4628-98eb-6eec5ccf8f5a" providerId="ADAL" clId="{4CF99F92-393F-4265-A80B-DE2F9396630A}" dt="2022-04-18T20:50:55.068" v="10823"/>
          <ac:cxnSpMkLst>
            <pc:docMk/>
            <pc:sldMk cId="4140698414" sldId="1767"/>
            <ac:cxnSpMk id="2" creationId="{40F4F002-F4A6-4713-86DA-A5E4D8093056}"/>
          </ac:cxnSpMkLst>
        </pc:cxnChg>
      </pc:sldChg>
      <pc:sldChg chg="addSp delSp modSp add del mod">
        <pc:chgData name="Arce, Eliezer - HCD" userId="86e2a09b-373b-4628-98eb-6eec5ccf8f5a" providerId="ADAL" clId="{4CF99F92-393F-4265-A80B-DE2F9396630A}" dt="2022-04-18T20:50:55.068" v="10823"/>
        <pc:sldMkLst>
          <pc:docMk/>
          <pc:sldMk cId="3185179922" sldId="1768"/>
        </pc:sldMkLst>
        <pc:spChg chg="mod">
          <ac:chgData name="Arce, Eliezer - HCD" userId="86e2a09b-373b-4628-98eb-6eec5ccf8f5a" providerId="ADAL" clId="{4CF99F92-393F-4265-A80B-DE2F9396630A}" dt="2022-04-13T15:15:42.286" v="5544"/>
          <ac:spMkLst>
            <pc:docMk/>
            <pc:sldMk cId="3185179922" sldId="1768"/>
            <ac:spMk id="7" creationId="{F2921517-0CFA-9B44-AC5A-C443393917AC}"/>
          </ac:spMkLst>
        </pc:spChg>
        <pc:picChg chg="del">
          <ac:chgData name="Arce, Eliezer - HCD" userId="86e2a09b-373b-4628-98eb-6eec5ccf8f5a" providerId="ADAL" clId="{4CF99F92-393F-4265-A80B-DE2F9396630A}" dt="2022-04-13T15:00:16.345" v="5494" actId="478"/>
          <ac:picMkLst>
            <pc:docMk/>
            <pc:sldMk cId="3185179922" sldId="1768"/>
            <ac:picMk id="4" creationId="{6869EC97-A84F-4021-853C-72AD23A73BEF}"/>
          </ac:picMkLst>
        </pc:picChg>
        <pc:picChg chg="add del mod">
          <ac:chgData name="Arce, Eliezer - HCD" userId="86e2a09b-373b-4628-98eb-6eec5ccf8f5a" providerId="ADAL" clId="{4CF99F92-393F-4265-A80B-DE2F9396630A}" dt="2022-04-13T15:10:14.984" v="5508" actId="478"/>
          <ac:picMkLst>
            <pc:docMk/>
            <pc:sldMk cId="3185179922" sldId="1768"/>
            <ac:picMk id="5" creationId="{A49302C9-D92C-4828-BDAB-6BE968C1300F}"/>
          </ac:picMkLst>
        </pc:picChg>
        <pc:picChg chg="add del mod">
          <ac:chgData name="Arce, Eliezer - HCD" userId="86e2a09b-373b-4628-98eb-6eec5ccf8f5a" providerId="ADAL" clId="{4CF99F92-393F-4265-A80B-DE2F9396630A}" dt="2022-04-13T15:10:42.961" v="5510" actId="478"/>
          <ac:picMkLst>
            <pc:docMk/>
            <pc:sldMk cId="3185179922" sldId="1768"/>
            <ac:picMk id="8" creationId="{B62CC02C-ABDC-4AF7-9AF6-E5C0631367D9}"/>
          </ac:picMkLst>
        </pc:picChg>
        <pc:picChg chg="add mod">
          <ac:chgData name="Arce, Eliezer - HCD" userId="86e2a09b-373b-4628-98eb-6eec5ccf8f5a" providerId="ADAL" clId="{4CF99F92-393F-4265-A80B-DE2F9396630A}" dt="2022-04-13T15:11:48.645" v="5516" actId="1035"/>
          <ac:picMkLst>
            <pc:docMk/>
            <pc:sldMk cId="3185179922" sldId="1768"/>
            <ac:picMk id="10" creationId="{C4CBBB14-4008-45E2-B921-E4E3494F01B8}"/>
          </ac:picMkLst>
        </pc:picChg>
        <pc:cxnChg chg="add del mod modVis">
          <ac:chgData name="Arce, Eliezer - HCD" userId="86e2a09b-373b-4628-98eb-6eec5ccf8f5a" providerId="ADAL" clId="{4CF99F92-393F-4265-A80B-DE2F9396630A}" dt="2022-04-18T20:50:55.068" v="10823"/>
          <ac:cxnSpMkLst>
            <pc:docMk/>
            <pc:sldMk cId="3185179922" sldId="1768"/>
            <ac:cxnSpMk id="2" creationId="{7C43D358-912D-4FFE-966A-482682135BCA}"/>
          </ac:cxnSpMkLst>
        </pc:cxnChg>
      </pc:sldChg>
      <pc:sldChg chg="delSp add del mod">
        <pc:chgData name="Arce, Eliezer - HCD" userId="86e2a09b-373b-4628-98eb-6eec5ccf8f5a" providerId="ADAL" clId="{4CF99F92-393F-4265-A80B-DE2F9396630A}" dt="2022-04-14T20:30:14.546" v="6260" actId="47"/>
        <pc:sldMkLst>
          <pc:docMk/>
          <pc:sldMk cId="1516510064" sldId="1769"/>
        </pc:sldMkLst>
        <pc:picChg chg="del">
          <ac:chgData name="Arce, Eliezer - HCD" userId="86e2a09b-373b-4628-98eb-6eec5ccf8f5a" providerId="ADAL" clId="{4CF99F92-393F-4265-A80B-DE2F9396630A}" dt="2022-04-13T15:00:19.609" v="5495" actId="478"/>
          <ac:picMkLst>
            <pc:docMk/>
            <pc:sldMk cId="1516510064" sldId="1769"/>
            <ac:picMk id="4" creationId="{6869EC97-A84F-4021-853C-72AD23A73BEF}"/>
          </ac:picMkLst>
        </pc:picChg>
      </pc:sldChg>
      <pc:sldChg chg="addSp delSp modSp add mod modShow">
        <pc:chgData name="Arce, Eliezer - HCD" userId="86e2a09b-373b-4628-98eb-6eec5ccf8f5a" providerId="ADAL" clId="{4CF99F92-393F-4265-A80B-DE2F9396630A}" dt="2022-04-18T20:50:55.068" v="10823"/>
        <pc:sldMkLst>
          <pc:docMk/>
          <pc:sldMk cId="1413228400" sldId="1770"/>
        </pc:sldMkLst>
        <pc:spChg chg="mod">
          <ac:chgData name="Arce, Eliezer - HCD" userId="86e2a09b-373b-4628-98eb-6eec5ccf8f5a" providerId="ADAL" clId="{4CF99F92-393F-4265-A80B-DE2F9396630A}" dt="2022-04-18T13:45:40.142" v="8283" actId="20577"/>
          <ac:spMkLst>
            <pc:docMk/>
            <pc:sldMk cId="1413228400" sldId="1770"/>
            <ac:spMk id="7" creationId="{F2921517-0CFA-9B44-AC5A-C443393917AC}"/>
          </ac:spMkLst>
        </pc:spChg>
        <pc:spChg chg="add mod">
          <ac:chgData name="Arce, Eliezer - HCD" userId="86e2a09b-373b-4628-98eb-6eec5ccf8f5a" providerId="ADAL" clId="{4CF99F92-393F-4265-A80B-DE2F9396630A}" dt="2022-04-18T13:46:43.426" v="8294" actId="20578"/>
          <ac:spMkLst>
            <pc:docMk/>
            <pc:sldMk cId="1413228400" sldId="1770"/>
            <ac:spMk id="8" creationId="{C2BF8629-7C5B-4290-BB7A-5D39D974F31B}"/>
          </ac:spMkLst>
        </pc:spChg>
        <pc:picChg chg="del">
          <ac:chgData name="Arce, Eliezer - HCD" userId="86e2a09b-373b-4628-98eb-6eec5ccf8f5a" providerId="ADAL" clId="{4CF99F92-393F-4265-A80B-DE2F9396630A}" dt="2022-04-15T13:21:43.601" v="6618" actId="478"/>
          <ac:picMkLst>
            <pc:docMk/>
            <pc:sldMk cId="1413228400" sldId="1770"/>
            <ac:picMk id="4" creationId="{BB2B6503-76F1-40C6-A380-5E0C80F8DF41}"/>
          </ac:picMkLst>
        </pc:picChg>
        <pc:picChg chg="add del mod">
          <ac:chgData name="Arce, Eliezer - HCD" userId="86e2a09b-373b-4628-98eb-6eec5ccf8f5a" providerId="ADAL" clId="{4CF99F92-393F-4265-A80B-DE2F9396630A}" dt="2022-04-15T14:55:12.590" v="6955" actId="478"/>
          <ac:picMkLst>
            <pc:docMk/>
            <pc:sldMk cId="1413228400" sldId="1770"/>
            <ac:picMk id="5" creationId="{170BCA74-CDF5-4AED-BCCA-A90D0631158A}"/>
          </ac:picMkLst>
        </pc:picChg>
        <pc:cxnChg chg="add del mod modVis">
          <ac:chgData name="Arce, Eliezer - HCD" userId="86e2a09b-373b-4628-98eb-6eec5ccf8f5a" providerId="ADAL" clId="{4CF99F92-393F-4265-A80B-DE2F9396630A}" dt="2022-04-18T20:50:55.068" v="10823"/>
          <ac:cxnSpMkLst>
            <pc:docMk/>
            <pc:sldMk cId="1413228400" sldId="1770"/>
            <ac:cxnSpMk id="2" creationId="{E4F63B17-E307-41EA-9C0A-E1F524DB1308}"/>
          </ac:cxnSpMkLst>
        </pc:cxnChg>
      </pc:sldChg>
      <pc:sldChg chg="delSp add del mod">
        <pc:chgData name="Arce, Eliezer - HCD" userId="86e2a09b-373b-4628-98eb-6eec5ccf8f5a" providerId="ADAL" clId="{4CF99F92-393F-4265-A80B-DE2F9396630A}" dt="2022-04-13T15:14:36.458" v="5519" actId="47"/>
        <pc:sldMkLst>
          <pc:docMk/>
          <pc:sldMk cId="2461893211" sldId="1770"/>
        </pc:sldMkLst>
        <pc:picChg chg="del">
          <ac:chgData name="Arce, Eliezer - HCD" userId="86e2a09b-373b-4628-98eb-6eec5ccf8f5a" providerId="ADAL" clId="{4CF99F92-393F-4265-A80B-DE2F9396630A}" dt="2022-04-13T15:12:27.228" v="5518" actId="478"/>
          <ac:picMkLst>
            <pc:docMk/>
            <pc:sldMk cId="2461893211" sldId="1770"/>
            <ac:picMk id="10" creationId="{C4CBBB14-4008-45E2-B921-E4E3494F01B8}"/>
          </ac:picMkLst>
        </pc:picChg>
      </pc:sldChg>
      <pc:sldChg chg="addSp delSp modSp add mod ord">
        <pc:chgData name="Arce, Eliezer - HCD" userId="86e2a09b-373b-4628-98eb-6eec5ccf8f5a" providerId="ADAL" clId="{4CF99F92-393F-4265-A80B-DE2F9396630A}" dt="2022-04-18T20:50:55.068" v="10823"/>
        <pc:sldMkLst>
          <pc:docMk/>
          <pc:sldMk cId="2671755297" sldId="1771"/>
        </pc:sldMkLst>
        <pc:spChg chg="add del mod">
          <ac:chgData name="Arce, Eliezer - HCD" userId="86e2a09b-373b-4628-98eb-6eec5ccf8f5a" providerId="ADAL" clId="{4CF99F92-393F-4265-A80B-DE2F9396630A}" dt="2022-04-14T19:32:22.848" v="5795" actId="478"/>
          <ac:spMkLst>
            <pc:docMk/>
            <pc:sldMk cId="2671755297" sldId="1771"/>
            <ac:spMk id="4" creationId="{4603059E-552F-4729-AC92-8AF5928A91B3}"/>
          </ac:spMkLst>
        </pc:spChg>
        <pc:spChg chg="del">
          <ac:chgData name="Arce, Eliezer - HCD" userId="86e2a09b-373b-4628-98eb-6eec5ccf8f5a" providerId="ADAL" clId="{4CF99F92-393F-4265-A80B-DE2F9396630A}" dt="2022-04-14T19:32:17.346" v="5794" actId="478"/>
          <ac:spMkLst>
            <pc:docMk/>
            <pc:sldMk cId="2671755297" sldId="1771"/>
            <ac:spMk id="7" creationId="{F2921517-0CFA-9B44-AC5A-C443393917AC}"/>
          </ac:spMkLst>
        </pc:spChg>
        <pc:spChg chg="add del mod">
          <ac:chgData name="Arce, Eliezer - HCD" userId="86e2a09b-373b-4628-98eb-6eec5ccf8f5a" providerId="ADAL" clId="{4CF99F92-393F-4265-A80B-DE2F9396630A}" dt="2022-04-14T20:06:34.035" v="6064" actId="478"/>
          <ac:spMkLst>
            <pc:docMk/>
            <pc:sldMk cId="2671755297" sldId="1771"/>
            <ac:spMk id="8" creationId="{4D463202-1397-491A-A0CE-C97BC3F55115}"/>
          </ac:spMkLst>
        </pc:spChg>
        <pc:spChg chg="add del mod">
          <ac:chgData name="Arce, Eliezer - HCD" userId="86e2a09b-373b-4628-98eb-6eec5ccf8f5a" providerId="ADAL" clId="{4CF99F92-393F-4265-A80B-DE2F9396630A}" dt="2022-04-14T20:06:36.920" v="6065" actId="478"/>
          <ac:spMkLst>
            <pc:docMk/>
            <pc:sldMk cId="2671755297" sldId="1771"/>
            <ac:spMk id="11" creationId="{1D143FF6-2041-455D-9746-85F15BBC3B4E}"/>
          </ac:spMkLst>
        </pc:spChg>
        <pc:spChg chg="add mod">
          <ac:chgData name="Arce, Eliezer - HCD" userId="86e2a09b-373b-4628-98eb-6eec5ccf8f5a" providerId="ADAL" clId="{4CF99F92-393F-4265-A80B-DE2F9396630A}" dt="2022-04-14T20:06:38.430" v="6066"/>
          <ac:spMkLst>
            <pc:docMk/>
            <pc:sldMk cId="2671755297" sldId="1771"/>
            <ac:spMk id="12" creationId="{78C407CE-130B-4240-B100-125A5D1E0FD9}"/>
          </ac:spMkLst>
        </pc:spChg>
        <pc:spChg chg="add mod">
          <ac:chgData name="Arce, Eliezer - HCD" userId="86e2a09b-373b-4628-98eb-6eec5ccf8f5a" providerId="ADAL" clId="{4CF99F92-393F-4265-A80B-DE2F9396630A}" dt="2022-04-18T14:03:55.708" v="8333" actId="20577"/>
          <ac:spMkLst>
            <pc:docMk/>
            <pc:sldMk cId="2671755297" sldId="1771"/>
            <ac:spMk id="13" creationId="{491584EA-6009-43A0-860E-38C804150C66}"/>
          </ac:spMkLst>
        </pc:spChg>
        <pc:picChg chg="del">
          <ac:chgData name="Arce, Eliezer - HCD" userId="86e2a09b-373b-4628-98eb-6eec5ccf8f5a" providerId="ADAL" clId="{4CF99F92-393F-4265-A80B-DE2F9396630A}" dt="2022-04-14T19:30:57.373" v="5750" actId="478"/>
          <ac:picMkLst>
            <pc:docMk/>
            <pc:sldMk cId="2671755297" sldId="1771"/>
            <ac:picMk id="5" creationId="{6BBB2B66-37CA-4F56-8032-7E29822E9320}"/>
          </ac:picMkLst>
        </pc:picChg>
        <pc:picChg chg="add mod modCrop">
          <ac:chgData name="Arce, Eliezer - HCD" userId="86e2a09b-373b-4628-98eb-6eec5ccf8f5a" providerId="ADAL" clId="{4CF99F92-393F-4265-A80B-DE2F9396630A}" dt="2022-04-14T20:52:56.436" v="6524" actId="1038"/>
          <ac:picMkLst>
            <pc:docMk/>
            <pc:sldMk cId="2671755297" sldId="1771"/>
            <ac:picMk id="9" creationId="{74463CA9-8B2F-4217-A32F-32EB29EA05E4}"/>
          </ac:picMkLst>
        </pc:picChg>
        <pc:cxnChg chg="add del mod modVis">
          <ac:chgData name="Arce, Eliezer - HCD" userId="86e2a09b-373b-4628-98eb-6eec5ccf8f5a" providerId="ADAL" clId="{4CF99F92-393F-4265-A80B-DE2F9396630A}" dt="2022-04-18T20:50:55.068" v="10823"/>
          <ac:cxnSpMkLst>
            <pc:docMk/>
            <pc:sldMk cId="2671755297" sldId="1771"/>
            <ac:cxnSpMk id="2" creationId="{E1C24BAC-A565-4EA6-9508-C238C9AA4C83}"/>
          </ac:cxnSpMkLst>
        </pc:cxnChg>
      </pc:sldChg>
      <pc:sldChg chg="addSp delSp modSp add mod">
        <pc:chgData name="Arce, Eliezer - HCD" userId="86e2a09b-373b-4628-98eb-6eec5ccf8f5a" providerId="ADAL" clId="{4CF99F92-393F-4265-A80B-DE2F9396630A}" dt="2022-04-18T20:50:55.068" v="10823"/>
        <pc:sldMkLst>
          <pc:docMk/>
          <pc:sldMk cId="2905852916" sldId="1772"/>
        </pc:sldMkLst>
        <pc:spChg chg="add del mod">
          <ac:chgData name="Arce, Eliezer - HCD" userId="86e2a09b-373b-4628-98eb-6eec5ccf8f5a" providerId="ADAL" clId="{4CF99F92-393F-4265-A80B-DE2F9396630A}" dt="2022-04-14T20:06:59.035" v="6068" actId="478"/>
          <ac:spMkLst>
            <pc:docMk/>
            <pc:sldMk cId="2905852916" sldId="1772"/>
            <ac:spMk id="6" creationId="{2D75B091-1AEE-4A7C-8356-C25A46A8B45D}"/>
          </ac:spMkLst>
        </pc:spChg>
        <pc:spChg chg="del">
          <ac:chgData name="Arce, Eliezer - HCD" userId="86e2a09b-373b-4628-98eb-6eec5ccf8f5a" providerId="ADAL" clId="{4CF99F92-393F-4265-A80B-DE2F9396630A}" dt="2022-04-14T20:06:55.189" v="6067" actId="478"/>
          <ac:spMkLst>
            <pc:docMk/>
            <pc:sldMk cId="2905852916" sldId="1772"/>
            <ac:spMk id="8" creationId="{4D463202-1397-491A-A0CE-C97BC3F55115}"/>
          </ac:spMkLst>
        </pc:spChg>
        <pc:spChg chg="add mod">
          <ac:chgData name="Arce, Eliezer - HCD" userId="86e2a09b-373b-4628-98eb-6eec5ccf8f5a" providerId="ADAL" clId="{4CF99F92-393F-4265-A80B-DE2F9396630A}" dt="2022-04-14T20:07:01.117" v="6069"/>
          <ac:spMkLst>
            <pc:docMk/>
            <pc:sldMk cId="2905852916" sldId="1772"/>
            <ac:spMk id="9" creationId="{94A15ABB-FBB0-493A-B639-96A6F17485A2}"/>
          </ac:spMkLst>
        </pc:spChg>
        <pc:picChg chg="add mod modCrop">
          <ac:chgData name="Arce, Eliezer - HCD" userId="86e2a09b-373b-4628-98eb-6eec5ccf8f5a" providerId="ADAL" clId="{4CF99F92-393F-4265-A80B-DE2F9396630A}" dt="2022-04-14T19:51:32.634" v="5875" actId="1038"/>
          <ac:picMkLst>
            <pc:docMk/>
            <pc:sldMk cId="2905852916" sldId="1772"/>
            <ac:picMk id="4" creationId="{5DD9431E-752C-4706-AE61-D50214451430}"/>
          </ac:picMkLst>
        </pc:picChg>
        <pc:cxnChg chg="add del mod modVis">
          <ac:chgData name="Arce, Eliezer - HCD" userId="86e2a09b-373b-4628-98eb-6eec5ccf8f5a" providerId="ADAL" clId="{4CF99F92-393F-4265-A80B-DE2F9396630A}" dt="2022-04-18T20:50:55.068" v="10823"/>
          <ac:cxnSpMkLst>
            <pc:docMk/>
            <pc:sldMk cId="2905852916" sldId="1772"/>
            <ac:cxnSpMk id="2" creationId="{B7FAF990-9E00-4539-89AC-F173A382A816}"/>
          </ac:cxnSpMkLst>
        </pc:cxnChg>
      </pc:sldChg>
      <pc:sldChg chg="addSp delSp modSp add mod">
        <pc:chgData name="Arce, Eliezer - HCD" userId="86e2a09b-373b-4628-98eb-6eec5ccf8f5a" providerId="ADAL" clId="{4CF99F92-393F-4265-A80B-DE2F9396630A}" dt="2022-04-18T20:50:55.068" v="10823"/>
        <pc:sldMkLst>
          <pc:docMk/>
          <pc:sldMk cId="4253641157" sldId="1773"/>
        </pc:sldMkLst>
        <pc:spChg chg="del">
          <ac:chgData name="Arce, Eliezer - HCD" userId="86e2a09b-373b-4628-98eb-6eec5ccf8f5a" providerId="ADAL" clId="{4CF99F92-393F-4265-A80B-DE2F9396630A}" dt="2022-04-14T20:07:09.353" v="6070" actId="478"/>
          <ac:spMkLst>
            <pc:docMk/>
            <pc:sldMk cId="4253641157" sldId="1773"/>
            <ac:spMk id="8" creationId="{4D463202-1397-491A-A0CE-C97BC3F55115}"/>
          </ac:spMkLst>
        </pc:spChg>
        <pc:spChg chg="add del mod">
          <ac:chgData name="Arce, Eliezer - HCD" userId="86e2a09b-373b-4628-98eb-6eec5ccf8f5a" providerId="ADAL" clId="{4CF99F92-393F-4265-A80B-DE2F9396630A}" dt="2022-04-14T20:07:13.221" v="6071" actId="478"/>
          <ac:spMkLst>
            <pc:docMk/>
            <pc:sldMk cId="4253641157" sldId="1773"/>
            <ac:spMk id="9" creationId="{DE5F2CAC-C8B7-44DD-932F-680499FCB6E8}"/>
          </ac:spMkLst>
        </pc:spChg>
        <pc:spChg chg="add mod">
          <ac:chgData name="Arce, Eliezer - HCD" userId="86e2a09b-373b-4628-98eb-6eec5ccf8f5a" providerId="ADAL" clId="{4CF99F92-393F-4265-A80B-DE2F9396630A}" dt="2022-04-14T20:07:14.176" v="6072"/>
          <ac:spMkLst>
            <pc:docMk/>
            <pc:sldMk cId="4253641157" sldId="1773"/>
            <ac:spMk id="10" creationId="{95CB0A2D-2A06-4048-8B90-86C12736F5F2}"/>
          </ac:spMkLst>
        </pc:spChg>
        <pc:picChg chg="add del mod modCrop">
          <ac:chgData name="Arce, Eliezer - HCD" userId="86e2a09b-373b-4628-98eb-6eec5ccf8f5a" providerId="ADAL" clId="{4CF99F92-393F-4265-A80B-DE2F9396630A}" dt="2022-04-14T19:57:33.180" v="5965" actId="478"/>
          <ac:picMkLst>
            <pc:docMk/>
            <pc:sldMk cId="4253641157" sldId="1773"/>
            <ac:picMk id="4" creationId="{0F23F9AE-8B33-45CE-9C3D-C3B92B4CF96E}"/>
          </ac:picMkLst>
        </pc:picChg>
        <pc:picChg chg="add mod">
          <ac:chgData name="Arce, Eliezer - HCD" userId="86e2a09b-373b-4628-98eb-6eec5ccf8f5a" providerId="ADAL" clId="{4CF99F92-393F-4265-A80B-DE2F9396630A}" dt="2022-04-14T19:58:28.101" v="5998" actId="1035"/>
          <ac:picMkLst>
            <pc:docMk/>
            <pc:sldMk cId="4253641157" sldId="1773"/>
            <ac:picMk id="6" creationId="{2F3BC740-9B08-430F-83DA-F28894D9A44C}"/>
          </ac:picMkLst>
        </pc:picChg>
        <pc:cxnChg chg="add del mod modVis">
          <ac:chgData name="Arce, Eliezer - HCD" userId="86e2a09b-373b-4628-98eb-6eec5ccf8f5a" providerId="ADAL" clId="{4CF99F92-393F-4265-A80B-DE2F9396630A}" dt="2022-04-18T20:50:55.068" v="10823"/>
          <ac:cxnSpMkLst>
            <pc:docMk/>
            <pc:sldMk cId="4253641157" sldId="1773"/>
            <ac:cxnSpMk id="2" creationId="{7AEAB3DD-C1FB-4A72-90DD-C1A45C76E5FA}"/>
          </ac:cxnSpMkLst>
        </pc:cxnChg>
      </pc:sldChg>
      <pc:sldChg chg="addSp delSp modSp add mod ord">
        <pc:chgData name="Arce, Eliezer - HCD" userId="86e2a09b-373b-4628-98eb-6eec5ccf8f5a" providerId="ADAL" clId="{4CF99F92-393F-4265-A80B-DE2F9396630A}" dt="2022-04-18T20:50:55.068" v="10823"/>
        <pc:sldMkLst>
          <pc:docMk/>
          <pc:sldMk cId="1010033777" sldId="1774"/>
        </pc:sldMkLst>
        <pc:spChg chg="add del mod">
          <ac:chgData name="Arce, Eliezer - HCD" userId="86e2a09b-373b-4628-98eb-6eec5ccf8f5a" providerId="ADAL" clId="{4CF99F92-393F-4265-A80B-DE2F9396630A}" dt="2022-04-14T20:07:25.083" v="6074" actId="478"/>
          <ac:spMkLst>
            <pc:docMk/>
            <pc:sldMk cId="1010033777" sldId="1774"/>
            <ac:spMk id="6" creationId="{81DB6308-728C-4A49-ABAC-8B9B462D60F3}"/>
          </ac:spMkLst>
        </pc:spChg>
        <pc:spChg chg="del">
          <ac:chgData name="Arce, Eliezer - HCD" userId="86e2a09b-373b-4628-98eb-6eec5ccf8f5a" providerId="ADAL" clId="{4CF99F92-393F-4265-A80B-DE2F9396630A}" dt="2022-04-14T20:07:21.491" v="6073" actId="478"/>
          <ac:spMkLst>
            <pc:docMk/>
            <pc:sldMk cId="1010033777" sldId="1774"/>
            <ac:spMk id="8" creationId="{4D463202-1397-491A-A0CE-C97BC3F55115}"/>
          </ac:spMkLst>
        </pc:spChg>
        <pc:spChg chg="add mod">
          <ac:chgData name="Arce, Eliezer - HCD" userId="86e2a09b-373b-4628-98eb-6eec5ccf8f5a" providerId="ADAL" clId="{4CF99F92-393F-4265-A80B-DE2F9396630A}" dt="2022-04-14T20:07:25.983" v="6075"/>
          <ac:spMkLst>
            <pc:docMk/>
            <pc:sldMk cId="1010033777" sldId="1774"/>
            <ac:spMk id="9" creationId="{16383D97-03D8-4CBD-BF95-F65BEE689394}"/>
          </ac:spMkLst>
        </pc:spChg>
        <pc:picChg chg="add mod modCrop">
          <ac:chgData name="Arce, Eliezer - HCD" userId="86e2a09b-373b-4628-98eb-6eec5ccf8f5a" providerId="ADAL" clId="{4CF99F92-393F-4265-A80B-DE2F9396630A}" dt="2022-04-14T20:00:19.185" v="6019" actId="1038"/>
          <ac:picMkLst>
            <pc:docMk/>
            <pc:sldMk cId="1010033777" sldId="1774"/>
            <ac:picMk id="4" creationId="{5EE7A0B0-822E-4CEC-A947-ADC60C4FEC5E}"/>
          </ac:picMkLst>
        </pc:picChg>
        <pc:cxnChg chg="add del mod modVis">
          <ac:chgData name="Arce, Eliezer - HCD" userId="86e2a09b-373b-4628-98eb-6eec5ccf8f5a" providerId="ADAL" clId="{4CF99F92-393F-4265-A80B-DE2F9396630A}" dt="2022-04-18T20:50:55.068" v="10823"/>
          <ac:cxnSpMkLst>
            <pc:docMk/>
            <pc:sldMk cId="1010033777" sldId="1774"/>
            <ac:cxnSpMk id="2" creationId="{536F2760-517D-42CD-93B2-0A7D9420D46D}"/>
          </ac:cxnSpMkLst>
        </pc:cxnChg>
      </pc:sldChg>
      <pc:sldChg chg="addSp delSp modSp add mod ord">
        <pc:chgData name="Arce, Eliezer - HCD" userId="86e2a09b-373b-4628-98eb-6eec5ccf8f5a" providerId="ADAL" clId="{4CF99F92-393F-4265-A80B-DE2F9396630A}" dt="2022-04-18T20:50:55.068" v="10823"/>
        <pc:sldMkLst>
          <pc:docMk/>
          <pc:sldMk cId="818896254" sldId="1775"/>
        </pc:sldMkLst>
        <pc:spChg chg="mod">
          <ac:chgData name="Arce, Eliezer - HCD" userId="86e2a09b-373b-4628-98eb-6eec5ccf8f5a" providerId="ADAL" clId="{4CF99F92-393F-4265-A80B-DE2F9396630A}" dt="2022-04-14T20:06:00.700" v="6063" actId="20577"/>
          <ac:spMkLst>
            <pc:docMk/>
            <pc:sldMk cId="818896254" sldId="1775"/>
            <ac:spMk id="8" creationId="{4D463202-1397-491A-A0CE-C97BC3F55115}"/>
          </ac:spMkLst>
        </pc:spChg>
        <pc:picChg chg="add mod modCrop">
          <ac:chgData name="Arce, Eliezer - HCD" userId="86e2a09b-373b-4628-98eb-6eec5ccf8f5a" providerId="ADAL" clId="{4CF99F92-393F-4265-A80B-DE2F9396630A}" dt="2022-04-14T20:02:15.383" v="6043" actId="1038"/>
          <ac:picMkLst>
            <pc:docMk/>
            <pc:sldMk cId="818896254" sldId="1775"/>
            <ac:picMk id="4" creationId="{E16E99D4-5C90-4D1C-96EF-9F1F6195BC1C}"/>
          </ac:picMkLst>
        </pc:picChg>
        <pc:cxnChg chg="add del mod modVis">
          <ac:chgData name="Arce, Eliezer - HCD" userId="86e2a09b-373b-4628-98eb-6eec5ccf8f5a" providerId="ADAL" clId="{4CF99F92-393F-4265-A80B-DE2F9396630A}" dt="2022-04-18T20:50:55.068" v="10823"/>
          <ac:cxnSpMkLst>
            <pc:docMk/>
            <pc:sldMk cId="818896254" sldId="1775"/>
            <ac:cxnSpMk id="2" creationId="{8D077CBA-AEAB-4754-8778-1D60F65E6250}"/>
          </ac:cxnSpMkLst>
        </pc:cxnChg>
      </pc:sldChg>
      <pc:sldChg chg="addSp delSp modSp add mod">
        <pc:chgData name="Arce, Eliezer - HCD" userId="86e2a09b-373b-4628-98eb-6eec5ccf8f5a" providerId="ADAL" clId="{4CF99F92-393F-4265-A80B-DE2F9396630A}" dt="2022-04-18T20:50:55.068" v="10823"/>
        <pc:sldMkLst>
          <pc:docMk/>
          <pc:sldMk cId="2528780245" sldId="1776"/>
        </pc:sldMkLst>
        <pc:spChg chg="add del mod">
          <ac:chgData name="Arce, Eliezer - HCD" userId="86e2a09b-373b-4628-98eb-6eec5ccf8f5a" providerId="ADAL" clId="{4CF99F92-393F-4265-A80B-DE2F9396630A}" dt="2022-04-14T20:07:33.542" v="6077" actId="478"/>
          <ac:spMkLst>
            <pc:docMk/>
            <pc:sldMk cId="2528780245" sldId="1776"/>
            <ac:spMk id="7" creationId="{39E5CEF4-76AB-4D21-A9E5-55AE0DFBA67C}"/>
          </ac:spMkLst>
        </pc:spChg>
        <pc:spChg chg="del">
          <ac:chgData name="Arce, Eliezer - HCD" userId="86e2a09b-373b-4628-98eb-6eec5ccf8f5a" providerId="ADAL" clId="{4CF99F92-393F-4265-A80B-DE2F9396630A}" dt="2022-04-14T20:07:30.421" v="6076" actId="478"/>
          <ac:spMkLst>
            <pc:docMk/>
            <pc:sldMk cId="2528780245" sldId="1776"/>
            <ac:spMk id="8" creationId="{4D463202-1397-491A-A0CE-C97BC3F55115}"/>
          </ac:spMkLst>
        </pc:spChg>
        <pc:spChg chg="add mod">
          <ac:chgData name="Arce, Eliezer - HCD" userId="86e2a09b-373b-4628-98eb-6eec5ccf8f5a" providerId="ADAL" clId="{4CF99F92-393F-4265-A80B-DE2F9396630A}" dt="2022-04-14T20:07:35.794" v="6078"/>
          <ac:spMkLst>
            <pc:docMk/>
            <pc:sldMk cId="2528780245" sldId="1776"/>
            <ac:spMk id="9" creationId="{2401F6DC-D2D0-4142-8528-ABA6FE891F4A}"/>
          </ac:spMkLst>
        </pc:spChg>
        <pc:picChg chg="del">
          <ac:chgData name="Arce, Eliezer - HCD" userId="86e2a09b-373b-4628-98eb-6eec5ccf8f5a" providerId="ADAL" clId="{4CF99F92-393F-4265-A80B-DE2F9396630A}" dt="2022-04-14T19:55:01.698" v="5927" actId="478"/>
          <ac:picMkLst>
            <pc:docMk/>
            <pc:sldMk cId="2528780245" sldId="1776"/>
            <ac:picMk id="4" creationId="{0F23F9AE-8B33-45CE-9C3D-C3B92B4CF96E}"/>
          </ac:picMkLst>
        </pc:picChg>
        <pc:picChg chg="add mod modCrop">
          <ac:chgData name="Arce, Eliezer - HCD" userId="86e2a09b-373b-4628-98eb-6eec5ccf8f5a" providerId="ADAL" clId="{4CF99F92-393F-4265-A80B-DE2F9396630A}" dt="2022-04-14T19:56:00.916" v="5962" actId="1037"/>
          <ac:picMkLst>
            <pc:docMk/>
            <pc:sldMk cId="2528780245" sldId="1776"/>
            <ac:picMk id="5" creationId="{0FFA41F5-4AD3-49FB-AA6B-BC82EBBB2824}"/>
          </ac:picMkLst>
        </pc:picChg>
        <pc:cxnChg chg="add del mod modVis">
          <ac:chgData name="Arce, Eliezer - HCD" userId="86e2a09b-373b-4628-98eb-6eec5ccf8f5a" providerId="ADAL" clId="{4CF99F92-393F-4265-A80B-DE2F9396630A}" dt="2022-04-18T20:50:55.068" v="10823"/>
          <ac:cxnSpMkLst>
            <pc:docMk/>
            <pc:sldMk cId="2528780245" sldId="1776"/>
            <ac:cxnSpMk id="2" creationId="{48C15927-AED2-4D8F-B572-5480E41BE70C}"/>
          </ac:cxnSpMkLst>
        </pc:cxnChg>
      </pc:sldChg>
      <pc:sldChg chg="addSp delSp modSp add mod ord">
        <pc:chgData name="Arce, Eliezer - HCD" userId="86e2a09b-373b-4628-98eb-6eec5ccf8f5a" providerId="ADAL" clId="{4CF99F92-393F-4265-A80B-DE2F9396630A}" dt="2022-04-18T20:50:55.068" v="10823"/>
        <pc:sldMkLst>
          <pc:docMk/>
          <pc:sldMk cId="3170955614" sldId="1777"/>
        </pc:sldMkLst>
        <pc:spChg chg="mod">
          <ac:chgData name="Arce, Eliezer - HCD" userId="86e2a09b-373b-4628-98eb-6eec5ccf8f5a" providerId="ADAL" clId="{4CF99F92-393F-4265-A80B-DE2F9396630A}" dt="2022-04-14T20:48:26.951" v="6385" actId="1035"/>
          <ac:spMkLst>
            <pc:docMk/>
            <pc:sldMk cId="3170955614" sldId="1777"/>
            <ac:spMk id="8" creationId="{8DF4849A-00A4-46EA-8AA4-7596BBA645AD}"/>
          </ac:spMkLst>
        </pc:spChg>
        <pc:picChg chg="mod">
          <ac:chgData name="Arce, Eliezer - HCD" userId="86e2a09b-373b-4628-98eb-6eec5ccf8f5a" providerId="ADAL" clId="{4CF99F92-393F-4265-A80B-DE2F9396630A}" dt="2022-04-15T13:20:12.137" v="6614" actId="1035"/>
          <ac:picMkLst>
            <pc:docMk/>
            <pc:sldMk cId="3170955614" sldId="1777"/>
            <ac:picMk id="4" creationId="{EDA8DB14-1888-413D-A229-3B16C52CAC68}"/>
          </ac:picMkLst>
        </pc:picChg>
        <pc:cxnChg chg="add del mod modVis">
          <ac:chgData name="Arce, Eliezer - HCD" userId="86e2a09b-373b-4628-98eb-6eec5ccf8f5a" providerId="ADAL" clId="{4CF99F92-393F-4265-A80B-DE2F9396630A}" dt="2022-04-18T20:50:55.068" v="10823"/>
          <ac:cxnSpMkLst>
            <pc:docMk/>
            <pc:sldMk cId="3170955614" sldId="1777"/>
            <ac:cxnSpMk id="2" creationId="{8B8C754E-4CEE-4F0F-8BB5-A09700505B97}"/>
          </ac:cxnSpMkLst>
        </pc:cxnChg>
      </pc:sldChg>
      <pc:sldChg chg="addSp delSp modSp add del mod ord">
        <pc:chgData name="Arce, Eliezer - HCD" userId="86e2a09b-373b-4628-98eb-6eec5ccf8f5a" providerId="ADAL" clId="{4CF99F92-393F-4265-A80B-DE2F9396630A}" dt="2022-04-14T20:54:46.728" v="6587" actId="47"/>
        <pc:sldMkLst>
          <pc:docMk/>
          <pc:sldMk cId="3840914546" sldId="1778"/>
        </pc:sldMkLst>
        <pc:spChg chg="add del mod">
          <ac:chgData name="Arce, Eliezer - HCD" userId="86e2a09b-373b-4628-98eb-6eec5ccf8f5a" providerId="ADAL" clId="{4CF99F92-393F-4265-A80B-DE2F9396630A}" dt="2022-04-14T20:24:48.501" v="6114" actId="478"/>
          <ac:spMkLst>
            <pc:docMk/>
            <pc:sldMk cId="3840914546" sldId="1778"/>
            <ac:spMk id="4" creationId="{7963D432-3DDE-48D9-9A27-5B6C7B4DB8BC}"/>
          </ac:spMkLst>
        </pc:spChg>
        <pc:spChg chg="del">
          <ac:chgData name="Arce, Eliezer - HCD" userId="86e2a09b-373b-4628-98eb-6eec5ccf8f5a" providerId="ADAL" clId="{4CF99F92-393F-4265-A80B-DE2F9396630A}" dt="2022-04-14T20:24:44.328" v="6113" actId="478"/>
          <ac:spMkLst>
            <pc:docMk/>
            <pc:sldMk cId="3840914546" sldId="1778"/>
            <ac:spMk id="7" creationId="{F2921517-0CFA-9B44-AC5A-C443393917AC}"/>
          </ac:spMkLst>
        </pc:spChg>
        <pc:spChg chg="del">
          <ac:chgData name="Arce, Eliezer - HCD" userId="86e2a09b-373b-4628-98eb-6eec5ccf8f5a" providerId="ADAL" clId="{4CF99F92-393F-4265-A80B-DE2F9396630A}" dt="2022-04-14T20:24:27.918" v="6094" actId="478"/>
          <ac:spMkLst>
            <pc:docMk/>
            <pc:sldMk cId="3840914546" sldId="1778"/>
            <ac:spMk id="8" creationId="{8DF4849A-00A4-46EA-8AA4-7596BBA645AD}"/>
          </ac:spMkLst>
        </pc:spChg>
        <pc:picChg chg="del">
          <ac:chgData name="Arce, Eliezer - HCD" userId="86e2a09b-373b-4628-98eb-6eec5ccf8f5a" providerId="ADAL" clId="{4CF99F92-393F-4265-A80B-DE2F9396630A}" dt="2022-04-14T20:24:03.798" v="6090" actId="478"/>
          <ac:picMkLst>
            <pc:docMk/>
            <pc:sldMk cId="3840914546" sldId="1778"/>
            <ac:picMk id="1026" creationId="{7A9FA9B8-B1D8-4E6F-8445-BB9FB2774051}"/>
          </ac:picMkLst>
        </pc:picChg>
        <pc:picChg chg="add del mod">
          <ac:chgData name="Arce, Eliezer - HCD" userId="86e2a09b-373b-4628-98eb-6eec5ccf8f5a" providerId="ADAL" clId="{4CF99F92-393F-4265-A80B-DE2F9396630A}" dt="2022-04-14T20:53:31.272" v="6527" actId="21"/>
          <ac:picMkLst>
            <pc:docMk/>
            <pc:sldMk cId="3840914546" sldId="1778"/>
            <ac:picMk id="2050" creationId="{26676EBF-4F20-44F9-ACAA-1BC12E22B43E}"/>
          </ac:picMkLst>
        </pc:picChg>
      </pc:sldChg>
      <pc:sldChg chg="addSp delSp modSp add del mod ord">
        <pc:chgData name="Arce, Eliezer - HCD" userId="86e2a09b-373b-4628-98eb-6eec5ccf8f5a" providerId="ADAL" clId="{4CF99F92-393F-4265-A80B-DE2F9396630A}" dt="2022-04-15T13:19:11.298" v="6592" actId="47"/>
        <pc:sldMkLst>
          <pc:docMk/>
          <pc:sldMk cId="3087261220" sldId="1779"/>
        </pc:sldMkLst>
        <pc:spChg chg="mod">
          <ac:chgData name="Arce, Eliezer - HCD" userId="86e2a09b-373b-4628-98eb-6eec5ccf8f5a" providerId="ADAL" clId="{4CF99F92-393F-4265-A80B-DE2F9396630A}" dt="2022-04-14T20:43:06.743" v="6314" actId="20577"/>
          <ac:spMkLst>
            <pc:docMk/>
            <pc:sldMk cId="3087261220" sldId="1779"/>
            <ac:spMk id="7" creationId="{F2921517-0CFA-9B44-AC5A-C443393917AC}"/>
          </ac:spMkLst>
        </pc:spChg>
        <pc:picChg chg="del">
          <ac:chgData name="Arce, Eliezer - HCD" userId="86e2a09b-373b-4628-98eb-6eec5ccf8f5a" providerId="ADAL" clId="{4CF99F92-393F-4265-A80B-DE2F9396630A}" dt="2022-04-14T20:42:19.775" v="6285" actId="478"/>
          <ac:picMkLst>
            <pc:docMk/>
            <pc:sldMk cId="3087261220" sldId="1779"/>
            <ac:picMk id="1026" creationId="{7A9FA9B8-B1D8-4E6F-8445-BB9FB2774051}"/>
          </ac:picMkLst>
        </pc:picChg>
        <pc:picChg chg="add mod">
          <ac:chgData name="Arce, Eliezer - HCD" userId="86e2a09b-373b-4628-98eb-6eec5ccf8f5a" providerId="ADAL" clId="{4CF99F92-393F-4265-A80B-DE2F9396630A}" dt="2022-04-14T20:42:51.809" v="6294" actId="1036"/>
          <ac:picMkLst>
            <pc:docMk/>
            <pc:sldMk cId="3087261220" sldId="1779"/>
            <ac:picMk id="4098" creationId="{04820D99-C039-4390-8B65-CFC2136967DD}"/>
          </ac:picMkLst>
        </pc:picChg>
      </pc:sldChg>
      <pc:sldChg chg="addSp delSp modSp add del mod ord">
        <pc:chgData name="Arce, Eliezer - HCD" userId="86e2a09b-373b-4628-98eb-6eec5ccf8f5a" providerId="ADAL" clId="{4CF99F92-393F-4265-A80B-DE2F9396630A}" dt="2022-04-15T13:19:23.024" v="6593" actId="47"/>
        <pc:sldMkLst>
          <pc:docMk/>
          <pc:sldMk cId="2158812571" sldId="1780"/>
        </pc:sldMkLst>
        <pc:spChg chg="add del mod">
          <ac:chgData name="Arce, Eliezer - HCD" userId="86e2a09b-373b-4628-98eb-6eec5ccf8f5a" providerId="ADAL" clId="{4CF99F92-393F-4265-A80B-DE2F9396630A}" dt="2022-04-14T20:31:24.506" v="6268" actId="478"/>
          <ac:spMkLst>
            <pc:docMk/>
            <pc:sldMk cId="2158812571" sldId="1780"/>
            <ac:spMk id="4" creationId="{538FFBE6-CA4F-4209-87E7-4AD19755D9B5}"/>
          </ac:spMkLst>
        </pc:spChg>
        <pc:spChg chg="del mod">
          <ac:chgData name="Arce, Eliezer - HCD" userId="86e2a09b-373b-4628-98eb-6eec5ccf8f5a" providerId="ADAL" clId="{4CF99F92-393F-4265-A80B-DE2F9396630A}" dt="2022-04-14T20:31:21.827" v="6267" actId="478"/>
          <ac:spMkLst>
            <pc:docMk/>
            <pc:sldMk cId="2158812571" sldId="1780"/>
            <ac:spMk id="5" creationId="{4D9CF5F6-E774-4A54-83E6-4747D8E2EC0D}"/>
          </ac:spMkLst>
        </pc:spChg>
        <pc:spChg chg="add mod">
          <ac:chgData name="Arce, Eliezer - HCD" userId="86e2a09b-373b-4628-98eb-6eec5ccf8f5a" providerId="ADAL" clId="{4CF99F92-393F-4265-A80B-DE2F9396630A}" dt="2022-04-14T20:43:42.019" v="6331" actId="20577"/>
          <ac:spMkLst>
            <pc:docMk/>
            <pc:sldMk cId="2158812571" sldId="1780"/>
            <ac:spMk id="8" creationId="{FF88782D-2759-40F0-A4FB-27896313B24C}"/>
          </ac:spMkLst>
        </pc:spChg>
        <pc:picChg chg="del">
          <ac:chgData name="Arce, Eliezer - HCD" userId="86e2a09b-373b-4628-98eb-6eec5ccf8f5a" providerId="ADAL" clId="{4CF99F92-393F-4265-A80B-DE2F9396630A}" dt="2022-04-14T20:31:16.369" v="6265" actId="478"/>
          <ac:picMkLst>
            <pc:docMk/>
            <pc:sldMk cId="2158812571" sldId="1780"/>
            <ac:picMk id="1028" creationId="{21A583FF-85A0-47B4-9A84-99633BFECA5F}"/>
          </ac:picMkLst>
        </pc:picChg>
        <pc:picChg chg="add mod">
          <ac:chgData name="Arce, Eliezer - HCD" userId="86e2a09b-373b-4628-98eb-6eec5ccf8f5a" providerId="ADAL" clId="{4CF99F92-393F-4265-A80B-DE2F9396630A}" dt="2022-04-14T20:31:55.708" v="6275" actId="1038"/>
          <ac:picMkLst>
            <pc:docMk/>
            <pc:sldMk cId="2158812571" sldId="1780"/>
            <ac:picMk id="3074" creationId="{638C58D9-23D0-4AFC-A8C5-A9DF3A6E8F1B}"/>
          </ac:picMkLst>
        </pc:picChg>
      </pc:sldChg>
      <pc:sldChg chg="addSp delSp modSp add mod">
        <pc:chgData name="Arce, Eliezer - HCD" userId="86e2a09b-373b-4628-98eb-6eec5ccf8f5a" providerId="ADAL" clId="{4CF99F92-393F-4265-A80B-DE2F9396630A}" dt="2022-04-18T20:50:55.068" v="10823"/>
        <pc:sldMkLst>
          <pc:docMk/>
          <pc:sldMk cId="1072949140" sldId="1781"/>
        </pc:sldMkLst>
        <pc:cxnChg chg="add del mod modVis">
          <ac:chgData name="Arce, Eliezer - HCD" userId="86e2a09b-373b-4628-98eb-6eec5ccf8f5a" providerId="ADAL" clId="{4CF99F92-393F-4265-A80B-DE2F9396630A}" dt="2022-04-18T20:50:55.068" v="10823"/>
          <ac:cxnSpMkLst>
            <pc:docMk/>
            <pc:sldMk cId="1072949140" sldId="1781"/>
            <ac:cxnSpMk id="2" creationId="{C7016219-30BF-49A1-BAEA-0591E70DF2F2}"/>
          </ac:cxnSpMkLst>
        </pc:cxnChg>
      </pc:sldChg>
      <pc:sldChg chg="addSp delSp modSp add mod">
        <pc:chgData name="Arce, Eliezer - HCD" userId="86e2a09b-373b-4628-98eb-6eec5ccf8f5a" providerId="ADAL" clId="{4CF99F92-393F-4265-A80B-DE2F9396630A}" dt="2022-04-18T20:50:55.068" v="10823"/>
        <pc:sldMkLst>
          <pc:docMk/>
          <pc:sldMk cId="1836997283" sldId="1782"/>
        </pc:sldMkLst>
        <pc:cxnChg chg="add del mod modVis">
          <ac:chgData name="Arce, Eliezer - HCD" userId="86e2a09b-373b-4628-98eb-6eec5ccf8f5a" providerId="ADAL" clId="{4CF99F92-393F-4265-A80B-DE2F9396630A}" dt="2022-04-18T20:50:55.068" v="10823"/>
          <ac:cxnSpMkLst>
            <pc:docMk/>
            <pc:sldMk cId="1836997283" sldId="1782"/>
            <ac:cxnSpMk id="2" creationId="{7DE15EE7-876F-4D89-A373-DFD1CA44729F}"/>
          </ac:cxnSpMkLst>
        </pc:cxnChg>
      </pc:sldChg>
      <pc:sldChg chg="addSp delSp modSp add mod">
        <pc:chgData name="Arce, Eliezer - HCD" userId="86e2a09b-373b-4628-98eb-6eec5ccf8f5a" providerId="ADAL" clId="{4CF99F92-393F-4265-A80B-DE2F9396630A}" dt="2022-04-18T20:50:55.068" v="10823"/>
        <pc:sldMkLst>
          <pc:docMk/>
          <pc:sldMk cId="1580557312" sldId="1783"/>
        </pc:sldMkLst>
        <pc:cxnChg chg="add del mod modVis">
          <ac:chgData name="Arce, Eliezer - HCD" userId="86e2a09b-373b-4628-98eb-6eec5ccf8f5a" providerId="ADAL" clId="{4CF99F92-393F-4265-A80B-DE2F9396630A}" dt="2022-04-18T20:50:55.068" v="10823"/>
          <ac:cxnSpMkLst>
            <pc:docMk/>
            <pc:sldMk cId="1580557312" sldId="1783"/>
            <ac:cxnSpMk id="2" creationId="{FE450035-8C8C-4183-A005-F64A8F40AA73}"/>
          </ac:cxnSpMkLst>
        </pc:cxnChg>
      </pc:sldChg>
      <pc:sldChg chg="addSp delSp modSp add mod">
        <pc:chgData name="Arce, Eliezer - HCD" userId="86e2a09b-373b-4628-98eb-6eec5ccf8f5a" providerId="ADAL" clId="{4CF99F92-393F-4265-A80B-DE2F9396630A}" dt="2022-04-18T20:50:55.068" v="10823"/>
        <pc:sldMkLst>
          <pc:docMk/>
          <pc:sldMk cId="4234006578" sldId="1784"/>
        </pc:sldMkLst>
        <pc:spChg chg="mod">
          <ac:chgData name="Arce, Eliezer - HCD" userId="86e2a09b-373b-4628-98eb-6eec5ccf8f5a" providerId="ADAL" clId="{4CF99F92-393F-4265-A80B-DE2F9396630A}" dt="2022-04-15T15:38:09.187" v="7592"/>
          <ac:spMkLst>
            <pc:docMk/>
            <pc:sldMk cId="4234006578" sldId="1784"/>
            <ac:spMk id="7" creationId="{F2921517-0CFA-9B44-AC5A-C443393917AC}"/>
          </ac:spMkLst>
        </pc:spChg>
        <pc:picChg chg="add mod">
          <ac:chgData name="Arce, Eliezer - HCD" userId="86e2a09b-373b-4628-98eb-6eec5ccf8f5a" providerId="ADAL" clId="{4CF99F92-393F-4265-A80B-DE2F9396630A}" dt="2022-04-15T13:26:28.586" v="6708" actId="1038"/>
          <ac:picMkLst>
            <pc:docMk/>
            <pc:sldMk cId="4234006578" sldId="1784"/>
            <ac:picMk id="4" creationId="{BEC4A7A9-73EB-45FD-ADE0-0EAAEB1F7AAA}"/>
          </ac:picMkLst>
        </pc:picChg>
        <pc:picChg chg="del">
          <ac:chgData name="Arce, Eliezer - HCD" userId="86e2a09b-373b-4628-98eb-6eec5ccf8f5a" providerId="ADAL" clId="{4CF99F92-393F-4265-A80B-DE2F9396630A}" dt="2022-04-15T13:25:06.288" v="6696" actId="478"/>
          <ac:picMkLst>
            <pc:docMk/>
            <pc:sldMk cId="4234006578" sldId="1784"/>
            <ac:picMk id="5" creationId="{170BCA74-CDF5-4AED-BCCA-A90D0631158A}"/>
          </ac:picMkLst>
        </pc:picChg>
        <pc:cxnChg chg="add del mod modVis">
          <ac:chgData name="Arce, Eliezer - HCD" userId="86e2a09b-373b-4628-98eb-6eec5ccf8f5a" providerId="ADAL" clId="{4CF99F92-393F-4265-A80B-DE2F9396630A}" dt="2022-04-18T20:50:55.068" v="10823"/>
          <ac:cxnSpMkLst>
            <pc:docMk/>
            <pc:sldMk cId="4234006578" sldId="1784"/>
            <ac:cxnSpMk id="2" creationId="{972191A5-1F4A-4750-AF49-F1B6C81BB116}"/>
          </ac:cxnSpMkLst>
        </pc:cxnChg>
      </pc:sldChg>
      <pc:sldChg chg="addSp delSp modSp add mod">
        <pc:chgData name="Arce, Eliezer - HCD" userId="86e2a09b-373b-4628-98eb-6eec5ccf8f5a" providerId="ADAL" clId="{4CF99F92-393F-4265-A80B-DE2F9396630A}" dt="2022-04-18T20:50:55.068" v="10823"/>
        <pc:sldMkLst>
          <pc:docMk/>
          <pc:sldMk cId="3870624040" sldId="1785"/>
        </pc:sldMkLst>
        <pc:spChg chg="mod">
          <ac:chgData name="Arce, Eliezer - HCD" userId="86e2a09b-373b-4628-98eb-6eec5ccf8f5a" providerId="ADAL" clId="{4CF99F92-393F-4265-A80B-DE2F9396630A}" dt="2022-04-15T15:38:20.876" v="7593"/>
          <ac:spMkLst>
            <pc:docMk/>
            <pc:sldMk cId="3870624040" sldId="1785"/>
            <ac:spMk id="7" creationId="{F2921517-0CFA-9B44-AC5A-C443393917AC}"/>
          </ac:spMkLst>
        </pc:spChg>
        <pc:picChg chg="del">
          <ac:chgData name="Arce, Eliezer - HCD" userId="86e2a09b-373b-4628-98eb-6eec5ccf8f5a" providerId="ADAL" clId="{4CF99F92-393F-4265-A80B-DE2F9396630A}" dt="2022-04-15T13:26:49.355" v="6710" actId="478"/>
          <ac:picMkLst>
            <pc:docMk/>
            <pc:sldMk cId="3870624040" sldId="1785"/>
            <ac:picMk id="4" creationId="{BEC4A7A9-73EB-45FD-ADE0-0EAAEB1F7AAA}"/>
          </ac:picMkLst>
        </pc:picChg>
        <pc:picChg chg="add mod">
          <ac:chgData name="Arce, Eliezer - HCD" userId="86e2a09b-373b-4628-98eb-6eec5ccf8f5a" providerId="ADAL" clId="{4CF99F92-393F-4265-A80B-DE2F9396630A}" dt="2022-04-15T13:28:30.599" v="6767" actId="1037"/>
          <ac:picMkLst>
            <pc:docMk/>
            <pc:sldMk cId="3870624040" sldId="1785"/>
            <ac:picMk id="5" creationId="{8D699383-4ECC-49F6-B75B-727850872CEE}"/>
          </ac:picMkLst>
        </pc:picChg>
        <pc:cxnChg chg="add del mod modVis">
          <ac:chgData name="Arce, Eliezer - HCD" userId="86e2a09b-373b-4628-98eb-6eec5ccf8f5a" providerId="ADAL" clId="{4CF99F92-393F-4265-A80B-DE2F9396630A}" dt="2022-04-18T20:50:55.068" v="10823"/>
          <ac:cxnSpMkLst>
            <pc:docMk/>
            <pc:sldMk cId="3870624040" sldId="1785"/>
            <ac:cxnSpMk id="2" creationId="{41990A71-D2E6-4DF0-8E0F-794160BBA0AB}"/>
          </ac:cxnSpMkLst>
        </pc:cxnChg>
      </pc:sldChg>
      <pc:sldChg chg="addSp delSp modSp add mod ord">
        <pc:chgData name="Arce, Eliezer - HCD" userId="86e2a09b-373b-4628-98eb-6eec5ccf8f5a" providerId="ADAL" clId="{4CF99F92-393F-4265-A80B-DE2F9396630A}" dt="2022-04-18T20:50:55.068" v="10823"/>
        <pc:sldMkLst>
          <pc:docMk/>
          <pc:sldMk cId="93761893" sldId="1786"/>
        </pc:sldMkLst>
        <pc:spChg chg="mod">
          <ac:chgData name="Arce, Eliezer - HCD" userId="86e2a09b-373b-4628-98eb-6eec5ccf8f5a" providerId="ADAL" clId="{4CF99F92-393F-4265-A80B-DE2F9396630A}" dt="2022-04-15T15:37:53.127" v="7591"/>
          <ac:spMkLst>
            <pc:docMk/>
            <pc:sldMk cId="93761893" sldId="1786"/>
            <ac:spMk id="7" creationId="{F2921517-0CFA-9B44-AC5A-C443393917AC}"/>
          </ac:spMkLst>
        </pc:spChg>
        <pc:picChg chg="add mod">
          <ac:chgData name="Arce, Eliezer - HCD" userId="86e2a09b-373b-4628-98eb-6eec5ccf8f5a" providerId="ADAL" clId="{4CF99F92-393F-4265-A80B-DE2F9396630A}" dt="2022-04-15T13:30:04.195" v="6775" actId="1076"/>
          <ac:picMkLst>
            <pc:docMk/>
            <pc:sldMk cId="93761893" sldId="1786"/>
            <ac:picMk id="4" creationId="{D3C78C4C-2DBC-4755-8B74-514D0822D48F}"/>
          </ac:picMkLst>
        </pc:picChg>
        <pc:picChg chg="del mod">
          <ac:chgData name="Arce, Eliezer - HCD" userId="86e2a09b-373b-4628-98eb-6eec5ccf8f5a" providerId="ADAL" clId="{4CF99F92-393F-4265-A80B-DE2F9396630A}" dt="2022-04-15T13:29:06.801" v="6770" actId="478"/>
          <ac:picMkLst>
            <pc:docMk/>
            <pc:sldMk cId="93761893" sldId="1786"/>
            <ac:picMk id="5" creationId="{8D699383-4ECC-49F6-B75B-727850872CEE}"/>
          </ac:picMkLst>
        </pc:picChg>
        <pc:cxnChg chg="add del mod modVis">
          <ac:chgData name="Arce, Eliezer - HCD" userId="86e2a09b-373b-4628-98eb-6eec5ccf8f5a" providerId="ADAL" clId="{4CF99F92-393F-4265-A80B-DE2F9396630A}" dt="2022-04-18T20:50:55.068" v="10823"/>
          <ac:cxnSpMkLst>
            <pc:docMk/>
            <pc:sldMk cId="93761893" sldId="1786"/>
            <ac:cxnSpMk id="2" creationId="{360943DF-2972-49FB-B605-8E65D90D38DB}"/>
          </ac:cxnSpMkLst>
        </pc:cxnChg>
      </pc:sldChg>
      <pc:sldChg chg="addSp delSp modSp add mod">
        <pc:chgData name="Arce, Eliezer - HCD" userId="86e2a09b-373b-4628-98eb-6eec5ccf8f5a" providerId="ADAL" clId="{4CF99F92-393F-4265-A80B-DE2F9396630A}" dt="2022-04-18T20:50:55.068" v="10823"/>
        <pc:sldMkLst>
          <pc:docMk/>
          <pc:sldMk cId="1974301557" sldId="1787"/>
        </pc:sldMkLst>
        <pc:spChg chg="add del">
          <ac:chgData name="Arce, Eliezer - HCD" userId="86e2a09b-373b-4628-98eb-6eec5ccf8f5a" providerId="ADAL" clId="{4CF99F92-393F-4265-A80B-DE2F9396630A}" dt="2022-04-15T13:38:46.022" v="6845"/>
          <ac:spMkLst>
            <pc:docMk/>
            <pc:sldMk cId="1974301557" sldId="1787"/>
            <ac:spMk id="2" creationId="{384A7F91-D33A-4D9D-96D9-06FB1597CBC5}"/>
          </ac:spMkLst>
        </pc:spChg>
        <pc:spChg chg="mod">
          <ac:chgData name="Arce, Eliezer - HCD" userId="86e2a09b-373b-4628-98eb-6eec5ccf8f5a" providerId="ADAL" clId="{4CF99F92-393F-4265-A80B-DE2F9396630A}" dt="2022-04-15T15:36:48.381" v="7553"/>
          <ac:spMkLst>
            <pc:docMk/>
            <pc:sldMk cId="1974301557" sldId="1787"/>
            <ac:spMk id="7" creationId="{F2921517-0CFA-9B44-AC5A-C443393917AC}"/>
          </ac:spMkLst>
        </pc:spChg>
        <pc:picChg chg="del">
          <ac:chgData name="Arce, Eliezer - HCD" userId="86e2a09b-373b-4628-98eb-6eec5ccf8f5a" providerId="ADAL" clId="{4CF99F92-393F-4265-A80B-DE2F9396630A}" dt="2022-04-15T13:37:44.340" v="6842" actId="478"/>
          <ac:picMkLst>
            <pc:docMk/>
            <pc:sldMk cId="1974301557" sldId="1787"/>
            <ac:picMk id="5" creationId="{8D699383-4ECC-49F6-B75B-727850872CEE}"/>
          </ac:picMkLst>
        </pc:picChg>
        <pc:picChg chg="add mod">
          <ac:chgData name="Arce, Eliezer - HCD" userId="86e2a09b-373b-4628-98eb-6eec5ccf8f5a" providerId="ADAL" clId="{4CF99F92-393F-4265-A80B-DE2F9396630A}" dt="2022-04-15T13:39:22.653" v="6853" actId="1037"/>
          <ac:picMkLst>
            <pc:docMk/>
            <pc:sldMk cId="1974301557" sldId="1787"/>
            <ac:picMk id="6" creationId="{2D91FB5A-95C5-4153-8F69-BC3B120EA8E5}"/>
          </ac:picMkLst>
        </pc:picChg>
        <pc:cxnChg chg="add del mod modVis">
          <ac:chgData name="Arce, Eliezer - HCD" userId="86e2a09b-373b-4628-98eb-6eec5ccf8f5a" providerId="ADAL" clId="{4CF99F92-393F-4265-A80B-DE2F9396630A}" dt="2022-04-18T20:50:55.068" v="10823"/>
          <ac:cxnSpMkLst>
            <pc:docMk/>
            <pc:sldMk cId="1974301557" sldId="1787"/>
            <ac:cxnSpMk id="2" creationId="{6107EDE8-C0DD-4D9B-BB3F-431A08A8610C}"/>
          </ac:cxnSpMkLst>
        </pc:cxnChg>
      </pc:sldChg>
      <pc:sldChg chg="addSp delSp modSp add del mod ord">
        <pc:chgData name="Arce, Eliezer - HCD" userId="86e2a09b-373b-4628-98eb-6eec5ccf8f5a" providerId="ADAL" clId="{4CF99F92-393F-4265-A80B-DE2F9396630A}" dt="2022-04-15T15:23:37.491" v="7272" actId="47"/>
        <pc:sldMkLst>
          <pc:docMk/>
          <pc:sldMk cId="3902020737" sldId="1788"/>
        </pc:sldMkLst>
        <pc:spChg chg="mod">
          <ac:chgData name="Arce, Eliezer - HCD" userId="86e2a09b-373b-4628-98eb-6eec5ccf8f5a" providerId="ADAL" clId="{4CF99F92-393F-4265-A80B-DE2F9396630A}" dt="2022-04-15T13:46:55.443" v="6909" actId="20577"/>
          <ac:spMkLst>
            <pc:docMk/>
            <pc:sldMk cId="3902020737" sldId="1788"/>
            <ac:spMk id="7" creationId="{F2921517-0CFA-9B44-AC5A-C443393917AC}"/>
          </ac:spMkLst>
        </pc:spChg>
        <pc:picChg chg="add del mod">
          <ac:chgData name="Arce, Eliezer - HCD" userId="86e2a09b-373b-4628-98eb-6eec5ccf8f5a" providerId="ADAL" clId="{4CF99F92-393F-4265-A80B-DE2F9396630A}" dt="2022-04-15T14:54:57.839" v="6953" actId="478"/>
          <ac:picMkLst>
            <pc:docMk/>
            <pc:sldMk cId="3902020737" sldId="1788"/>
            <ac:picMk id="4" creationId="{6E67DF50-B22A-44CA-8890-5B1EEFF346EF}"/>
          </ac:picMkLst>
        </pc:picChg>
      </pc:sldChg>
      <pc:sldChg chg="addSp delSp modSp add mod ord">
        <pc:chgData name="Arce, Eliezer - HCD" userId="86e2a09b-373b-4628-98eb-6eec5ccf8f5a" providerId="ADAL" clId="{4CF99F92-393F-4265-A80B-DE2F9396630A}" dt="2022-04-18T20:50:55.068" v="10823"/>
        <pc:sldMkLst>
          <pc:docMk/>
          <pc:sldMk cId="3367936261" sldId="1789"/>
        </pc:sldMkLst>
        <pc:spChg chg="mod">
          <ac:chgData name="Arce, Eliezer - HCD" userId="86e2a09b-373b-4628-98eb-6eec5ccf8f5a" providerId="ADAL" clId="{4CF99F92-393F-4265-A80B-DE2F9396630A}" dt="2022-04-15T15:36:24.203" v="7552" actId="6549"/>
          <ac:spMkLst>
            <pc:docMk/>
            <pc:sldMk cId="3367936261" sldId="1789"/>
            <ac:spMk id="7" creationId="{F2921517-0CFA-9B44-AC5A-C443393917AC}"/>
          </ac:spMkLst>
        </pc:spChg>
        <pc:picChg chg="add mod">
          <ac:chgData name="Arce, Eliezer - HCD" userId="86e2a09b-373b-4628-98eb-6eec5ccf8f5a" providerId="ADAL" clId="{4CF99F92-393F-4265-A80B-DE2F9396630A}" dt="2022-04-15T13:44:23.464" v="6884" actId="1035"/>
          <ac:picMkLst>
            <pc:docMk/>
            <pc:sldMk cId="3367936261" sldId="1789"/>
            <ac:picMk id="4" creationId="{E657B95C-3C36-4DE2-81B8-4271FBB82F48}"/>
          </ac:picMkLst>
        </pc:picChg>
        <pc:picChg chg="del">
          <ac:chgData name="Arce, Eliezer - HCD" userId="86e2a09b-373b-4628-98eb-6eec5ccf8f5a" providerId="ADAL" clId="{4CF99F92-393F-4265-A80B-DE2F9396630A}" dt="2022-04-15T13:43:28.265" v="6866" actId="478"/>
          <ac:picMkLst>
            <pc:docMk/>
            <pc:sldMk cId="3367936261" sldId="1789"/>
            <ac:picMk id="6" creationId="{2D91FB5A-95C5-4153-8F69-BC3B120EA8E5}"/>
          </ac:picMkLst>
        </pc:picChg>
        <pc:cxnChg chg="add del mod modVis">
          <ac:chgData name="Arce, Eliezer - HCD" userId="86e2a09b-373b-4628-98eb-6eec5ccf8f5a" providerId="ADAL" clId="{4CF99F92-393F-4265-A80B-DE2F9396630A}" dt="2022-04-18T20:50:55.068" v="10823"/>
          <ac:cxnSpMkLst>
            <pc:docMk/>
            <pc:sldMk cId="3367936261" sldId="1789"/>
            <ac:cxnSpMk id="2" creationId="{2316290C-7D94-430B-9F35-75E4FCAD5B27}"/>
          </ac:cxnSpMkLst>
        </pc:cxnChg>
      </pc:sldChg>
      <pc:sldChg chg="addSp delSp modSp add mod modShow">
        <pc:chgData name="Arce, Eliezer - HCD" userId="86e2a09b-373b-4628-98eb-6eec5ccf8f5a" providerId="ADAL" clId="{4CF99F92-393F-4265-A80B-DE2F9396630A}" dt="2022-04-18T20:50:55.068" v="10823"/>
        <pc:sldMkLst>
          <pc:docMk/>
          <pc:sldMk cId="2867034422" sldId="1790"/>
        </pc:sldMkLst>
        <pc:spChg chg="mod">
          <ac:chgData name="Arce, Eliezer - HCD" userId="86e2a09b-373b-4628-98eb-6eec5ccf8f5a" providerId="ADAL" clId="{4CF99F92-393F-4265-A80B-DE2F9396630A}" dt="2022-04-15T15:36:59.489" v="7554"/>
          <ac:spMkLst>
            <pc:docMk/>
            <pc:sldMk cId="2867034422" sldId="1790"/>
            <ac:spMk id="7" creationId="{F2921517-0CFA-9B44-AC5A-C443393917AC}"/>
          </ac:spMkLst>
        </pc:spChg>
        <pc:cxnChg chg="add del mod modVis">
          <ac:chgData name="Arce, Eliezer - HCD" userId="86e2a09b-373b-4628-98eb-6eec5ccf8f5a" providerId="ADAL" clId="{4CF99F92-393F-4265-A80B-DE2F9396630A}" dt="2022-04-18T20:50:55.068" v="10823"/>
          <ac:cxnSpMkLst>
            <pc:docMk/>
            <pc:sldMk cId="2867034422" sldId="1790"/>
            <ac:cxnSpMk id="2" creationId="{08171CA7-E57D-427F-8749-694D7DC6B646}"/>
          </ac:cxnSpMkLst>
        </pc:cxnChg>
      </pc:sldChg>
      <pc:sldChg chg="addSp delSp modSp add mod">
        <pc:chgData name="Arce, Eliezer - HCD" userId="86e2a09b-373b-4628-98eb-6eec5ccf8f5a" providerId="ADAL" clId="{4CF99F92-393F-4265-A80B-DE2F9396630A}" dt="2022-04-18T20:50:55.068" v="10823"/>
        <pc:sldMkLst>
          <pc:docMk/>
          <pc:sldMk cId="382292643" sldId="1791"/>
        </pc:sldMkLst>
        <pc:spChg chg="mod">
          <ac:chgData name="Arce, Eliezer - HCD" userId="86e2a09b-373b-4628-98eb-6eec5ccf8f5a" providerId="ADAL" clId="{4CF99F92-393F-4265-A80B-DE2F9396630A}" dt="2022-04-15T15:37:26.060" v="7590" actId="6549"/>
          <ac:spMkLst>
            <pc:docMk/>
            <pc:sldMk cId="382292643" sldId="1791"/>
            <ac:spMk id="7" creationId="{F2921517-0CFA-9B44-AC5A-C443393917AC}"/>
          </ac:spMkLst>
        </pc:spChg>
        <pc:cxnChg chg="add del mod modVis">
          <ac:chgData name="Arce, Eliezer - HCD" userId="86e2a09b-373b-4628-98eb-6eec5ccf8f5a" providerId="ADAL" clId="{4CF99F92-393F-4265-A80B-DE2F9396630A}" dt="2022-04-18T20:50:55.068" v="10823"/>
          <ac:cxnSpMkLst>
            <pc:docMk/>
            <pc:sldMk cId="382292643" sldId="1791"/>
            <ac:cxnSpMk id="2" creationId="{CE6A67FD-B598-461D-9005-01B3E025BF4A}"/>
          </ac:cxnSpMkLst>
        </pc:cxnChg>
      </pc:sldChg>
      <pc:sldChg chg="addSp delSp modSp add mod ord modShow">
        <pc:chgData name="Arce, Eliezer - HCD" userId="86e2a09b-373b-4628-98eb-6eec5ccf8f5a" providerId="ADAL" clId="{4CF99F92-393F-4265-A80B-DE2F9396630A}" dt="2022-04-18T20:50:55.068" v="10823"/>
        <pc:sldMkLst>
          <pc:docMk/>
          <pc:sldMk cId="82294588" sldId="1792"/>
        </pc:sldMkLst>
        <pc:spChg chg="add del mod">
          <ac:chgData name="Arce, Eliezer - HCD" userId="86e2a09b-373b-4628-98eb-6eec5ccf8f5a" providerId="ADAL" clId="{4CF99F92-393F-4265-A80B-DE2F9396630A}" dt="2022-04-15T15:29:11.951" v="7374" actId="478"/>
          <ac:spMkLst>
            <pc:docMk/>
            <pc:sldMk cId="82294588" sldId="1792"/>
            <ac:spMk id="4" creationId="{21B5C3EC-7DC6-4482-8E61-07B7E368E9FB}"/>
          </ac:spMkLst>
        </pc:spChg>
        <pc:spChg chg="add del mod">
          <ac:chgData name="Arce, Eliezer - HCD" userId="86e2a09b-373b-4628-98eb-6eec5ccf8f5a" providerId="ADAL" clId="{4CF99F92-393F-4265-A80B-DE2F9396630A}" dt="2022-04-18T13:46:09.264" v="8293" actId="20577"/>
          <ac:spMkLst>
            <pc:docMk/>
            <pc:sldMk cId="82294588" sldId="1792"/>
            <ac:spMk id="7" creationId="{F2921517-0CFA-9B44-AC5A-C443393917AC}"/>
          </ac:spMkLst>
        </pc:spChg>
        <pc:spChg chg="mod">
          <ac:chgData name="Arce, Eliezer - HCD" userId="86e2a09b-373b-4628-98eb-6eec5ccf8f5a" providerId="ADAL" clId="{4CF99F92-393F-4265-A80B-DE2F9396630A}" dt="2022-04-18T13:47:05.676" v="8296" actId="20577"/>
          <ac:spMkLst>
            <pc:docMk/>
            <pc:sldMk cId="82294588" sldId="1792"/>
            <ac:spMk id="8" creationId="{C2BF8629-7C5B-4290-BB7A-5D39D974F31B}"/>
          </ac:spMkLst>
        </pc:spChg>
        <pc:cxnChg chg="add del mod modVis">
          <ac:chgData name="Arce, Eliezer - HCD" userId="86e2a09b-373b-4628-98eb-6eec5ccf8f5a" providerId="ADAL" clId="{4CF99F92-393F-4265-A80B-DE2F9396630A}" dt="2022-04-18T20:50:55.068" v="10823"/>
          <ac:cxnSpMkLst>
            <pc:docMk/>
            <pc:sldMk cId="82294588" sldId="1792"/>
            <ac:cxnSpMk id="2" creationId="{A113C300-C45F-4824-895F-58A27821589C}"/>
          </ac:cxnSpMkLst>
        </pc:cxnChg>
      </pc:sldChg>
      <pc:sldChg chg="addSp delSp modSp add mod">
        <pc:chgData name="Arce, Eliezer - HCD" userId="86e2a09b-373b-4628-98eb-6eec5ccf8f5a" providerId="ADAL" clId="{4CF99F92-393F-4265-A80B-DE2F9396630A}" dt="2022-04-18T20:50:55.068" v="10823"/>
        <pc:sldMkLst>
          <pc:docMk/>
          <pc:sldMk cId="882476492" sldId="1793"/>
        </pc:sldMkLst>
        <pc:cxnChg chg="add del mod modVis">
          <ac:chgData name="Arce, Eliezer - HCD" userId="86e2a09b-373b-4628-98eb-6eec5ccf8f5a" providerId="ADAL" clId="{4CF99F92-393F-4265-A80B-DE2F9396630A}" dt="2022-04-18T20:50:55.068" v="10823"/>
          <ac:cxnSpMkLst>
            <pc:docMk/>
            <pc:sldMk cId="882476492" sldId="1793"/>
            <ac:cxnSpMk id="4" creationId="{7593150B-7EB2-49BE-AE8D-3FE46F60F685}"/>
          </ac:cxnSpMkLst>
        </pc:cxnChg>
      </pc:sldChg>
      <pc:sldChg chg="add del">
        <pc:chgData name="Arce, Eliezer - HCD" userId="86e2a09b-373b-4628-98eb-6eec5ccf8f5a" providerId="ADAL" clId="{4CF99F92-393F-4265-A80B-DE2F9396630A}" dt="2022-04-15T17:55:58.584" v="7641"/>
        <pc:sldMkLst>
          <pc:docMk/>
          <pc:sldMk cId="3980396424" sldId="1793"/>
        </pc:sldMkLst>
      </pc:sldChg>
      <pc:sldChg chg="add del">
        <pc:chgData name="Arce, Eliezer - HCD" userId="86e2a09b-373b-4628-98eb-6eec5ccf8f5a" providerId="ADAL" clId="{4CF99F92-393F-4265-A80B-DE2F9396630A}" dt="2022-04-15T17:55:58.584" v="7641"/>
        <pc:sldMkLst>
          <pc:docMk/>
          <pc:sldMk cId="581815437" sldId="1794"/>
        </pc:sldMkLst>
      </pc:sldChg>
      <pc:sldChg chg="addSp delSp modSp add mod">
        <pc:chgData name="Arce, Eliezer - HCD" userId="86e2a09b-373b-4628-98eb-6eec5ccf8f5a" providerId="ADAL" clId="{4CF99F92-393F-4265-A80B-DE2F9396630A}" dt="2022-04-18T20:50:55.068" v="10823"/>
        <pc:sldMkLst>
          <pc:docMk/>
          <pc:sldMk cId="3812790499" sldId="1794"/>
        </pc:sldMkLst>
        <pc:cxnChg chg="add del mod modVis">
          <ac:chgData name="Arce, Eliezer - HCD" userId="86e2a09b-373b-4628-98eb-6eec5ccf8f5a" providerId="ADAL" clId="{4CF99F92-393F-4265-A80B-DE2F9396630A}" dt="2022-04-18T20:50:55.068" v="10823"/>
          <ac:cxnSpMkLst>
            <pc:docMk/>
            <pc:sldMk cId="3812790499" sldId="1794"/>
            <ac:cxnSpMk id="4" creationId="{A788BFB2-CF61-412E-A841-32FD853EA453}"/>
          </ac:cxnSpMkLst>
        </pc:cxnChg>
      </pc:sldChg>
      <pc:sldChg chg="add del">
        <pc:chgData name="Arce, Eliezer - HCD" userId="86e2a09b-373b-4628-98eb-6eec5ccf8f5a" providerId="ADAL" clId="{4CF99F92-393F-4265-A80B-DE2F9396630A}" dt="2022-04-15T17:55:58.584" v="7641"/>
        <pc:sldMkLst>
          <pc:docMk/>
          <pc:sldMk cId="2498941151" sldId="1795"/>
        </pc:sldMkLst>
      </pc:sldChg>
      <pc:sldChg chg="addSp delSp modSp add mod">
        <pc:chgData name="Arce, Eliezer - HCD" userId="86e2a09b-373b-4628-98eb-6eec5ccf8f5a" providerId="ADAL" clId="{4CF99F92-393F-4265-A80B-DE2F9396630A}" dt="2022-04-18T20:50:55.068" v="10823"/>
        <pc:sldMkLst>
          <pc:docMk/>
          <pc:sldMk cId="2971252020" sldId="1795"/>
        </pc:sldMkLst>
        <pc:graphicFrameChg chg="mod modGraphic">
          <ac:chgData name="Arce, Eliezer - HCD" userId="86e2a09b-373b-4628-98eb-6eec5ccf8f5a" providerId="ADAL" clId="{4CF99F92-393F-4265-A80B-DE2F9396630A}" dt="2022-04-15T21:29:33.455" v="8001" actId="14100"/>
          <ac:graphicFrameMkLst>
            <pc:docMk/>
            <pc:sldMk cId="2971252020" sldId="1795"/>
            <ac:graphicFrameMk id="6" creationId="{EEFE503C-C3F0-4DE8-BCCB-4558F915098F}"/>
          </ac:graphicFrameMkLst>
        </pc:graphicFrameChg>
        <pc:cxnChg chg="add del mod modVis">
          <ac:chgData name="Arce, Eliezer - HCD" userId="86e2a09b-373b-4628-98eb-6eec5ccf8f5a" providerId="ADAL" clId="{4CF99F92-393F-4265-A80B-DE2F9396630A}" dt="2022-04-18T20:50:55.068" v="10823"/>
          <ac:cxnSpMkLst>
            <pc:docMk/>
            <pc:sldMk cId="2971252020" sldId="1795"/>
            <ac:cxnSpMk id="4" creationId="{6932358D-A418-4363-9F41-E3FD3CD941D7}"/>
          </ac:cxnSpMkLst>
        </pc:cxnChg>
      </pc:sldChg>
      <pc:sldChg chg="add del">
        <pc:chgData name="Arce, Eliezer - HCD" userId="86e2a09b-373b-4628-98eb-6eec5ccf8f5a" providerId="ADAL" clId="{4CF99F92-393F-4265-A80B-DE2F9396630A}" dt="2022-04-15T17:55:58.584" v="7641"/>
        <pc:sldMkLst>
          <pc:docMk/>
          <pc:sldMk cId="37350130" sldId="1796"/>
        </pc:sldMkLst>
      </pc:sldChg>
      <pc:sldChg chg="addSp delSp modSp add mod">
        <pc:chgData name="Arce, Eliezer - HCD" userId="86e2a09b-373b-4628-98eb-6eec5ccf8f5a" providerId="ADAL" clId="{4CF99F92-393F-4265-A80B-DE2F9396630A}" dt="2022-04-18T20:50:55.068" v="10823"/>
        <pc:sldMkLst>
          <pc:docMk/>
          <pc:sldMk cId="2071638586" sldId="1796"/>
        </pc:sldMkLst>
        <pc:cxnChg chg="add del mod modVis">
          <ac:chgData name="Arce, Eliezer - HCD" userId="86e2a09b-373b-4628-98eb-6eec5ccf8f5a" providerId="ADAL" clId="{4CF99F92-393F-4265-A80B-DE2F9396630A}" dt="2022-04-18T20:50:55.068" v="10823"/>
          <ac:cxnSpMkLst>
            <pc:docMk/>
            <pc:sldMk cId="2071638586" sldId="1796"/>
            <ac:cxnSpMk id="4" creationId="{D898C211-96F0-4E15-9416-62893D037715}"/>
          </ac:cxnSpMkLst>
        </pc:cxnChg>
      </pc:sldChg>
      <pc:sldChg chg="addSp delSp modSp add mod">
        <pc:chgData name="Arce, Eliezer - HCD" userId="86e2a09b-373b-4628-98eb-6eec5ccf8f5a" providerId="ADAL" clId="{4CF99F92-393F-4265-A80B-DE2F9396630A}" dt="2022-04-18T20:50:55.068" v="10823"/>
        <pc:sldMkLst>
          <pc:docMk/>
          <pc:sldMk cId="659718204" sldId="1797"/>
        </pc:sldMkLst>
        <pc:cxnChg chg="add del mod modVis">
          <ac:chgData name="Arce, Eliezer - HCD" userId="86e2a09b-373b-4628-98eb-6eec5ccf8f5a" providerId="ADAL" clId="{4CF99F92-393F-4265-A80B-DE2F9396630A}" dt="2022-04-18T20:50:55.068" v="10823"/>
          <ac:cxnSpMkLst>
            <pc:docMk/>
            <pc:sldMk cId="659718204" sldId="1797"/>
            <ac:cxnSpMk id="4" creationId="{DE695DB1-F37C-4E9F-8EA0-8A66BEEE15B8}"/>
          </ac:cxnSpMkLst>
        </pc:cxnChg>
      </pc:sldChg>
      <pc:sldChg chg="add del">
        <pc:chgData name="Arce, Eliezer - HCD" userId="86e2a09b-373b-4628-98eb-6eec5ccf8f5a" providerId="ADAL" clId="{4CF99F92-393F-4265-A80B-DE2F9396630A}" dt="2022-04-15T17:55:58.584" v="7641"/>
        <pc:sldMkLst>
          <pc:docMk/>
          <pc:sldMk cId="929042885" sldId="1797"/>
        </pc:sldMkLst>
      </pc:sldChg>
      <pc:sldChg chg="addSp delSp modSp add mod">
        <pc:chgData name="Arce, Eliezer - HCD" userId="86e2a09b-373b-4628-98eb-6eec5ccf8f5a" providerId="ADAL" clId="{4CF99F92-393F-4265-A80B-DE2F9396630A}" dt="2022-04-18T20:50:55.068" v="10823"/>
        <pc:sldMkLst>
          <pc:docMk/>
          <pc:sldMk cId="1480153947" sldId="1798"/>
        </pc:sldMkLst>
        <pc:cxnChg chg="add del mod modVis">
          <ac:chgData name="Arce, Eliezer - HCD" userId="86e2a09b-373b-4628-98eb-6eec5ccf8f5a" providerId="ADAL" clId="{4CF99F92-393F-4265-A80B-DE2F9396630A}" dt="2022-04-18T20:50:55.068" v="10823"/>
          <ac:cxnSpMkLst>
            <pc:docMk/>
            <pc:sldMk cId="1480153947" sldId="1798"/>
            <ac:cxnSpMk id="5" creationId="{3E7799DB-F068-469E-9F80-FECA9CC8699A}"/>
          </ac:cxnSpMkLst>
        </pc:cxnChg>
      </pc:sldChg>
      <pc:sldChg chg="add del">
        <pc:chgData name="Arce, Eliezer - HCD" userId="86e2a09b-373b-4628-98eb-6eec5ccf8f5a" providerId="ADAL" clId="{4CF99F92-393F-4265-A80B-DE2F9396630A}" dt="2022-04-15T17:55:58.584" v="7641"/>
        <pc:sldMkLst>
          <pc:docMk/>
          <pc:sldMk cId="3460585029" sldId="1798"/>
        </pc:sldMkLst>
      </pc:sldChg>
      <pc:sldChg chg="add del">
        <pc:chgData name="Arce, Eliezer - HCD" userId="86e2a09b-373b-4628-98eb-6eec5ccf8f5a" providerId="ADAL" clId="{4CF99F92-393F-4265-A80B-DE2F9396630A}" dt="2022-04-15T17:55:58.584" v="7641"/>
        <pc:sldMkLst>
          <pc:docMk/>
          <pc:sldMk cId="737083845" sldId="1799"/>
        </pc:sldMkLst>
      </pc:sldChg>
      <pc:sldChg chg="addSp delSp modSp add mod">
        <pc:chgData name="Arce, Eliezer - HCD" userId="86e2a09b-373b-4628-98eb-6eec5ccf8f5a" providerId="ADAL" clId="{4CF99F92-393F-4265-A80B-DE2F9396630A}" dt="2022-04-18T20:50:55.068" v="10823"/>
        <pc:sldMkLst>
          <pc:docMk/>
          <pc:sldMk cId="979785266" sldId="1799"/>
        </pc:sldMkLst>
        <pc:cxnChg chg="add del mod modVis">
          <ac:chgData name="Arce, Eliezer - HCD" userId="86e2a09b-373b-4628-98eb-6eec5ccf8f5a" providerId="ADAL" clId="{4CF99F92-393F-4265-A80B-DE2F9396630A}" dt="2022-04-18T20:50:55.068" v="10823"/>
          <ac:cxnSpMkLst>
            <pc:docMk/>
            <pc:sldMk cId="979785266" sldId="1799"/>
            <ac:cxnSpMk id="4" creationId="{7FF00BA8-B099-420E-86A3-FEC39CE9EF1F}"/>
          </ac:cxnSpMkLst>
        </pc:cxnChg>
      </pc:sldChg>
      <pc:sldChg chg="add del">
        <pc:chgData name="Arce, Eliezer - HCD" userId="86e2a09b-373b-4628-98eb-6eec5ccf8f5a" providerId="ADAL" clId="{4CF99F92-393F-4265-A80B-DE2F9396630A}" dt="2022-04-15T17:55:58.584" v="7641"/>
        <pc:sldMkLst>
          <pc:docMk/>
          <pc:sldMk cId="2071107690" sldId="1800"/>
        </pc:sldMkLst>
      </pc:sldChg>
      <pc:sldChg chg="addSp delSp modSp add mod">
        <pc:chgData name="Arce, Eliezer - HCD" userId="86e2a09b-373b-4628-98eb-6eec5ccf8f5a" providerId="ADAL" clId="{4CF99F92-393F-4265-A80B-DE2F9396630A}" dt="2022-04-18T20:50:55.068" v="10823"/>
        <pc:sldMkLst>
          <pc:docMk/>
          <pc:sldMk cId="2313692628" sldId="1800"/>
        </pc:sldMkLst>
        <pc:cxnChg chg="add del mod modVis">
          <ac:chgData name="Arce, Eliezer - HCD" userId="86e2a09b-373b-4628-98eb-6eec5ccf8f5a" providerId="ADAL" clId="{4CF99F92-393F-4265-A80B-DE2F9396630A}" dt="2022-04-18T20:50:55.068" v="10823"/>
          <ac:cxnSpMkLst>
            <pc:docMk/>
            <pc:sldMk cId="2313692628" sldId="1800"/>
            <ac:cxnSpMk id="4" creationId="{5FE213F4-2F96-4CA9-948C-E8FEF65700BA}"/>
          </ac:cxnSpMkLst>
        </pc:cxnChg>
      </pc:sldChg>
      <pc:sldChg chg="addSp delSp modSp add mod">
        <pc:chgData name="Arce, Eliezer - HCD" userId="86e2a09b-373b-4628-98eb-6eec5ccf8f5a" providerId="ADAL" clId="{4CF99F92-393F-4265-A80B-DE2F9396630A}" dt="2022-04-18T20:50:55.068" v="10823"/>
        <pc:sldMkLst>
          <pc:docMk/>
          <pc:sldMk cId="1011527034" sldId="1801"/>
        </pc:sldMkLst>
        <pc:cxnChg chg="add del mod modVis">
          <ac:chgData name="Arce, Eliezer - HCD" userId="86e2a09b-373b-4628-98eb-6eec5ccf8f5a" providerId="ADAL" clId="{4CF99F92-393F-4265-A80B-DE2F9396630A}" dt="2022-04-18T20:50:55.068" v="10823"/>
          <ac:cxnSpMkLst>
            <pc:docMk/>
            <pc:sldMk cId="1011527034" sldId="1801"/>
            <ac:cxnSpMk id="5" creationId="{406E3E1E-77A8-4C8A-BBB7-72D98E2A2400}"/>
          </ac:cxnSpMkLst>
        </pc:cxnChg>
      </pc:sldChg>
      <pc:sldChg chg="add del">
        <pc:chgData name="Arce, Eliezer - HCD" userId="86e2a09b-373b-4628-98eb-6eec5ccf8f5a" providerId="ADAL" clId="{4CF99F92-393F-4265-A80B-DE2F9396630A}" dt="2022-04-15T17:55:58.584" v="7641"/>
        <pc:sldMkLst>
          <pc:docMk/>
          <pc:sldMk cId="2725818901" sldId="1801"/>
        </pc:sldMkLst>
      </pc:sldChg>
      <pc:sldChg chg="addSp delSp modSp add mod">
        <pc:chgData name="Arce, Eliezer - HCD" userId="86e2a09b-373b-4628-98eb-6eec5ccf8f5a" providerId="ADAL" clId="{4CF99F92-393F-4265-A80B-DE2F9396630A}" dt="2022-04-18T20:50:55.068" v="10823"/>
        <pc:sldMkLst>
          <pc:docMk/>
          <pc:sldMk cId="3456726361" sldId="1802"/>
        </pc:sldMkLst>
        <pc:cxnChg chg="add del mod modVis">
          <ac:chgData name="Arce, Eliezer - HCD" userId="86e2a09b-373b-4628-98eb-6eec5ccf8f5a" providerId="ADAL" clId="{4CF99F92-393F-4265-A80B-DE2F9396630A}" dt="2022-04-18T20:50:55.068" v="10823"/>
          <ac:cxnSpMkLst>
            <pc:docMk/>
            <pc:sldMk cId="3456726361" sldId="1802"/>
            <ac:cxnSpMk id="4" creationId="{A472102F-0B57-45A2-BD6B-88F2B2B4884E}"/>
          </ac:cxnSpMkLst>
        </pc:cxnChg>
      </pc:sldChg>
      <pc:sldChg chg="add del">
        <pc:chgData name="Arce, Eliezer - HCD" userId="86e2a09b-373b-4628-98eb-6eec5ccf8f5a" providerId="ADAL" clId="{4CF99F92-393F-4265-A80B-DE2F9396630A}" dt="2022-04-15T17:55:58.584" v="7641"/>
        <pc:sldMkLst>
          <pc:docMk/>
          <pc:sldMk cId="3917355573" sldId="1802"/>
        </pc:sldMkLst>
      </pc:sldChg>
      <pc:sldChg chg="addSp delSp modSp add mod">
        <pc:chgData name="Arce, Eliezer - HCD" userId="86e2a09b-373b-4628-98eb-6eec5ccf8f5a" providerId="ADAL" clId="{4CF99F92-393F-4265-A80B-DE2F9396630A}" dt="2022-04-18T20:50:55.068" v="10823"/>
        <pc:sldMkLst>
          <pc:docMk/>
          <pc:sldMk cId="694279908" sldId="1803"/>
        </pc:sldMkLst>
        <pc:cxnChg chg="add del mod modVis">
          <ac:chgData name="Arce, Eliezer - HCD" userId="86e2a09b-373b-4628-98eb-6eec5ccf8f5a" providerId="ADAL" clId="{4CF99F92-393F-4265-A80B-DE2F9396630A}" dt="2022-04-18T20:50:55.068" v="10823"/>
          <ac:cxnSpMkLst>
            <pc:docMk/>
            <pc:sldMk cId="694279908" sldId="1803"/>
            <ac:cxnSpMk id="4" creationId="{9EC44943-26DC-4C58-BB93-A80DB5C2C579}"/>
          </ac:cxnSpMkLst>
        </pc:cxnChg>
      </pc:sldChg>
      <pc:sldChg chg="add del">
        <pc:chgData name="Arce, Eliezer - HCD" userId="86e2a09b-373b-4628-98eb-6eec5ccf8f5a" providerId="ADAL" clId="{4CF99F92-393F-4265-A80B-DE2F9396630A}" dt="2022-04-15T17:55:58.584" v="7641"/>
        <pc:sldMkLst>
          <pc:docMk/>
          <pc:sldMk cId="3658064455" sldId="1803"/>
        </pc:sldMkLst>
      </pc:sldChg>
      <pc:sldChg chg="add del">
        <pc:chgData name="Arce, Eliezer - HCD" userId="86e2a09b-373b-4628-98eb-6eec5ccf8f5a" providerId="ADAL" clId="{4CF99F92-393F-4265-A80B-DE2F9396630A}" dt="2022-04-15T17:55:58.584" v="7641"/>
        <pc:sldMkLst>
          <pc:docMk/>
          <pc:sldMk cId="2973172312" sldId="1804"/>
        </pc:sldMkLst>
      </pc:sldChg>
      <pc:sldChg chg="addSp delSp modSp add mod">
        <pc:chgData name="Arce, Eliezer - HCD" userId="86e2a09b-373b-4628-98eb-6eec5ccf8f5a" providerId="ADAL" clId="{4CF99F92-393F-4265-A80B-DE2F9396630A}" dt="2022-04-18T20:50:55.068" v="10823"/>
        <pc:sldMkLst>
          <pc:docMk/>
          <pc:sldMk cId="3438627816" sldId="1804"/>
        </pc:sldMkLst>
        <pc:spChg chg="mod">
          <ac:chgData name="Arce, Eliezer - HCD" userId="86e2a09b-373b-4628-98eb-6eec5ccf8f5a" providerId="ADAL" clId="{4CF99F92-393F-4265-A80B-DE2F9396630A}" dt="2022-04-15T17:59:26.286" v="7666" actId="14100"/>
          <ac:spMkLst>
            <pc:docMk/>
            <pc:sldMk cId="3438627816" sldId="1804"/>
            <ac:spMk id="7" creationId="{0EF60805-36D5-4254-903B-0B2A53DB920D}"/>
          </ac:spMkLst>
        </pc:spChg>
        <pc:graphicFrameChg chg="mod modGraphic">
          <ac:chgData name="Arce, Eliezer - HCD" userId="86e2a09b-373b-4628-98eb-6eec5ccf8f5a" providerId="ADAL" clId="{4CF99F92-393F-4265-A80B-DE2F9396630A}" dt="2022-04-15T17:59:02.911" v="7661" actId="14100"/>
          <ac:graphicFrameMkLst>
            <pc:docMk/>
            <pc:sldMk cId="3438627816" sldId="1804"/>
            <ac:graphicFrameMk id="4" creationId="{9BDE11FD-97A9-4D18-A25F-3244CB40BA2F}"/>
          </ac:graphicFrameMkLst>
        </pc:graphicFrameChg>
        <pc:cxnChg chg="add del mod modVis">
          <ac:chgData name="Arce, Eliezer - HCD" userId="86e2a09b-373b-4628-98eb-6eec5ccf8f5a" providerId="ADAL" clId="{4CF99F92-393F-4265-A80B-DE2F9396630A}" dt="2022-04-18T20:50:55.068" v="10823"/>
          <ac:cxnSpMkLst>
            <pc:docMk/>
            <pc:sldMk cId="3438627816" sldId="1804"/>
            <ac:cxnSpMk id="5" creationId="{3C1CF54F-2778-4E61-A01B-86C37D3582F4}"/>
          </ac:cxnSpMkLst>
        </pc:cxnChg>
      </pc:sldChg>
      <pc:sldChg chg="addSp delSp modSp add mod">
        <pc:chgData name="Arce, Eliezer - HCD" userId="86e2a09b-373b-4628-98eb-6eec5ccf8f5a" providerId="ADAL" clId="{4CF99F92-393F-4265-A80B-DE2F9396630A}" dt="2022-04-18T20:50:55.068" v="10823"/>
        <pc:sldMkLst>
          <pc:docMk/>
          <pc:sldMk cId="155504399" sldId="1805"/>
        </pc:sldMkLst>
        <pc:picChg chg="add mod">
          <ac:chgData name="Arce, Eliezer - HCD" userId="86e2a09b-373b-4628-98eb-6eec5ccf8f5a" providerId="ADAL" clId="{4CF99F92-393F-4265-A80B-DE2F9396630A}" dt="2022-04-15T20:42:32.551" v="7733" actId="1076"/>
          <ac:picMkLst>
            <pc:docMk/>
            <pc:sldMk cId="155504399" sldId="1805"/>
            <ac:picMk id="4" creationId="{EF2C7EF3-2471-4909-BF7A-0D24535D7C23}"/>
          </ac:picMkLst>
        </pc:picChg>
        <pc:cxnChg chg="add del mod modVis">
          <ac:chgData name="Arce, Eliezer - HCD" userId="86e2a09b-373b-4628-98eb-6eec5ccf8f5a" providerId="ADAL" clId="{4CF99F92-393F-4265-A80B-DE2F9396630A}" dt="2022-04-18T20:50:55.068" v="10823"/>
          <ac:cxnSpMkLst>
            <pc:docMk/>
            <pc:sldMk cId="155504399" sldId="1805"/>
            <ac:cxnSpMk id="2" creationId="{5895F99D-FAF2-4A44-BD4F-ECAEE104B139}"/>
          </ac:cxnSpMkLst>
        </pc:cxnChg>
      </pc:sldChg>
      <pc:sldChg chg="addSp delSp modSp add del mod">
        <pc:chgData name="Arce, Eliezer - HCD" userId="86e2a09b-373b-4628-98eb-6eec5ccf8f5a" providerId="ADAL" clId="{4CF99F92-393F-4265-A80B-DE2F9396630A}" dt="2022-04-15T21:15:42.994" v="7989" actId="47"/>
        <pc:sldMkLst>
          <pc:docMk/>
          <pc:sldMk cId="2818875072" sldId="1806"/>
        </pc:sldMkLst>
        <pc:spChg chg="mod">
          <ac:chgData name="Arce, Eliezer - HCD" userId="86e2a09b-373b-4628-98eb-6eec5ccf8f5a" providerId="ADAL" clId="{4CF99F92-393F-4265-A80B-DE2F9396630A}" dt="2022-04-15T21:05:07.732" v="7886" actId="14100"/>
          <ac:spMkLst>
            <pc:docMk/>
            <pc:sldMk cId="2818875072" sldId="1806"/>
            <ac:spMk id="7" creationId="{F2921517-0CFA-9B44-AC5A-C443393917AC}"/>
          </ac:spMkLst>
        </pc:spChg>
        <pc:picChg chg="del mod">
          <ac:chgData name="Arce, Eliezer - HCD" userId="86e2a09b-373b-4628-98eb-6eec5ccf8f5a" providerId="ADAL" clId="{4CF99F92-393F-4265-A80B-DE2F9396630A}" dt="2022-04-15T20:54:48.452" v="7768" actId="478"/>
          <ac:picMkLst>
            <pc:docMk/>
            <pc:sldMk cId="2818875072" sldId="1806"/>
            <ac:picMk id="4" creationId="{E657B95C-3C36-4DE2-81B8-4271FBB82F48}"/>
          </ac:picMkLst>
        </pc:picChg>
        <pc:picChg chg="add del mod">
          <ac:chgData name="Arce, Eliezer - HCD" userId="86e2a09b-373b-4628-98eb-6eec5ccf8f5a" providerId="ADAL" clId="{4CF99F92-393F-4265-A80B-DE2F9396630A}" dt="2022-04-15T21:06:27.434" v="7897" actId="478"/>
          <ac:picMkLst>
            <pc:docMk/>
            <pc:sldMk cId="2818875072" sldId="1806"/>
            <ac:picMk id="5" creationId="{B860A73E-36FF-4030-A563-73F0BA4F97CF}"/>
          </ac:picMkLst>
        </pc:picChg>
      </pc:sldChg>
      <pc:sldChg chg="addSp delSp modSp add mod">
        <pc:chgData name="Arce, Eliezer - HCD" userId="86e2a09b-373b-4628-98eb-6eec5ccf8f5a" providerId="ADAL" clId="{4CF99F92-393F-4265-A80B-DE2F9396630A}" dt="2022-04-18T20:50:55.068" v="10823"/>
        <pc:sldMkLst>
          <pc:docMk/>
          <pc:sldMk cId="1584146012" sldId="1807"/>
        </pc:sldMkLst>
        <pc:spChg chg="del mod">
          <ac:chgData name="Arce, Eliezer - HCD" userId="86e2a09b-373b-4628-98eb-6eec5ccf8f5a" providerId="ADAL" clId="{4CF99F92-393F-4265-A80B-DE2F9396630A}" dt="2022-04-15T21:05:15.767" v="7888" actId="478"/>
          <ac:spMkLst>
            <pc:docMk/>
            <pc:sldMk cId="1584146012" sldId="1807"/>
            <ac:spMk id="7" creationId="{F2921517-0CFA-9B44-AC5A-C443393917AC}"/>
          </ac:spMkLst>
        </pc:spChg>
        <pc:spChg chg="add del mod">
          <ac:chgData name="Arce, Eliezer - HCD" userId="86e2a09b-373b-4628-98eb-6eec5ccf8f5a" providerId="ADAL" clId="{4CF99F92-393F-4265-A80B-DE2F9396630A}" dt="2022-04-15T21:05:19.637" v="7889" actId="478"/>
          <ac:spMkLst>
            <pc:docMk/>
            <pc:sldMk cId="1584146012" sldId="1807"/>
            <ac:spMk id="8" creationId="{8DBDF0B2-CAC0-424B-A6AF-7D42F4E8CC39}"/>
          </ac:spMkLst>
        </pc:spChg>
        <pc:spChg chg="add mod">
          <ac:chgData name="Arce, Eliezer - HCD" userId="86e2a09b-373b-4628-98eb-6eec5ccf8f5a" providerId="ADAL" clId="{4CF99F92-393F-4265-A80B-DE2F9396630A}" dt="2022-04-15T21:05:32.973" v="7892" actId="1038"/>
          <ac:spMkLst>
            <pc:docMk/>
            <pc:sldMk cId="1584146012" sldId="1807"/>
            <ac:spMk id="9" creationId="{927B8212-71A7-4FFC-B125-0A31C1883EAA}"/>
          </ac:spMkLst>
        </pc:spChg>
        <pc:picChg chg="add mod">
          <ac:chgData name="Arce, Eliezer - HCD" userId="86e2a09b-373b-4628-98eb-6eec5ccf8f5a" providerId="ADAL" clId="{4CF99F92-393F-4265-A80B-DE2F9396630A}" dt="2022-04-15T20:58:27.343" v="7856" actId="1037"/>
          <ac:picMkLst>
            <pc:docMk/>
            <pc:sldMk cId="1584146012" sldId="1807"/>
            <ac:picMk id="4" creationId="{8BC07937-4956-43FD-A14E-2E64E9FE4F5B}"/>
          </ac:picMkLst>
        </pc:picChg>
        <pc:picChg chg="del">
          <ac:chgData name="Arce, Eliezer - HCD" userId="86e2a09b-373b-4628-98eb-6eec5ccf8f5a" providerId="ADAL" clId="{4CF99F92-393F-4265-A80B-DE2F9396630A}" dt="2022-04-15T20:57:16.520" v="7824" actId="478"/>
          <ac:picMkLst>
            <pc:docMk/>
            <pc:sldMk cId="1584146012" sldId="1807"/>
            <ac:picMk id="5" creationId="{B860A73E-36FF-4030-A563-73F0BA4F97CF}"/>
          </ac:picMkLst>
        </pc:picChg>
        <pc:cxnChg chg="add del mod modVis">
          <ac:chgData name="Arce, Eliezer - HCD" userId="86e2a09b-373b-4628-98eb-6eec5ccf8f5a" providerId="ADAL" clId="{4CF99F92-393F-4265-A80B-DE2F9396630A}" dt="2022-04-18T20:50:55.068" v="10823"/>
          <ac:cxnSpMkLst>
            <pc:docMk/>
            <pc:sldMk cId="1584146012" sldId="1807"/>
            <ac:cxnSpMk id="2" creationId="{AA583FE5-4AF7-42C9-941A-80E030DB3B17}"/>
          </ac:cxnSpMkLst>
        </pc:cxnChg>
      </pc:sldChg>
      <pc:sldChg chg="addSp delSp modSp add mod">
        <pc:chgData name="Arce, Eliezer - HCD" userId="86e2a09b-373b-4628-98eb-6eec5ccf8f5a" providerId="ADAL" clId="{4CF99F92-393F-4265-A80B-DE2F9396630A}" dt="2022-04-18T20:50:55.068" v="10823"/>
        <pc:sldMkLst>
          <pc:docMk/>
          <pc:sldMk cId="3803993452" sldId="1808"/>
        </pc:sldMkLst>
        <pc:cxnChg chg="add del mod modVis">
          <ac:chgData name="Arce, Eliezer - HCD" userId="86e2a09b-373b-4628-98eb-6eec5ccf8f5a" providerId="ADAL" clId="{4CF99F92-393F-4265-A80B-DE2F9396630A}" dt="2022-04-18T20:50:55.068" v="10823"/>
          <ac:cxnSpMkLst>
            <pc:docMk/>
            <pc:sldMk cId="3803993452" sldId="1808"/>
            <ac:cxnSpMk id="2" creationId="{4E0DB985-8EA7-42B2-A4AE-E857433DF452}"/>
          </ac:cxnSpMkLst>
        </pc:cxnChg>
      </pc:sldChg>
      <pc:sldChg chg="addSp delSp modSp add mod">
        <pc:chgData name="Arce, Eliezer - HCD" userId="86e2a09b-373b-4628-98eb-6eec5ccf8f5a" providerId="ADAL" clId="{4CF99F92-393F-4265-A80B-DE2F9396630A}" dt="2022-04-18T20:50:55.068" v="10823"/>
        <pc:sldMkLst>
          <pc:docMk/>
          <pc:sldMk cId="3030652900" sldId="1809"/>
        </pc:sldMkLst>
        <pc:spChg chg="mod">
          <ac:chgData name="Arce, Eliezer - HCD" userId="86e2a09b-373b-4628-98eb-6eec5ccf8f5a" providerId="ADAL" clId="{4CF99F92-393F-4265-A80B-DE2F9396630A}" dt="2022-04-18T13:50:17.953" v="8325" actId="20577"/>
          <ac:spMkLst>
            <pc:docMk/>
            <pc:sldMk cId="3030652900" sldId="1809"/>
            <ac:spMk id="7" creationId="{F2921517-0CFA-9B44-AC5A-C443393917AC}"/>
          </ac:spMkLst>
        </pc:spChg>
        <pc:spChg chg="mod">
          <ac:chgData name="Arce, Eliezer - HCD" userId="86e2a09b-373b-4628-98eb-6eec5ccf8f5a" providerId="ADAL" clId="{4CF99F92-393F-4265-A80B-DE2F9396630A}" dt="2022-04-18T13:50:09.373" v="8317" actId="20578"/>
          <ac:spMkLst>
            <pc:docMk/>
            <pc:sldMk cId="3030652900" sldId="1809"/>
            <ac:spMk id="8" creationId="{C2BF8629-7C5B-4290-BB7A-5D39D974F31B}"/>
          </ac:spMkLst>
        </pc:spChg>
        <pc:cxnChg chg="add del mod modVis">
          <ac:chgData name="Arce, Eliezer - HCD" userId="86e2a09b-373b-4628-98eb-6eec5ccf8f5a" providerId="ADAL" clId="{4CF99F92-393F-4265-A80B-DE2F9396630A}" dt="2022-04-18T20:50:55.068" v="10823"/>
          <ac:cxnSpMkLst>
            <pc:docMk/>
            <pc:sldMk cId="3030652900" sldId="1809"/>
            <ac:cxnSpMk id="2" creationId="{83A2FBC7-1559-46C6-B050-AE1B3833AA50}"/>
          </ac:cxnSpMkLst>
        </pc:cxnChg>
      </pc:sldChg>
      <pc:sldChg chg="add del">
        <pc:chgData name="Arce, Eliezer - HCD" userId="86e2a09b-373b-4628-98eb-6eec5ccf8f5a" providerId="ADAL" clId="{4CF99F92-393F-4265-A80B-DE2F9396630A}" dt="2022-04-15T21:20:09.348" v="7991"/>
        <pc:sldMkLst>
          <pc:docMk/>
          <pc:sldMk cId="3049698768" sldId="1810"/>
        </pc:sldMkLst>
      </pc:sldChg>
      <pc:sldChg chg="addSp delSp modSp add mod">
        <pc:chgData name="Arce, Eliezer - HCD" userId="86e2a09b-373b-4628-98eb-6eec5ccf8f5a" providerId="ADAL" clId="{4CF99F92-393F-4265-A80B-DE2F9396630A}" dt="2022-04-18T20:50:55.068" v="10823"/>
        <pc:sldMkLst>
          <pc:docMk/>
          <pc:sldMk cId="3607378953" sldId="1810"/>
        </pc:sldMkLst>
        <pc:spChg chg="mod">
          <ac:chgData name="Arce, Eliezer - HCD" userId="86e2a09b-373b-4628-98eb-6eec5ccf8f5a" providerId="ADAL" clId="{4CF99F92-393F-4265-A80B-DE2F9396630A}" dt="2022-04-15T21:22:47.891" v="7995" actId="20577"/>
          <ac:spMkLst>
            <pc:docMk/>
            <pc:sldMk cId="3607378953" sldId="1810"/>
            <ac:spMk id="2" creationId="{76CEBF43-966B-4426-9A69-BD28584337E0}"/>
          </ac:spMkLst>
        </pc:spChg>
        <pc:cxnChg chg="add del mod modVis">
          <ac:chgData name="Arce, Eliezer - HCD" userId="86e2a09b-373b-4628-98eb-6eec5ccf8f5a" providerId="ADAL" clId="{4CF99F92-393F-4265-A80B-DE2F9396630A}" dt="2022-04-18T20:50:55.068" v="10823"/>
          <ac:cxnSpMkLst>
            <pc:docMk/>
            <pc:sldMk cId="3607378953" sldId="1810"/>
            <ac:cxnSpMk id="3" creationId="{957E5A84-AAA1-4075-BF4F-33C0E351F0F5}"/>
          </ac:cxnSpMkLst>
        </pc:cxnChg>
      </pc:sldChg>
    </pc:docChg>
  </pc:docChgLst>
  <pc:docChgLst>
    <pc:chgData name="Arce, Eliezer - HCD" userId="86e2a09b-373b-4628-98eb-6eec5ccf8f5a" providerId="ADAL" clId="{83ACB80F-8EC6-4481-A316-83069910948A}"/>
    <pc:docChg chg="undo custSel addSld delSld modSld sldOrd">
      <pc:chgData name="Arce, Eliezer - HCD" userId="86e2a09b-373b-4628-98eb-6eec5ccf8f5a" providerId="ADAL" clId="{83ACB80F-8EC6-4481-A316-83069910948A}" dt="2022-01-14T16:34:35.215" v="6339" actId="20577"/>
      <pc:docMkLst>
        <pc:docMk/>
      </pc:docMkLst>
      <pc:sldChg chg="modSp mod">
        <pc:chgData name="Arce, Eliezer - HCD" userId="86e2a09b-373b-4628-98eb-6eec5ccf8f5a" providerId="ADAL" clId="{83ACB80F-8EC6-4481-A316-83069910948A}" dt="2022-01-14T15:45:42.417" v="6055" actId="255"/>
        <pc:sldMkLst>
          <pc:docMk/>
          <pc:sldMk cId="3648817661" sldId="613"/>
        </pc:sldMkLst>
        <pc:spChg chg="mod">
          <ac:chgData name="Arce, Eliezer - HCD" userId="86e2a09b-373b-4628-98eb-6eec5ccf8f5a" providerId="ADAL" clId="{83ACB80F-8EC6-4481-A316-83069910948A}" dt="2021-12-29T20:50:43.111" v="10" actId="20577"/>
          <ac:spMkLst>
            <pc:docMk/>
            <pc:sldMk cId="3648817661" sldId="613"/>
            <ac:spMk id="3" creationId="{119A19AC-8C76-C343-8784-2BC52B9F68BE}"/>
          </ac:spMkLst>
        </pc:spChg>
        <pc:spChg chg="mod">
          <ac:chgData name="Arce, Eliezer - HCD" userId="86e2a09b-373b-4628-98eb-6eec5ccf8f5a" providerId="ADAL" clId="{83ACB80F-8EC6-4481-A316-83069910948A}" dt="2022-01-14T15:45:42.417" v="6055" actId="255"/>
          <ac:spMkLst>
            <pc:docMk/>
            <pc:sldMk cId="3648817661" sldId="613"/>
            <ac:spMk id="4" creationId="{99E011DC-D15B-1046-A7A2-397F2FB8BE2F}"/>
          </ac:spMkLst>
        </pc:spChg>
      </pc:sldChg>
      <pc:sldChg chg="modSp mod">
        <pc:chgData name="Arce, Eliezer - HCD" userId="86e2a09b-373b-4628-98eb-6eec5ccf8f5a" providerId="ADAL" clId="{83ACB80F-8EC6-4481-A316-83069910948A}" dt="2022-01-14T15:34:39.278" v="5935" actId="14100"/>
        <pc:sldMkLst>
          <pc:docMk/>
          <pc:sldMk cId="2579479470" sldId="644"/>
        </pc:sldMkLst>
        <pc:spChg chg="mod">
          <ac:chgData name="Arce, Eliezer - HCD" userId="86e2a09b-373b-4628-98eb-6eec5ccf8f5a" providerId="ADAL" clId="{83ACB80F-8EC6-4481-A316-83069910948A}" dt="2022-01-14T15:34:39.278" v="5935" actId="14100"/>
          <ac:spMkLst>
            <pc:docMk/>
            <pc:sldMk cId="2579479470" sldId="644"/>
            <ac:spMk id="2" creationId="{49914CAE-6C35-40AA-9F97-196C6BF257FE}"/>
          </ac:spMkLst>
        </pc:spChg>
        <pc:spChg chg="mod">
          <ac:chgData name="Arce, Eliezer - HCD" userId="86e2a09b-373b-4628-98eb-6eec5ccf8f5a" providerId="ADAL" clId="{83ACB80F-8EC6-4481-A316-83069910948A}" dt="2022-01-13T14:06:57.842" v="3190" actId="1035"/>
          <ac:spMkLst>
            <pc:docMk/>
            <pc:sldMk cId="2579479470" sldId="644"/>
            <ac:spMk id="15" creationId="{707CF17D-644F-CB48-937B-514DF7EB553E}"/>
          </ac:spMkLst>
        </pc:spChg>
      </pc:sldChg>
      <pc:sldChg chg="modSp del mod ord">
        <pc:chgData name="Arce, Eliezer - HCD" userId="86e2a09b-373b-4628-98eb-6eec5ccf8f5a" providerId="ADAL" clId="{83ACB80F-8EC6-4481-A316-83069910948A}" dt="2021-12-29T20:53:48.609" v="19" actId="2696"/>
        <pc:sldMkLst>
          <pc:docMk/>
          <pc:sldMk cId="2634745593" sldId="1172"/>
        </pc:sldMkLst>
        <pc:picChg chg="mod">
          <ac:chgData name="Arce, Eliezer - HCD" userId="86e2a09b-373b-4628-98eb-6eec5ccf8f5a" providerId="ADAL" clId="{83ACB80F-8EC6-4481-A316-83069910948A}" dt="2021-12-29T20:53:39.797" v="18" actId="1076"/>
          <ac:picMkLst>
            <pc:docMk/>
            <pc:sldMk cId="2634745593" sldId="1172"/>
            <ac:picMk id="4" creationId="{44136996-42D9-46DE-B463-4F2E0D6A68CE}"/>
          </ac:picMkLst>
        </pc:picChg>
      </pc:sldChg>
      <pc:sldChg chg="modSp mod">
        <pc:chgData name="Arce, Eliezer - HCD" userId="86e2a09b-373b-4628-98eb-6eec5ccf8f5a" providerId="ADAL" clId="{83ACB80F-8EC6-4481-A316-83069910948A}" dt="2022-01-14T15:46:48.672" v="6069" actId="313"/>
        <pc:sldMkLst>
          <pc:docMk/>
          <pc:sldMk cId="4003017997" sldId="1176"/>
        </pc:sldMkLst>
        <pc:spChg chg="mod">
          <ac:chgData name="Arce, Eliezer - HCD" userId="86e2a09b-373b-4628-98eb-6eec5ccf8f5a" providerId="ADAL" clId="{83ACB80F-8EC6-4481-A316-83069910948A}" dt="2022-01-14T15:46:48.672" v="6069" actId="313"/>
          <ac:spMkLst>
            <pc:docMk/>
            <pc:sldMk cId="4003017997" sldId="1176"/>
            <ac:spMk id="3" creationId="{148315EF-4F11-C645-A6FD-E3E56D7DD527}"/>
          </ac:spMkLst>
        </pc:spChg>
      </pc:sldChg>
      <pc:sldChg chg="modSp mod">
        <pc:chgData name="Arce, Eliezer - HCD" userId="86e2a09b-373b-4628-98eb-6eec5ccf8f5a" providerId="ADAL" clId="{83ACB80F-8EC6-4481-A316-83069910948A}" dt="2022-01-14T15:45:53.116" v="6056" actId="255"/>
        <pc:sldMkLst>
          <pc:docMk/>
          <pc:sldMk cId="973982643" sldId="1234"/>
        </pc:sldMkLst>
        <pc:spChg chg="mod">
          <ac:chgData name="Arce, Eliezer - HCD" userId="86e2a09b-373b-4628-98eb-6eec5ccf8f5a" providerId="ADAL" clId="{83ACB80F-8EC6-4481-A316-83069910948A}" dt="2022-01-14T15:45:53.116" v="6056" actId="255"/>
          <ac:spMkLst>
            <pc:docMk/>
            <pc:sldMk cId="973982643" sldId="1234"/>
            <ac:spMk id="3" creationId="{148315EF-4F11-C645-A6FD-E3E56D7DD527}"/>
          </ac:spMkLst>
        </pc:spChg>
        <pc:spChg chg="mod">
          <ac:chgData name="Arce, Eliezer - HCD" userId="86e2a09b-373b-4628-98eb-6eec5ccf8f5a" providerId="ADAL" clId="{83ACB80F-8EC6-4481-A316-83069910948A}" dt="2022-01-06T14:19:42.831" v="300" actId="20577"/>
          <ac:spMkLst>
            <pc:docMk/>
            <pc:sldMk cId="973982643" sldId="1234"/>
            <ac:spMk id="5" creationId="{EE4801AC-DF1A-AD45-B569-9E1BEDE682CA}"/>
          </ac:spMkLst>
        </pc:spChg>
      </pc:sldChg>
      <pc:sldChg chg="modSp mod">
        <pc:chgData name="Arce, Eliezer - HCD" userId="86e2a09b-373b-4628-98eb-6eec5ccf8f5a" providerId="ADAL" clId="{83ACB80F-8EC6-4481-A316-83069910948A}" dt="2022-01-14T15:33:20.955" v="5934" actId="255"/>
        <pc:sldMkLst>
          <pc:docMk/>
          <pc:sldMk cId="793979582" sldId="1289"/>
        </pc:sldMkLst>
        <pc:spChg chg="mod">
          <ac:chgData name="Arce, Eliezer - HCD" userId="86e2a09b-373b-4628-98eb-6eec5ccf8f5a" providerId="ADAL" clId="{83ACB80F-8EC6-4481-A316-83069910948A}" dt="2022-01-14T15:33:20.955" v="5934" actId="255"/>
          <ac:spMkLst>
            <pc:docMk/>
            <pc:sldMk cId="793979582" sldId="1289"/>
            <ac:spMk id="4" creationId="{52ED81AA-F090-4727-AF8B-162623D9FEA2}"/>
          </ac:spMkLst>
        </pc:spChg>
        <pc:spChg chg="mod">
          <ac:chgData name="Arce, Eliezer - HCD" userId="86e2a09b-373b-4628-98eb-6eec5ccf8f5a" providerId="ADAL" clId="{83ACB80F-8EC6-4481-A316-83069910948A}" dt="2022-01-14T15:31:46.291" v="5880" actId="1035"/>
          <ac:spMkLst>
            <pc:docMk/>
            <pc:sldMk cId="793979582" sldId="1289"/>
            <ac:spMk id="7" creationId="{F2921517-0CFA-9B44-AC5A-C443393917AC}"/>
          </ac:spMkLst>
        </pc:spChg>
      </pc:sldChg>
      <pc:sldChg chg="add">
        <pc:chgData name="Arce, Eliezer - HCD" userId="86e2a09b-373b-4628-98eb-6eec5ccf8f5a" providerId="ADAL" clId="{83ACB80F-8EC6-4481-A316-83069910948A}" dt="2022-01-14T15:51:43.336" v="6096"/>
        <pc:sldMkLst>
          <pc:docMk/>
          <pc:sldMk cId="2138125184" sldId="1321"/>
        </pc:sldMkLst>
      </pc:sldChg>
      <pc:sldChg chg="add del">
        <pc:chgData name="Arce, Eliezer - HCD" userId="86e2a09b-373b-4628-98eb-6eec5ccf8f5a" providerId="ADAL" clId="{83ACB80F-8EC6-4481-A316-83069910948A}" dt="2022-01-14T15:52:14.826" v="6099" actId="47"/>
        <pc:sldMkLst>
          <pc:docMk/>
          <pc:sldMk cId="2560051256" sldId="1329"/>
        </pc:sldMkLst>
      </pc:sldChg>
      <pc:sldChg chg="add del">
        <pc:chgData name="Arce, Eliezer - HCD" userId="86e2a09b-373b-4628-98eb-6eec5ccf8f5a" providerId="ADAL" clId="{83ACB80F-8EC6-4481-A316-83069910948A}" dt="2022-01-14T15:52:38.274" v="6102" actId="47"/>
        <pc:sldMkLst>
          <pc:docMk/>
          <pc:sldMk cId="2586979866" sldId="1330"/>
        </pc:sldMkLst>
      </pc:sldChg>
      <pc:sldChg chg="addSp delSp modSp add mod">
        <pc:chgData name="Arce, Eliezer - HCD" userId="86e2a09b-373b-4628-98eb-6eec5ccf8f5a" providerId="ADAL" clId="{83ACB80F-8EC6-4481-A316-83069910948A}" dt="2022-01-14T15:55:33.683" v="6108" actId="14100"/>
        <pc:sldMkLst>
          <pc:docMk/>
          <pc:sldMk cId="3423340727" sldId="1342"/>
        </pc:sldMkLst>
        <pc:spChg chg="add del mod">
          <ac:chgData name="Arce, Eliezer - HCD" userId="86e2a09b-373b-4628-98eb-6eec5ccf8f5a" providerId="ADAL" clId="{83ACB80F-8EC6-4481-A316-83069910948A}" dt="2022-01-14T15:54:56.429" v="6104" actId="478"/>
          <ac:spMkLst>
            <pc:docMk/>
            <pc:sldMk cId="3423340727" sldId="1342"/>
            <ac:spMk id="5" creationId="{0BD754AA-22F1-4223-925F-7EC37EE3EA20}"/>
          </ac:spMkLst>
        </pc:spChg>
        <pc:graphicFrameChg chg="del">
          <ac:chgData name="Arce, Eliezer - HCD" userId="86e2a09b-373b-4628-98eb-6eec5ccf8f5a" providerId="ADAL" clId="{83ACB80F-8EC6-4481-A316-83069910948A}" dt="2022-01-14T15:54:53.048" v="6103" actId="478"/>
          <ac:graphicFrameMkLst>
            <pc:docMk/>
            <pc:sldMk cId="3423340727" sldId="1342"/>
            <ac:graphicFrameMk id="4" creationId="{52DE533E-0A44-4DA1-81E3-88BA8A174DC7}"/>
          </ac:graphicFrameMkLst>
        </pc:graphicFrameChg>
        <pc:graphicFrameChg chg="add mod modGraphic">
          <ac:chgData name="Arce, Eliezer - HCD" userId="86e2a09b-373b-4628-98eb-6eec5ccf8f5a" providerId="ADAL" clId="{83ACB80F-8EC6-4481-A316-83069910948A}" dt="2022-01-14T15:55:33.683" v="6108" actId="14100"/>
          <ac:graphicFrameMkLst>
            <pc:docMk/>
            <pc:sldMk cId="3423340727" sldId="1342"/>
            <ac:graphicFrameMk id="6" creationId="{F767FBDB-35C5-4422-9234-00121CC33F68}"/>
          </ac:graphicFrameMkLst>
        </pc:graphicFrameChg>
      </pc:sldChg>
      <pc:sldChg chg="add">
        <pc:chgData name="Arce, Eliezer - HCD" userId="86e2a09b-373b-4628-98eb-6eec5ccf8f5a" providerId="ADAL" clId="{83ACB80F-8EC6-4481-A316-83069910948A}" dt="2022-01-14T15:51:43.336" v="6096"/>
        <pc:sldMkLst>
          <pc:docMk/>
          <pc:sldMk cId="189514738" sldId="1343"/>
        </pc:sldMkLst>
      </pc:sldChg>
      <pc:sldChg chg="modSp mod">
        <pc:chgData name="Arce, Eliezer - HCD" userId="86e2a09b-373b-4628-98eb-6eec5ccf8f5a" providerId="ADAL" clId="{83ACB80F-8EC6-4481-A316-83069910948A}" dt="2022-01-14T15:48:11.947" v="6079" actId="20577"/>
        <pc:sldMkLst>
          <pc:docMk/>
          <pc:sldMk cId="2354774844" sldId="1377"/>
        </pc:sldMkLst>
        <pc:spChg chg="mod">
          <ac:chgData name="Arce, Eliezer - HCD" userId="86e2a09b-373b-4628-98eb-6eec5ccf8f5a" providerId="ADAL" clId="{83ACB80F-8EC6-4481-A316-83069910948A}" dt="2022-01-14T15:48:11.947" v="6079" actId="20577"/>
          <ac:spMkLst>
            <pc:docMk/>
            <pc:sldMk cId="2354774844" sldId="1377"/>
            <ac:spMk id="3" creationId="{148315EF-4F11-C645-A6FD-E3E56D7DD527}"/>
          </ac:spMkLst>
        </pc:spChg>
      </pc:sldChg>
      <pc:sldChg chg="modSp mod">
        <pc:chgData name="Arce, Eliezer - HCD" userId="86e2a09b-373b-4628-98eb-6eec5ccf8f5a" providerId="ADAL" clId="{83ACB80F-8EC6-4481-A316-83069910948A}" dt="2022-01-14T15:50:08.214" v="6095" actId="1037"/>
        <pc:sldMkLst>
          <pc:docMk/>
          <pc:sldMk cId="1798388499" sldId="1378"/>
        </pc:sldMkLst>
        <pc:spChg chg="mod">
          <ac:chgData name="Arce, Eliezer - HCD" userId="86e2a09b-373b-4628-98eb-6eec5ccf8f5a" providerId="ADAL" clId="{83ACB80F-8EC6-4481-A316-83069910948A}" dt="2022-01-14T15:48:52.580" v="6084" actId="255"/>
          <ac:spMkLst>
            <pc:docMk/>
            <pc:sldMk cId="1798388499" sldId="1378"/>
            <ac:spMk id="3" creationId="{148315EF-4F11-C645-A6FD-E3E56D7DD527}"/>
          </ac:spMkLst>
        </pc:spChg>
        <pc:spChg chg="mod">
          <ac:chgData name="Arce, Eliezer - HCD" userId="86e2a09b-373b-4628-98eb-6eec5ccf8f5a" providerId="ADAL" clId="{83ACB80F-8EC6-4481-A316-83069910948A}" dt="2022-01-14T15:50:08.214" v="6095" actId="1037"/>
          <ac:spMkLst>
            <pc:docMk/>
            <pc:sldMk cId="1798388499" sldId="1378"/>
            <ac:spMk id="4" creationId="{4A0BB309-E6E7-4AEC-B7C4-4F72C2232B8C}"/>
          </ac:spMkLst>
        </pc:spChg>
      </pc:sldChg>
      <pc:sldChg chg="del">
        <pc:chgData name="Arce, Eliezer - HCD" userId="86e2a09b-373b-4628-98eb-6eec5ccf8f5a" providerId="ADAL" clId="{83ACB80F-8EC6-4481-A316-83069910948A}" dt="2022-01-13T14:07:47.992" v="3200" actId="47"/>
        <pc:sldMkLst>
          <pc:docMk/>
          <pc:sldMk cId="3894095143" sldId="1394"/>
        </pc:sldMkLst>
      </pc:sldChg>
      <pc:sldChg chg="del">
        <pc:chgData name="Arce, Eliezer - HCD" userId="86e2a09b-373b-4628-98eb-6eec5ccf8f5a" providerId="ADAL" clId="{83ACB80F-8EC6-4481-A316-83069910948A}" dt="2022-01-13T14:07:53.659" v="3205" actId="47"/>
        <pc:sldMkLst>
          <pc:docMk/>
          <pc:sldMk cId="971585796" sldId="1396"/>
        </pc:sldMkLst>
      </pc:sldChg>
      <pc:sldChg chg="modSp del mod">
        <pc:chgData name="Arce, Eliezer - HCD" userId="86e2a09b-373b-4628-98eb-6eec5ccf8f5a" providerId="ADAL" clId="{83ACB80F-8EC6-4481-A316-83069910948A}" dt="2022-01-13T14:07:41.507" v="3197" actId="47"/>
        <pc:sldMkLst>
          <pc:docMk/>
          <pc:sldMk cId="2243678520" sldId="1401"/>
        </pc:sldMkLst>
        <pc:spChg chg="mod">
          <ac:chgData name="Arce, Eliezer - HCD" userId="86e2a09b-373b-4628-98eb-6eec5ccf8f5a" providerId="ADAL" clId="{83ACB80F-8EC6-4481-A316-83069910948A}" dt="2022-01-11T23:35:59.731" v="3117" actId="20577"/>
          <ac:spMkLst>
            <pc:docMk/>
            <pc:sldMk cId="2243678520" sldId="1401"/>
            <ac:spMk id="7" creationId="{F2921517-0CFA-9B44-AC5A-C443393917AC}"/>
          </ac:spMkLst>
        </pc:spChg>
      </pc:sldChg>
      <pc:sldChg chg="del">
        <pc:chgData name="Arce, Eliezer - HCD" userId="86e2a09b-373b-4628-98eb-6eec5ccf8f5a" providerId="ADAL" clId="{83ACB80F-8EC6-4481-A316-83069910948A}" dt="2022-01-13T14:07:48.383" v="3201" actId="47"/>
        <pc:sldMkLst>
          <pc:docMk/>
          <pc:sldMk cId="3074713052" sldId="1402"/>
        </pc:sldMkLst>
      </pc:sldChg>
      <pc:sldChg chg="del">
        <pc:chgData name="Arce, Eliezer - HCD" userId="86e2a09b-373b-4628-98eb-6eec5ccf8f5a" providerId="ADAL" clId="{83ACB80F-8EC6-4481-A316-83069910948A}" dt="2022-01-13T14:07:45.335" v="3198" actId="47"/>
        <pc:sldMkLst>
          <pc:docMk/>
          <pc:sldMk cId="81016635" sldId="1407"/>
        </pc:sldMkLst>
      </pc:sldChg>
      <pc:sldChg chg="modSp mod ord">
        <pc:chgData name="Arce, Eliezer - HCD" userId="86e2a09b-373b-4628-98eb-6eec5ccf8f5a" providerId="ADAL" clId="{83ACB80F-8EC6-4481-A316-83069910948A}" dt="2022-01-14T15:52:08.400" v="6098"/>
        <pc:sldMkLst>
          <pc:docMk/>
          <pc:sldMk cId="134960933" sldId="1425"/>
        </pc:sldMkLst>
        <pc:spChg chg="mod">
          <ac:chgData name="Arce, Eliezer - HCD" userId="86e2a09b-373b-4628-98eb-6eec5ccf8f5a" providerId="ADAL" clId="{83ACB80F-8EC6-4481-A316-83069910948A}" dt="2022-01-14T15:47:25.433" v="6073" actId="2711"/>
          <ac:spMkLst>
            <pc:docMk/>
            <pc:sldMk cId="134960933" sldId="1425"/>
            <ac:spMk id="3" creationId="{148315EF-4F11-C645-A6FD-E3E56D7DD527}"/>
          </ac:spMkLst>
        </pc:spChg>
      </pc:sldChg>
      <pc:sldChg chg="del">
        <pc:chgData name="Arce, Eliezer - HCD" userId="86e2a09b-373b-4628-98eb-6eec5ccf8f5a" providerId="ADAL" clId="{83ACB80F-8EC6-4481-A316-83069910948A}" dt="2022-01-11T21:02:12.958" v="1736" actId="47"/>
        <pc:sldMkLst>
          <pc:docMk/>
          <pc:sldMk cId="4140341671" sldId="1444"/>
        </pc:sldMkLst>
      </pc:sldChg>
      <pc:sldChg chg="modSp mod ord">
        <pc:chgData name="Arce, Eliezer - HCD" userId="86e2a09b-373b-4628-98eb-6eec5ccf8f5a" providerId="ADAL" clId="{83ACB80F-8EC6-4481-A316-83069910948A}" dt="2022-01-14T15:52:36.306" v="6101"/>
        <pc:sldMkLst>
          <pc:docMk/>
          <pc:sldMk cId="3320809465" sldId="1446"/>
        </pc:sldMkLst>
        <pc:spChg chg="mod">
          <ac:chgData name="Arce, Eliezer - HCD" userId="86e2a09b-373b-4628-98eb-6eec5ccf8f5a" providerId="ADAL" clId="{83ACB80F-8EC6-4481-A316-83069910948A}" dt="2022-01-14T15:47:43.949" v="6075" actId="255"/>
          <ac:spMkLst>
            <pc:docMk/>
            <pc:sldMk cId="3320809465" sldId="1446"/>
            <ac:spMk id="3" creationId="{148315EF-4F11-C645-A6FD-E3E56D7DD527}"/>
          </ac:spMkLst>
        </pc:spChg>
      </pc:sldChg>
      <pc:sldChg chg="del">
        <pc:chgData name="Arce, Eliezer - HCD" userId="86e2a09b-373b-4628-98eb-6eec5ccf8f5a" providerId="ADAL" clId="{83ACB80F-8EC6-4481-A316-83069910948A}" dt="2021-12-29T20:52:20.743" v="12" actId="2696"/>
        <pc:sldMkLst>
          <pc:docMk/>
          <pc:sldMk cId="2318932914" sldId="1451"/>
        </pc:sldMkLst>
      </pc:sldChg>
      <pc:sldChg chg="modSp mod">
        <pc:chgData name="Arce, Eliezer - HCD" userId="86e2a09b-373b-4628-98eb-6eec5ccf8f5a" providerId="ADAL" clId="{83ACB80F-8EC6-4481-A316-83069910948A}" dt="2022-01-14T15:46:21.865" v="6059" actId="255"/>
        <pc:sldMkLst>
          <pc:docMk/>
          <pc:sldMk cId="1061867703" sldId="1452"/>
        </pc:sldMkLst>
        <pc:spChg chg="mod">
          <ac:chgData name="Arce, Eliezer - HCD" userId="86e2a09b-373b-4628-98eb-6eec5ccf8f5a" providerId="ADAL" clId="{83ACB80F-8EC6-4481-A316-83069910948A}" dt="2022-01-14T15:46:21.865" v="6059" actId="255"/>
          <ac:spMkLst>
            <pc:docMk/>
            <pc:sldMk cId="1061867703" sldId="1452"/>
            <ac:spMk id="3" creationId="{148315EF-4F11-C645-A6FD-E3E56D7DD527}"/>
          </ac:spMkLst>
        </pc:spChg>
        <pc:spChg chg="mod">
          <ac:chgData name="Arce, Eliezer - HCD" userId="86e2a09b-373b-4628-98eb-6eec5ccf8f5a" providerId="ADAL" clId="{83ACB80F-8EC6-4481-A316-83069910948A}" dt="2022-01-11T23:33:58.470" v="3101" actId="6549"/>
          <ac:spMkLst>
            <pc:docMk/>
            <pc:sldMk cId="1061867703" sldId="1452"/>
            <ac:spMk id="5" creationId="{EE4801AC-DF1A-AD45-B569-9E1BEDE682CA}"/>
          </ac:spMkLst>
        </pc:spChg>
      </pc:sldChg>
      <pc:sldChg chg="modSp mod">
        <pc:chgData name="Arce, Eliezer - HCD" userId="86e2a09b-373b-4628-98eb-6eec5ccf8f5a" providerId="ADAL" clId="{83ACB80F-8EC6-4481-A316-83069910948A}" dt="2022-01-06T14:49:23.137" v="302" actId="20577"/>
        <pc:sldMkLst>
          <pc:docMk/>
          <pc:sldMk cId="2177885388" sldId="1453"/>
        </pc:sldMkLst>
        <pc:spChg chg="mod">
          <ac:chgData name="Arce, Eliezer - HCD" userId="86e2a09b-373b-4628-98eb-6eec5ccf8f5a" providerId="ADAL" clId="{83ACB80F-8EC6-4481-A316-83069910948A}" dt="2022-01-06T14:49:23.137" v="302" actId="20577"/>
          <ac:spMkLst>
            <pc:docMk/>
            <pc:sldMk cId="2177885388" sldId="1453"/>
            <ac:spMk id="8" creationId="{FE03F435-99ED-4B26-8BB7-9224D584120F}"/>
          </ac:spMkLst>
        </pc:spChg>
      </pc:sldChg>
      <pc:sldChg chg="del">
        <pc:chgData name="Arce, Eliezer - HCD" userId="86e2a09b-373b-4628-98eb-6eec5ccf8f5a" providerId="ADAL" clId="{83ACB80F-8EC6-4481-A316-83069910948A}" dt="2021-12-29T20:52:20.743" v="12" actId="2696"/>
        <pc:sldMkLst>
          <pc:docMk/>
          <pc:sldMk cId="3301962473" sldId="1455"/>
        </pc:sldMkLst>
      </pc:sldChg>
      <pc:sldChg chg="del">
        <pc:chgData name="Arce, Eliezer - HCD" userId="86e2a09b-373b-4628-98eb-6eec5ccf8f5a" providerId="ADAL" clId="{83ACB80F-8EC6-4481-A316-83069910948A}" dt="2021-12-29T20:52:20.743" v="12" actId="2696"/>
        <pc:sldMkLst>
          <pc:docMk/>
          <pc:sldMk cId="283521400" sldId="1457"/>
        </pc:sldMkLst>
      </pc:sldChg>
      <pc:sldChg chg="del">
        <pc:chgData name="Arce, Eliezer - HCD" userId="86e2a09b-373b-4628-98eb-6eec5ccf8f5a" providerId="ADAL" clId="{83ACB80F-8EC6-4481-A316-83069910948A}" dt="2021-12-29T20:52:20.743" v="12" actId="2696"/>
        <pc:sldMkLst>
          <pc:docMk/>
          <pc:sldMk cId="288172573" sldId="1458"/>
        </pc:sldMkLst>
      </pc:sldChg>
      <pc:sldChg chg="del">
        <pc:chgData name="Arce, Eliezer - HCD" userId="86e2a09b-373b-4628-98eb-6eec5ccf8f5a" providerId="ADAL" clId="{83ACB80F-8EC6-4481-A316-83069910948A}" dt="2021-12-29T20:52:20.743" v="12" actId="2696"/>
        <pc:sldMkLst>
          <pc:docMk/>
          <pc:sldMk cId="2924741812" sldId="1459"/>
        </pc:sldMkLst>
      </pc:sldChg>
      <pc:sldChg chg="del">
        <pc:chgData name="Arce, Eliezer - HCD" userId="86e2a09b-373b-4628-98eb-6eec5ccf8f5a" providerId="ADAL" clId="{83ACB80F-8EC6-4481-A316-83069910948A}" dt="2021-12-29T20:51:38.172" v="11" actId="2696"/>
        <pc:sldMkLst>
          <pc:docMk/>
          <pc:sldMk cId="1767026023" sldId="1460"/>
        </pc:sldMkLst>
      </pc:sldChg>
      <pc:sldChg chg="del">
        <pc:chgData name="Arce, Eliezer - HCD" userId="86e2a09b-373b-4628-98eb-6eec5ccf8f5a" providerId="ADAL" clId="{83ACB80F-8EC6-4481-A316-83069910948A}" dt="2021-12-29T20:52:20.743" v="12" actId="2696"/>
        <pc:sldMkLst>
          <pc:docMk/>
          <pc:sldMk cId="2788493520" sldId="1464"/>
        </pc:sldMkLst>
      </pc:sldChg>
      <pc:sldChg chg="del">
        <pc:chgData name="Arce, Eliezer - HCD" userId="86e2a09b-373b-4628-98eb-6eec5ccf8f5a" providerId="ADAL" clId="{83ACB80F-8EC6-4481-A316-83069910948A}" dt="2021-12-29T20:52:20.743" v="12" actId="2696"/>
        <pc:sldMkLst>
          <pc:docMk/>
          <pc:sldMk cId="3899352352" sldId="1465"/>
        </pc:sldMkLst>
      </pc:sldChg>
      <pc:sldChg chg="del">
        <pc:chgData name="Arce, Eliezer - HCD" userId="86e2a09b-373b-4628-98eb-6eec5ccf8f5a" providerId="ADAL" clId="{83ACB80F-8EC6-4481-A316-83069910948A}" dt="2021-12-29T20:52:20.743" v="12" actId="2696"/>
        <pc:sldMkLst>
          <pc:docMk/>
          <pc:sldMk cId="1843233985" sldId="1467"/>
        </pc:sldMkLst>
      </pc:sldChg>
      <pc:sldChg chg="del">
        <pc:chgData name="Arce, Eliezer - HCD" userId="86e2a09b-373b-4628-98eb-6eec5ccf8f5a" providerId="ADAL" clId="{83ACB80F-8EC6-4481-A316-83069910948A}" dt="2021-12-29T20:52:20.743" v="12" actId="2696"/>
        <pc:sldMkLst>
          <pc:docMk/>
          <pc:sldMk cId="950157851" sldId="1469"/>
        </pc:sldMkLst>
      </pc:sldChg>
      <pc:sldChg chg="del">
        <pc:chgData name="Arce, Eliezer - HCD" userId="86e2a09b-373b-4628-98eb-6eec5ccf8f5a" providerId="ADAL" clId="{83ACB80F-8EC6-4481-A316-83069910948A}" dt="2022-01-11T20:54:34.537" v="1623" actId="47"/>
        <pc:sldMkLst>
          <pc:docMk/>
          <pc:sldMk cId="1963404816" sldId="1470"/>
        </pc:sldMkLst>
      </pc:sldChg>
      <pc:sldChg chg="modSp del mod">
        <pc:chgData name="Arce, Eliezer - HCD" userId="86e2a09b-373b-4628-98eb-6eec5ccf8f5a" providerId="ADAL" clId="{83ACB80F-8EC6-4481-A316-83069910948A}" dt="2022-01-11T20:54:32.200" v="1621" actId="47"/>
        <pc:sldMkLst>
          <pc:docMk/>
          <pc:sldMk cId="2882931317" sldId="1474"/>
        </pc:sldMkLst>
        <pc:spChg chg="mod">
          <ac:chgData name="Arce, Eliezer - HCD" userId="86e2a09b-373b-4628-98eb-6eec5ccf8f5a" providerId="ADAL" clId="{83ACB80F-8EC6-4481-A316-83069910948A}" dt="2022-01-06T22:21:03.123" v="1141" actId="20577"/>
          <ac:spMkLst>
            <pc:docMk/>
            <pc:sldMk cId="2882931317" sldId="1474"/>
            <ac:spMk id="5" creationId="{5C505507-669C-475B-A9BA-D9A510CF30C7}"/>
          </ac:spMkLst>
        </pc:spChg>
        <pc:graphicFrameChg chg="mod modGraphic">
          <ac:chgData name="Arce, Eliezer - HCD" userId="86e2a09b-373b-4628-98eb-6eec5ccf8f5a" providerId="ADAL" clId="{83ACB80F-8EC6-4481-A316-83069910948A}" dt="2022-01-06T22:20:03.529" v="1140" actId="1035"/>
          <ac:graphicFrameMkLst>
            <pc:docMk/>
            <pc:sldMk cId="2882931317" sldId="1474"/>
            <ac:graphicFrameMk id="2" creationId="{530F5882-0AA9-492A-8D2B-05366EC316D4}"/>
          </ac:graphicFrameMkLst>
        </pc:graphicFrameChg>
      </pc:sldChg>
      <pc:sldChg chg="del">
        <pc:chgData name="Arce, Eliezer - HCD" userId="86e2a09b-373b-4628-98eb-6eec5ccf8f5a" providerId="ADAL" clId="{83ACB80F-8EC6-4481-A316-83069910948A}" dt="2022-01-11T21:02:12.218" v="1735" actId="47"/>
        <pc:sldMkLst>
          <pc:docMk/>
          <pc:sldMk cId="2356410429" sldId="1475"/>
        </pc:sldMkLst>
      </pc:sldChg>
      <pc:sldChg chg="del">
        <pc:chgData name="Arce, Eliezer - HCD" userId="86e2a09b-373b-4628-98eb-6eec5ccf8f5a" providerId="ADAL" clId="{83ACB80F-8EC6-4481-A316-83069910948A}" dt="2022-01-11T21:02:07.824" v="1733" actId="47"/>
        <pc:sldMkLst>
          <pc:docMk/>
          <pc:sldMk cId="3454543250" sldId="1476"/>
        </pc:sldMkLst>
      </pc:sldChg>
      <pc:sldChg chg="del">
        <pc:chgData name="Arce, Eliezer - HCD" userId="86e2a09b-373b-4628-98eb-6eec5ccf8f5a" providerId="ADAL" clId="{83ACB80F-8EC6-4481-A316-83069910948A}" dt="2022-01-11T21:02:08.874" v="1734" actId="47"/>
        <pc:sldMkLst>
          <pc:docMk/>
          <pc:sldMk cId="799976399" sldId="1477"/>
        </pc:sldMkLst>
      </pc:sldChg>
      <pc:sldChg chg="del">
        <pc:chgData name="Arce, Eliezer - HCD" userId="86e2a09b-373b-4628-98eb-6eec5ccf8f5a" providerId="ADAL" clId="{83ACB80F-8EC6-4481-A316-83069910948A}" dt="2022-01-11T21:02:14.323" v="1737" actId="47"/>
        <pc:sldMkLst>
          <pc:docMk/>
          <pc:sldMk cId="125243594" sldId="1478"/>
        </pc:sldMkLst>
      </pc:sldChg>
      <pc:sldChg chg="modSp mod ord">
        <pc:chgData name="Arce, Eliezer - HCD" userId="86e2a09b-373b-4628-98eb-6eec5ccf8f5a" providerId="ADAL" clId="{83ACB80F-8EC6-4481-A316-83069910948A}" dt="2022-01-14T15:46:02.079" v="6057" actId="255"/>
        <pc:sldMkLst>
          <pc:docMk/>
          <pc:sldMk cId="362391868" sldId="1479"/>
        </pc:sldMkLst>
        <pc:spChg chg="mod">
          <ac:chgData name="Arce, Eliezer - HCD" userId="86e2a09b-373b-4628-98eb-6eec5ccf8f5a" providerId="ADAL" clId="{83ACB80F-8EC6-4481-A316-83069910948A}" dt="2022-01-14T15:46:02.079" v="6057" actId="255"/>
          <ac:spMkLst>
            <pc:docMk/>
            <pc:sldMk cId="362391868" sldId="1479"/>
            <ac:spMk id="3" creationId="{148315EF-4F11-C645-A6FD-E3E56D7DD527}"/>
          </ac:spMkLst>
        </pc:spChg>
        <pc:spChg chg="mod">
          <ac:chgData name="Arce, Eliezer - HCD" userId="86e2a09b-373b-4628-98eb-6eec5ccf8f5a" providerId="ADAL" clId="{83ACB80F-8EC6-4481-A316-83069910948A}" dt="2022-01-11T20:55:44.769" v="1659" actId="20577"/>
          <ac:spMkLst>
            <pc:docMk/>
            <pc:sldMk cId="362391868" sldId="1479"/>
            <ac:spMk id="5" creationId="{EE4801AC-DF1A-AD45-B569-9E1BEDE682CA}"/>
          </ac:spMkLst>
        </pc:spChg>
      </pc:sldChg>
      <pc:sldChg chg="del">
        <pc:chgData name="Arce, Eliezer - HCD" userId="86e2a09b-373b-4628-98eb-6eec5ccf8f5a" providerId="ADAL" clId="{83ACB80F-8EC6-4481-A316-83069910948A}" dt="2022-01-06T20:53:54.238" v="332" actId="47"/>
        <pc:sldMkLst>
          <pc:docMk/>
          <pc:sldMk cId="2798924854" sldId="1480"/>
        </pc:sldMkLst>
      </pc:sldChg>
      <pc:sldChg chg="del">
        <pc:chgData name="Arce, Eliezer - HCD" userId="86e2a09b-373b-4628-98eb-6eec5ccf8f5a" providerId="ADAL" clId="{83ACB80F-8EC6-4481-A316-83069910948A}" dt="2022-01-13T14:07:45.863" v="3199" actId="47"/>
        <pc:sldMkLst>
          <pc:docMk/>
          <pc:sldMk cId="3303041047" sldId="1481"/>
        </pc:sldMkLst>
      </pc:sldChg>
      <pc:sldChg chg="del">
        <pc:chgData name="Arce, Eliezer - HCD" userId="86e2a09b-373b-4628-98eb-6eec5ccf8f5a" providerId="ADAL" clId="{83ACB80F-8EC6-4481-A316-83069910948A}" dt="2022-01-13T14:07:49.052" v="3202" actId="47"/>
        <pc:sldMkLst>
          <pc:docMk/>
          <pc:sldMk cId="1480194420" sldId="1482"/>
        </pc:sldMkLst>
      </pc:sldChg>
      <pc:sldChg chg="del">
        <pc:chgData name="Arce, Eliezer - HCD" userId="86e2a09b-373b-4628-98eb-6eec5ccf8f5a" providerId="ADAL" clId="{83ACB80F-8EC6-4481-A316-83069910948A}" dt="2022-01-13T14:07:51.379" v="3204" actId="47"/>
        <pc:sldMkLst>
          <pc:docMk/>
          <pc:sldMk cId="4161366418" sldId="1484"/>
        </pc:sldMkLst>
      </pc:sldChg>
      <pc:sldChg chg="del">
        <pc:chgData name="Arce, Eliezer - HCD" userId="86e2a09b-373b-4628-98eb-6eec5ccf8f5a" providerId="ADAL" clId="{83ACB80F-8EC6-4481-A316-83069910948A}" dt="2022-01-13T14:07:50.477" v="3203" actId="47"/>
        <pc:sldMkLst>
          <pc:docMk/>
          <pc:sldMk cId="3347431150" sldId="1485"/>
        </pc:sldMkLst>
      </pc:sldChg>
      <pc:sldChg chg="addSp delSp modSp mod">
        <pc:chgData name="Arce, Eliezer - HCD" userId="86e2a09b-373b-4628-98eb-6eec5ccf8f5a" providerId="ADAL" clId="{83ACB80F-8EC6-4481-A316-83069910948A}" dt="2022-01-14T16:27:41.208" v="6323" actId="207"/>
        <pc:sldMkLst>
          <pc:docMk/>
          <pc:sldMk cId="1003900658" sldId="1486"/>
        </pc:sldMkLst>
        <pc:spChg chg="add mod">
          <ac:chgData name="Arce, Eliezer - HCD" userId="86e2a09b-373b-4628-98eb-6eec5ccf8f5a" providerId="ADAL" clId="{83ACB80F-8EC6-4481-A316-83069910948A}" dt="2022-01-13T15:04:29.559" v="3417" actId="20577"/>
          <ac:spMkLst>
            <pc:docMk/>
            <pc:sldMk cId="1003900658" sldId="1486"/>
            <ac:spMk id="4" creationId="{BBAB0A11-AC36-4287-A5F7-8082D109BC13}"/>
          </ac:spMkLst>
        </pc:spChg>
        <pc:spChg chg="add mod">
          <ac:chgData name="Arce, Eliezer - HCD" userId="86e2a09b-373b-4628-98eb-6eec5ccf8f5a" providerId="ADAL" clId="{83ACB80F-8EC6-4481-A316-83069910948A}" dt="2022-01-14T16:27:41.208" v="6323" actId="207"/>
          <ac:spMkLst>
            <pc:docMk/>
            <pc:sldMk cId="1003900658" sldId="1486"/>
            <ac:spMk id="5" creationId="{0FB6AE8E-0C42-4043-BCCC-35B75EB2F215}"/>
          </ac:spMkLst>
        </pc:spChg>
        <pc:spChg chg="del">
          <ac:chgData name="Arce, Eliezer - HCD" userId="86e2a09b-373b-4628-98eb-6eec5ccf8f5a" providerId="ADAL" clId="{83ACB80F-8EC6-4481-A316-83069910948A}" dt="2022-01-13T14:08:24.686" v="3212" actId="478"/>
          <ac:spMkLst>
            <pc:docMk/>
            <pc:sldMk cId="1003900658" sldId="1486"/>
            <ac:spMk id="6" creationId="{FE12E81E-F095-4141-A7AC-8BFAE1D472DC}"/>
          </ac:spMkLst>
        </pc:spChg>
        <pc:spChg chg="del mod">
          <ac:chgData name="Arce, Eliezer - HCD" userId="86e2a09b-373b-4628-98eb-6eec5ccf8f5a" providerId="ADAL" clId="{83ACB80F-8EC6-4481-A316-83069910948A}" dt="2022-01-13T14:08:15.572" v="3208" actId="478"/>
          <ac:spMkLst>
            <pc:docMk/>
            <pc:sldMk cId="1003900658" sldId="1486"/>
            <ac:spMk id="7" creationId="{F2921517-0CFA-9B44-AC5A-C443393917AC}"/>
          </ac:spMkLst>
        </pc:spChg>
        <pc:graphicFrameChg chg="del mod modGraphic">
          <ac:chgData name="Arce, Eliezer - HCD" userId="86e2a09b-373b-4628-98eb-6eec5ccf8f5a" providerId="ADAL" clId="{83ACB80F-8EC6-4481-A316-83069910948A}" dt="2022-01-13T14:08:20.721" v="3211" actId="478"/>
          <ac:graphicFrameMkLst>
            <pc:docMk/>
            <pc:sldMk cId="1003900658" sldId="1486"/>
            <ac:graphicFrameMk id="2" creationId="{0141F642-01A2-406A-B798-C834C132C1F8}"/>
          </ac:graphicFrameMkLst>
        </pc:graphicFrameChg>
      </pc:sldChg>
      <pc:sldChg chg="del">
        <pc:chgData name="Arce, Eliezer - HCD" userId="86e2a09b-373b-4628-98eb-6eec5ccf8f5a" providerId="ADAL" clId="{83ACB80F-8EC6-4481-A316-83069910948A}" dt="2021-12-29T20:52:20.743" v="12" actId="2696"/>
        <pc:sldMkLst>
          <pc:docMk/>
          <pc:sldMk cId="1134865901" sldId="1487"/>
        </pc:sldMkLst>
      </pc:sldChg>
      <pc:sldChg chg="del">
        <pc:chgData name="Arce, Eliezer - HCD" userId="86e2a09b-373b-4628-98eb-6eec5ccf8f5a" providerId="ADAL" clId="{83ACB80F-8EC6-4481-A316-83069910948A}" dt="2021-12-29T20:52:20.743" v="12" actId="2696"/>
        <pc:sldMkLst>
          <pc:docMk/>
          <pc:sldMk cId="3741127170" sldId="1488"/>
        </pc:sldMkLst>
      </pc:sldChg>
      <pc:sldChg chg="del">
        <pc:chgData name="Arce, Eliezer - HCD" userId="86e2a09b-373b-4628-98eb-6eec5ccf8f5a" providerId="ADAL" clId="{83ACB80F-8EC6-4481-A316-83069910948A}" dt="2021-12-29T20:52:20.743" v="12" actId="2696"/>
        <pc:sldMkLst>
          <pc:docMk/>
          <pc:sldMk cId="4268557174" sldId="1489"/>
        </pc:sldMkLst>
      </pc:sldChg>
      <pc:sldChg chg="del">
        <pc:chgData name="Arce, Eliezer - HCD" userId="86e2a09b-373b-4628-98eb-6eec5ccf8f5a" providerId="ADAL" clId="{83ACB80F-8EC6-4481-A316-83069910948A}" dt="2021-12-29T20:52:20.743" v="12" actId="2696"/>
        <pc:sldMkLst>
          <pc:docMk/>
          <pc:sldMk cId="797297799" sldId="1490"/>
        </pc:sldMkLst>
      </pc:sldChg>
      <pc:sldChg chg="del">
        <pc:chgData name="Arce, Eliezer - HCD" userId="86e2a09b-373b-4628-98eb-6eec5ccf8f5a" providerId="ADAL" clId="{83ACB80F-8EC6-4481-A316-83069910948A}" dt="2021-12-29T20:52:20.743" v="12" actId="2696"/>
        <pc:sldMkLst>
          <pc:docMk/>
          <pc:sldMk cId="2171274456" sldId="1491"/>
        </pc:sldMkLst>
      </pc:sldChg>
      <pc:sldChg chg="del">
        <pc:chgData name="Arce, Eliezer - HCD" userId="86e2a09b-373b-4628-98eb-6eec5ccf8f5a" providerId="ADAL" clId="{83ACB80F-8EC6-4481-A316-83069910948A}" dt="2021-12-29T20:52:20.743" v="12" actId="2696"/>
        <pc:sldMkLst>
          <pc:docMk/>
          <pc:sldMk cId="3170178971" sldId="1492"/>
        </pc:sldMkLst>
      </pc:sldChg>
      <pc:sldChg chg="del">
        <pc:chgData name="Arce, Eliezer - HCD" userId="86e2a09b-373b-4628-98eb-6eec5ccf8f5a" providerId="ADAL" clId="{83ACB80F-8EC6-4481-A316-83069910948A}" dt="2021-12-29T20:52:20.743" v="12" actId="2696"/>
        <pc:sldMkLst>
          <pc:docMk/>
          <pc:sldMk cId="2688897901" sldId="1493"/>
        </pc:sldMkLst>
      </pc:sldChg>
      <pc:sldChg chg="del">
        <pc:chgData name="Arce, Eliezer - HCD" userId="86e2a09b-373b-4628-98eb-6eec5ccf8f5a" providerId="ADAL" clId="{83ACB80F-8EC6-4481-A316-83069910948A}" dt="2022-01-11T20:54:35.855" v="1624" actId="47"/>
        <pc:sldMkLst>
          <pc:docMk/>
          <pc:sldMk cId="4175657785" sldId="1495"/>
        </pc:sldMkLst>
      </pc:sldChg>
      <pc:sldChg chg="del">
        <pc:chgData name="Arce, Eliezer - HCD" userId="86e2a09b-373b-4628-98eb-6eec5ccf8f5a" providerId="ADAL" clId="{83ACB80F-8EC6-4481-A316-83069910948A}" dt="2022-01-11T20:54:33.566" v="1622" actId="47"/>
        <pc:sldMkLst>
          <pc:docMk/>
          <pc:sldMk cId="1849407234" sldId="1496"/>
        </pc:sldMkLst>
      </pc:sldChg>
      <pc:sldChg chg="del">
        <pc:chgData name="Arce, Eliezer - HCD" userId="86e2a09b-373b-4628-98eb-6eec5ccf8f5a" providerId="ADAL" clId="{83ACB80F-8EC6-4481-A316-83069910948A}" dt="2021-12-29T20:52:20.743" v="12" actId="2696"/>
        <pc:sldMkLst>
          <pc:docMk/>
          <pc:sldMk cId="1314650409" sldId="1498"/>
        </pc:sldMkLst>
      </pc:sldChg>
      <pc:sldChg chg="del">
        <pc:chgData name="Arce, Eliezer - HCD" userId="86e2a09b-373b-4628-98eb-6eec5ccf8f5a" providerId="ADAL" clId="{83ACB80F-8EC6-4481-A316-83069910948A}" dt="2022-01-14T15:55:11.974" v="6106" actId="47"/>
        <pc:sldMkLst>
          <pc:docMk/>
          <pc:sldMk cId="154317577" sldId="1501"/>
        </pc:sldMkLst>
      </pc:sldChg>
      <pc:sldChg chg="del">
        <pc:chgData name="Arce, Eliezer - HCD" userId="86e2a09b-373b-4628-98eb-6eec5ccf8f5a" providerId="ADAL" clId="{83ACB80F-8EC6-4481-A316-83069910948A}" dt="2022-01-14T15:55:13.010" v="6107" actId="47"/>
        <pc:sldMkLst>
          <pc:docMk/>
          <pc:sldMk cId="65941625" sldId="1503"/>
        </pc:sldMkLst>
      </pc:sldChg>
      <pc:sldChg chg="add">
        <pc:chgData name="Arce, Eliezer - HCD" userId="86e2a09b-373b-4628-98eb-6eec5ccf8f5a" providerId="ADAL" clId="{83ACB80F-8EC6-4481-A316-83069910948A}" dt="2021-12-29T20:53:35.182" v="15" actId="2890"/>
        <pc:sldMkLst>
          <pc:docMk/>
          <pc:sldMk cId="801130821" sldId="1504"/>
        </pc:sldMkLst>
      </pc:sldChg>
      <pc:sldChg chg="add del">
        <pc:chgData name="Arce, Eliezer - HCD" userId="86e2a09b-373b-4628-98eb-6eec5ccf8f5a" providerId="ADAL" clId="{83ACB80F-8EC6-4481-A316-83069910948A}" dt="2021-12-29T20:53:30.971" v="14"/>
        <pc:sldMkLst>
          <pc:docMk/>
          <pc:sldMk cId="1702865300" sldId="1504"/>
        </pc:sldMkLst>
      </pc:sldChg>
      <pc:sldChg chg="addSp delSp modSp add mod ord">
        <pc:chgData name="Arce, Eliezer - HCD" userId="86e2a09b-373b-4628-98eb-6eec5ccf8f5a" providerId="ADAL" clId="{83ACB80F-8EC6-4481-A316-83069910948A}" dt="2022-01-14T15:13:52.732" v="5721" actId="1035"/>
        <pc:sldMkLst>
          <pc:docMk/>
          <pc:sldMk cId="723109155" sldId="1505"/>
        </pc:sldMkLst>
        <pc:spChg chg="del">
          <ac:chgData name="Arce, Eliezer - HCD" userId="86e2a09b-373b-4628-98eb-6eec5ccf8f5a" providerId="ADAL" clId="{83ACB80F-8EC6-4481-A316-83069910948A}" dt="2021-12-29T20:54:20.001" v="25" actId="478"/>
          <ac:spMkLst>
            <pc:docMk/>
            <pc:sldMk cId="723109155" sldId="1505"/>
            <ac:spMk id="4" creationId="{52ED81AA-F090-4727-AF8B-162623D9FEA2}"/>
          </ac:spMkLst>
        </pc:spChg>
        <pc:spChg chg="add del mod">
          <ac:chgData name="Arce, Eliezer - HCD" userId="86e2a09b-373b-4628-98eb-6eec5ccf8f5a" providerId="ADAL" clId="{83ACB80F-8EC6-4481-A316-83069910948A}" dt="2022-01-14T15:13:27.324" v="5697" actId="478"/>
          <ac:spMkLst>
            <pc:docMk/>
            <pc:sldMk cId="723109155" sldId="1505"/>
            <ac:spMk id="4" creationId="{AB46CE87-CB8C-4193-A212-AAD352D190F9}"/>
          </ac:spMkLst>
        </pc:spChg>
        <pc:spChg chg="add mod">
          <ac:chgData name="Arce, Eliezer - HCD" userId="86e2a09b-373b-4628-98eb-6eec5ccf8f5a" providerId="ADAL" clId="{83ACB80F-8EC6-4481-A316-83069910948A}" dt="2022-01-14T15:13:52.732" v="5721" actId="1035"/>
          <ac:spMkLst>
            <pc:docMk/>
            <pc:sldMk cId="723109155" sldId="1505"/>
            <ac:spMk id="6" creationId="{93183AC1-3B5F-4272-A320-F081F753E13A}"/>
          </ac:spMkLst>
        </pc:spChg>
        <pc:spChg chg="del mod">
          <ac:chgData name="Arce, Eliezer - HCD" userId="86e2a09b-373b-4628-98eb-6eec5ccf8f5a" providerId="ADAL" clId="{83ACB80F-8EC6-4481-A316-83069910948A}" dt="2022-01-14T15:13:22.787" v="5696" actId="478"/>
          <ac:spMkLst>
            <pc:docMk/>
            <pc:sldMk cId="723109155" sldId="1505"/>
            <ac:spMk id="7" creationId="{F2921517-0CFA-9B44-AC5A-C443393917AC}"/>
          </ac:spMkLst>
        </pc:spChg>
        <pc:picChg chg="add mod modCrop">
          <ac:chgData name="Arce, Eliezer - HCD" userId="86e2a09b-373b-4628-98eb-6eec5ccf8f5a" providerId="ADAL" clId="{83ACB80F-8EC6-4481-A316-83069910948A}" dt="2022-01-14T15:13:47.841" v="5715" actId="1036"/>
          <ac:picMkLst>
            <pc:docMk/>
            <pc:sldMk cId="723109155" sldId="1505"/>
            <ac:picMk id="3" creationId="{BB82797E-C3B2-40AD-8E87-192E65A0BC1E}"/>
          </ac:picMkLst>
        </pc:picChg>
      </pc:sldChg>
      <pc:sldChg chg="addSp delSp modSp add mod ord">
        <pc:chgData name="Arce, Eliezer - HCD" userId="86e2a09b-373b-4628-98eb-6eec5ccf8f5a" providerId="ADAL" clId="{83ACB80F-8EC6-4481-A316-83069910948A}" dt="2022-01-14T15:11:59.211" v="5695" actId="14100"/>
        <pc:sldMkLst>
          <pc:docMk/>
          <pc:sldMk cId="757664715" sldId="1506"/>
        </pc:sldMkLst>
        <pc:spChg chg="mod">
          <ac:chgData name="Arce, Eliezer - HCD" userId="86e2a09b-373b-4628-98eb-6eec5ccf8f5a" providerId="ADAL" clId="{83ACB80F-8EC6-4481-A316-83069910948A}" dt="2022-01-14T15:11:59.211" v="5695" actId="14100"/>
          <ac:spMkLst>
            <pc:docMk/>
            <pc:sldMk cId="757664715" sldId="1506"/>
            <ac:spMk id="7" creationId="{F2921517-0CFA-9B44-AC5A-C443393917AC}"/>
          </ac:spMkLst>
        </pc:spChg>
        <pc:picChg chg="del">
          <ac:chgData name="Arce, Eliezer - HCD" userId="86e2a09b-373b-4628-98eb-6eec5ccf8f5a" providerId="ADAL" clId="{83ACB80F-8EC6-4481-A316-83069910948A}" dt="2021-12-29T21:00:13.485" v="36" actId="478"/>
          <ac:picMkLst>
            <pc:docMk/>
            <pc:sldMk cId="757664715" sldId="1506"/>
            <ac:picMk id="3" creationId="{BB82797E-C3B2-40AD-8E87-192E65A0BC1E}"/>
          </ac:picMkLst>
        </pc:picChg>
        <pc:picChg chg="add mod modCrop">
          <ac:chgData name="Arce, Eliezer - HCD" userId="86e2a09b-373b-4628-98eb-6eec5ccf8f5a" providerId="ADAL" clId="{83ACB80F-8EC6-4481-A316-83069910948A}" dt="2022-01-14T15:11:40.934" v="5693" actId="732"/>
          <ac:picMkLst>
            <pc:docMk/>
            <pc:sldMk cId="757664715" sldId="1506"/>
            <ac:picMk id="4" creationId="{C20B8C5F-0125-44C7-94F2-7592123805FF}"/>
          </ac:picMkLst>
        </pc:picChg>
      </pc:sldChg>
      <pc:sldChg chg="addSp delSp modSp add mod">
        <pc:chgData name="Arce, Eliezer - HCD" userId="86e2a09b-373b-4628-98eb-6eec5ccf8f5a" providerId="ADAL" clId="{83ACB80F-8EC6-4481-A316-83069910948A}" dt="2022-01-14T15:14:38.827" v="5746" actId="1035"/>
        <pc:sldMkLst>
          <pc:docMk/>
          <pc:sldMk cId="2204965279" sldId="1507"/>
        </pc:sldMkLst>
        <pc:spChg chg="add del mod">
          <ac:chgData name="Arce, Eliezer - HCD" userId="86e2a09b-373b-4628-98eb-6eec5ccf8f5a" providerId="ADAL" clId="{83ACB80F-8EC6-4481-A316-83069910948A}" dt="2022-01-14T15:14:30.254" v="5738" actId="478"/>
          <ac:spMkLst>
            <pc:docMk/>
            <pc:sldMk cId="2204965279" sldId="1507"/>
            <ac:spMk id="3" creationId="{37ABAE9F-A5EA-45E9-8681-4160CBE776C1}"/>
          </ac:spMkLst>
        </pc:spChg>
        <pc:spChg chg="add mod">
          <ac:chgData name="Arce, Eliezer - HCD" userId="86e2a09b-373b-4628-98eb-6eec5ccf8f5a" providerId="ADAL" clId="{83ACB80F-8EC6-4481-A316-83069910948A}" dt="2022-01-14T15:14:38.827" v="5746" actId="1035"/>
          <ac:spMkLst>
            <pc:docMk/>
            <pc:sldMk cId="2204965279" sldId="1507"/>
            <ac:spMk id="6" creationId="{A2B41611-3B10-4A5C-9016-299F1467C095}"/>
          </ac:spMkLst>
        </pc:spChg>
        <pc:spChg chg="del mod">
          <ac:chgData name="Arce, Eliezer - HCD" userId="86e2a09b-373b-4628-98eb-6eec5ccf8f5a" providerId="ADAL" clId="{83ACB80F-8EC6-4481-A316-83069910948A}" dt="2022-01-14T15:14:22.622" v="5737" actId="478"/>
          <ac:spMkLst>
            <pc:docMk/>
            <pc:sldMk cId="2204965279" sldId="1507"/>
            <ac:spMk id="7" creationId="{F2921517-0CFA-9B44-AC5A-C443393917AC}"/>
          </ac:spMkLst>
        </pc:spChg>
        <pc:picChg chg="del">
          <ac:chgData name="Arce, Eliezer - HCD" userId="86e2a09b-373b-4628-98eb-6eec5ccf8f5a" providerId="ADAL" clId="{83ACB80F-8EC6-4481-A316-83069910948A}" dt="2021-12-29T21:00:16.721" v="37" actId="478"/>
          <ac:picMkLst>
            <pc:docMk/>
            <pc:sldMk cId="2204965279" sldId="1507"/>
            <ac:picMk id="3" creationId="{BB82797E-C3B2-40AD-8E87-192E65A0BC1E}"/>
          </ac:picMkLst>
        </pc:picChg>
        <pc:picChg chg="add mod modCrop">
          <ac:chgData name="Arce, Eliezer - HCD" userId="86e2a09b-373b-4628-98eb-6eec5ccf8f5a" providerId="ADAL" clId="{83ACB80F-8EC6-4481-A316-83069910948A}" dt="2022-01-14T15:14:17.115" v="5736" actId="1036"/>
          <ac:picMkLst>
            <pc:docMk/>
            <pc:sldMk cId="2204965279" sldId="1507"/>
            <ac:picMk id="4" creationId="{8FD35210-D8FB-486D-B753-FFDD338D2CE2}"/>
          </ac:picMkLst>
        </pc:picChg>
        <pc:picChg chg="add del mod">
          <ac:chgData name="Arce, Eliezer - HCD" userId="86e2a09b-373b-4628-98eb-6eec5ccf8f5a" providerId="ADAL" clId="{83ACB80F-8EC6-4481-A316-83069910948A}" dt="2021-12-29T21:02:43.651" v="70"/>
          <ac:picMkLst>
            <pc:docMk/>
            <pc:sldMk cId="2204965279" sldId="1507"/>
            <ac:picMk id="6" creationId="{0F19F4E5-618B-4670-88BA-7BB97CB9DF7F}"/>
          </ac:picMkLst>
        </pc:picChg>
      </pc:sldChg>
      <pc:sldChg chg="addSp delSp modSp add mod">
        <pc:chgData name="Arce, Eliezer - HCD" userId="86e2a09b-373b-4628-98eb-6eec5ccf8f5a" providerId="ADAL" clId="{83ACB80F-8EC6-4481-A316-83069910948A}" dt="2022-01-14T16:34:35.215" v="6339" actId="20577"/>
        <pc:sldMkLst>
          <pc:docMk/>
          <pc:sldMk cId="2801241815" sldId="1508"/>
        </pc:sldMkLst>
        <pc:spChg chg="mod">
          <ac:chgData name="Arce, Eliezer - HCD" userId="86e2a09b-373b-4628-98eb-6eec5ccf8f5a" providerId="ADAL" clId="{83ACB80F-8EC6-4481-A316-83069910948A}" dt="2022-01-14T16:34:35.215" v="6339" actId="20577"/>
          <ac:spMkLst>
            <pc:docMk/>
            <pc:sldMk cId="2801241815" sldId="1508"/>
            <ac:spMk id="7" creationId="{F2921517-0CFA-9B44-AC5A-C443393917AC}"/>
          </ac:spMkLst>
        </pc:spChg>
        <pc:picChg chg="add mod modCrop">
          <ac:chgData name="Arce, Eliezer - HCD" userId="86e2a09b-373b-4628-98eb-6eec5ccf8f5a" providerId="ADAL" clId="{83ACB80F-8EC6-4481-A316-83069910948A}" dt="2022-01-14T15:15:02.399" v="5758" actId="1036"/>
          <ac:picMkLst>
            <pc:docMk/>
            <pc:sldMk cId="2801241815" sldId="1508"/>
            <ac:picMk id="3" creationId="{708BC377-8D4E-4A5A-A534-1F4F860D6CF2}"/>
          </ac:picMkLst>
        </pc:picChg>
        <pc:picChg chg="del">
          <ac:chgData name="Arce, Eliezer - HCD" userId="86e2a09b-373b-4628-98eb-6eec5ccf8f5a" providerId="ADAL" clId="{83ACB80F-8EC6-4481-A316-83069910948A}" dt="2021-12-29T21:03:24.880" v="83" actId="478"/>
          <ac:picMkLst>
            <pc:docMk/>
            <pc:sldMk cId="2801241815" sldId="1508"/>
            <ac:picMk id="4" creationId="{8FD35210-D8FB-486D-B753-FFDD338D2CE2}"/>
          </ac:picMkLst>
        </pc:picChg>
      </pc:sldChg>
      <pc:sldChg chg="addSp delSp modSp add mod">
        <pc:chgData name="Arce, Eliezer - HCD" userId="86e2a09b-373b-4628-98eb-6eec5ccf8f5a" providerId="ADAL" clId="{83ACB80F-8EC6-4481-A316-83069910948A}" dt="2022-01-14T15:29:51.317" v="5858" actId="1035"/>
        <pc:sldMkLst>
          <pc:docMk/>
          <pc:sldMk cId="2636749239" sldId="1509"/>
        </pc:sldMkLst>
        <pc:spChg chg="add del">
          <ac:chgData name="Arce, Eliezer - HCD" userId="86e2a09b-373b-4628-98eb-6eec5ccf8f5a" providerId="ADAL" clId="{83ACB80F-8EC6-4481-A316-83069910948A}" dt="2021-12-29T21:08:44.756" v="121"/>
          <ac:spMkLst>
            <pc:docMk/>
            <pc:sldMk cId="2636749239" sldId="1509"/>
            <ac:spMk id="2" creationId="{0E919B54-877F-4F2C-8642-BC57E7CD5E7A}"/>
          </ac:spMkLst>
        </pc:spChg>
        <pc:spChg chg="mod">
          <ac:chgData name="Arce, Eliezer - HCD" userId="86e2a09b-373b-4628-98eb-6eec5ccf8f5a" providerId="ADAL" clId="{83ACB80F-8EC6-4481-A316-83069910948A}" dt="2022-01-14T15:29:51.317" v="5858" actId="1035"/>
          <ac:spMkLst>
            <pc:docMk/>
            <pc:sldMk cId="2636749239" sldId="1509"/>
            <ac:spMk id="7" creationId="{F2921517-0CFA-9B44-AC5A-C443393917AC}"/>
          </ac:spMkLst>
        </pc:spChg>
        <pc:picChg chg="add mod modCrop">
          <ac:chgData name="Arce, Eliezer - HCD" userId="86e2a09b-373b-4628-98eb-6eec5ccf8f5a" providerId="ADAL" clId="{83ACB80F-8EC6-4481-A316-83069910948A}" dt="2022-01-14T15:24:46.006" v="5797" actId="732"/>
          <ac:picMkLst>
            <pc:docMk/>
            <pc:sldMk cId="2636749239" sldId="1509"/>
            <ac:picMk id="4" creationId="{18A19DEA-6946-42D9-AC6F-556FEBABEEEF}"/>
          </ac:picMkLst>
        </pc:picChg>
      </pc:sldChg>
      <pc:sldChg chg="addSp modSp add mod ord">
        <pc:chgData name="Arce, Eliezer - HCD" userId="86e2a09b-373b-4628-98eb-6eec5ccf8f5a" providerId="ADAL" clId="{83ACB80F-8EC6-4481-A316-83069910948A}" dt="2022-01-14T15:29:57.518" v="5865" actId="1035"/>
        <pc:sldMkLst>
          <pc:docMk/>
          <pc:sldMk cId="3313583315" sldId="1510"/>
        </pc:sldMkLst>
        <pc:spChg chg="mod">
          <ac:chgData name="Arce, Eliezer - HCD" userId="86e2a09b-373b-4628-98eb-6eec5ccf8f5a" providerId="ADAL" clId="{83ACB80F-8EC6-4481-A316-83069910948A}" dt="2022-01-14T15:29:57.518" v="5865" actId="1035"/>
          <ac:spMkLst>
            <pc:docMk/>
            <pc:sldMk cId="3313583315" sldId="1510"/>
            <ac:spMk id="7" creationId="{F2921517-0CFA-9B44-AC5A-C443393917AC}"/>
          </ac:spMkLst>
        </pc:spChg>
        <pc:picChg chg="add mod modCrop">
          <ac:chgData name="Arce, Eliezer - HCD" userId="86e2a09b-373b-4628-98eb-6eec5ccf8f5a" providerId="ADAL" clId="{83ACB80F-8EC6-4481-A316-83069910948A}" dt="2021-12-29T21:11:47.371" v="175" actId="1038"/>
          <ac:picMkLst>
            <pc:docMk/>
            <pc:sldMk cId="3313583315" sldId="1510"/>
            <ac:picMk id="3" creationId="{E56AB40E-E314-4410-BA00-0959C0760C2A}"/>
          </ac:picMkLst>
        </pc:picChg>
      </pc:sldChg>
      <pc:sldChg chg="addSp delSp modSp add mod">
        <pc:chgData name="Arce, Eliezer - HCD" userId="86e2a09b-373b-4628-98eb-6eec5ccf8f5a" providerId="ADAL" clId="{83ACB80F-8EC6-4481-A316-83069910948A}" dt="2022-01-14T15:27:43.441" v="5850" actId="1035"/>
        <pc:sldMkLst>
          <pc:docMk/>
          <pc:sldMk cId="3982400187" sldId="1511"/>
        </pc:sldMkLst>
        <pc:spChg chg="add del mod">
          <ac:chgData name="Arce, Eliezer - HCD" userId="86e2a09b-373b-4628-98eb-6eec5ccf8f5a" providerId="ADAL" clId="{83ACB80F-8EC6-4481-A316-83069910948A}" dt="2022-01-14T15:27:22.533" v="5825" actId="478"/>
          <ac:spMkLst>
            <pc:docMk/>
            <pc:sldMk cId="3982400187" sldId="1511"/>
            <ac:spMk id="4" creationId="{30314E83-3C6D-4726-9E6E-E7DBB5FD4171}"/>
          </ac:spMkLst>
        </pc:spChg>
        <pc:spChg chg="add mod">
          <ac:chgData name="Arce, Eliezer - HCD" userId="86e2a09b-373b-4628-98eb-6eec5ccf8f5a" providerId="ADAL" clId="{83ACB80F-8EC6-4481-A316-83069910948A}" dt="2022-01-14T15:27:43.441" v="5850" actId="1035"/>
          <ac:spMkLst>
            <pc:docMk/>
            <pc:sldMk cId="3982400187" sldId="1511"/>
            <ac:spMk id="6" creationId="{81059B16-AA05-488B-99C3-B3C784644D20}"/>
          </ac:spMkLst>
        </pc:spChg>
        <pc:spChg chg="del mod">
          <ac:chgData name="Arce, Eliezer - HCD" userId="86e2a09b-373b-4628-98eb-6eec5ccf8f5a" providerId="ADAL" clId="{83ACB80F-8EC6-4481-A316-83069910948A}" dt="2022-01-14T15:27:18.648" v="5824" actId="478"/>
          <ac:spMkLst>
            <pc:docMk/>
            <pc:sldMk cId="3982400187" sldId="1511"/>
            <ac:spMk id="7" creationId="{F2921517-0CFA-9B44-AC5A-C443393917AC}"/>
          </ac:spMkLst>
        </pc:spChg>
        <pc:picChg chg="add mod">
          <ac:chgData name="Arce, Eliezer - HCD" userId="86e2a09b-373b-4628-98eb-6eec5ccf8f5a" providerId="ADAL" clId="{83ACB80F-8EC6-4481-A316-83069910948A}" dt="2022-01-14T15:27:38.278" v="5843" actId="1037"/>
          <ac:picMkLst>
            <pc:docMk/>
            <pc:sldMk cId="3982400187" sldId="1511"/>
            <ac:picMk id="3" creationId="{C9D7AA52-2E45-4765-8142-6C4E0CCB3478}"/>
          </ac:picMkLst>
        </pc:picChg>
      </pc:sldChg>
      <pc:sldChg chg="add del">
        <pc:chgData name="Arce, Eliezer - HCD" userId="86e2a09b-373b-4628-98eb-6eec5ccf8f5a" providerId="ADAL" clId="{83ACB80F-8EC6-4481-A316-83069910948A}" dt="2022-01-14T15:08:55.181" v="5678" actId="2696"/>
        <pc:sldMkLst>
          <pc:docMk/>
          <pc:sldMk cId="3976806539" sldId="1512"/>
        </pc:sldMkLst>
      </pc:sldChg>
      <pc:sldChg chg="modSp mod">
        <pc:chgData name="Arce, Eliezer - HCD" userId="86e2a09b-373b-4628-98eb-6eec5ccf8f5a" providerId="ADAL" clId="{83ACB80F-8EC6-4481-A316-83069910948A}" dt="2022-01-14T16:05:17.172" v="6112" actId="20577"/>
        <pc:sldMkLst>
          <pc:docMk/>
          <pc:sldMk cId="3302434679" sldId="1513"/>
        </pc:sldMkLst>
        <pc:spChg chg="mod">
          <ac:chgData name="Arce, Eliezer - HCD" userId="86e2a09b-373b-4628-98eb-6eec5ccf8f5a" providerId="ADAL" clId="{83ACB80F-8EC6-4481-A316-83069910948A}" dt="2022-01-14T16:05:17.172" v="6112" actId="20577"/>
          <ac:spMkLst>
            <pc:docMk/>
            <pc:sldMk cId="3302434679" sldId="1513"/>
            <ac:spMk id="8" creationId="{FE03F435-99ED-4B26-8BB7-9224D584120F}"/>
          </ac:spMkLst>
        </pc:spChg>
      </pc:sldChg>
      <pc:sldChg chg="modSp add mod">
        <pc:chgData name="Arce, Eliezer - HCD" userId="86e2a09b-373b-4628-98eb-6eec5ccf8f5a" providerId="ADAL" clId="{83ACB80F-8EC6-4481-A316-83069910948A}" dt="2022-01-14T16:08:07.153" v="6113" actId="6549"/>
        <pc:sldMkLst>
          <pc:docMk/>
          <pc:sldMk cId="1212448470" sldId="1514"/>
        </pc:sldMkLst>
        <pc:spChg chg="mod">
          <ac:chgData name="Arce, Eliezer - HCD" userId="86e2a09b-373b-4628-98eb-6eec5ccf8f5a" providerId="ADAL" clId="{83ACB80F-8EC6-4481-A316-83069910948A}" dt="2022-01-14T16:08:07.153" v="6113" actId="6549"/>
          <ac:spMkLst>
            <pc:docMk/>
            <pc:sldMk cId="1212448470" sldId="1514"/>
            <ac:spMk id="8" creationId="{FE03F435-99ED-4B26-8BB7-9224D584120F}"/>
          </ac:spMkLst>
        </pc:spChg>
      </pc:sldChg>
      <pc:sldChg chg="add del">
        <pc:chgData name="Arce, Eliezer - HCD" userId="86e2a09b-373b-4628-98eb-6eec5ccf8f5a" providerId="ADAL" clId="{83ACB80F-8EC6-4481-A316-83069910948A}" dt="2022-01-06T20:53:45.367" v="331" actId="2696"/>
        <pc:sldMkLst>
          <pc:docMk/>
          <pc:sldMk cId="1630234014" sldId="1514"/>
        </pc:sldMkLst>
      </pc:sldChg>
      <pc:sldChg chg="addSp delSp modSp add mod">
        <pc:chgData name="Arce, Eliezer - HCD" userId="86e2a09b-373b-4628-98eb-6eec5ccf8f5a" providerId="ADAL" clId="{83ACB80F-8EC6-4481-A316-83069910948A}" dt="2022-01-14T16:09:36.851" v="6145" actId="6549"/>
        <pc:sldMkLst>
          <pc:docMk/>
          <pc:sldMk cId="1538374766" sldId="1515"/>
        </pc:sldMkLst>
        <pc:spChg chg="add del mod">
          <ac:chgData name="Arce, Eliezer - HCD" userId="86e2a09b-373b-4628-98eb-6eec5ccf8f5a" providerId="ADAL" clId="{83ACB80F-8EC6-4481-A316-83069910948A}" dt="2022-01-06T21:10:33.158" v="407" actId="22"/>
          <ac:spMkLst>
            <pc:docMk/>
            <pc:sldMk cId="1538374766" sldId="1515"/>
            <ac:spMk id="5" creationId="{A69D8807-38FD-489F-854F-CDA16A21C78F}"/>
          </ac:spMkLst>
        </pc:spChg>
        <pc:spChg chg="add mod">
          <ac:chgData name="Arce, Eliezer - HCD" userId="86e2a09b-373b-4628-98eb-6eec5ccf8f5a" providerId="ADAL" clId="{83ACB80F-8EC6-4481-A316-83069910948A}" dt="2022-01-14T16:09:36.851" v="6145" actId="6549"/>
          <ac:spMkLst>
            <pc:docMk/>
            <pc:sldMk cId="1538374766" sldId="1515"/>
            <ac:spMk id="5" creationId="{BCC87255-3620-49FC-8AF8-431E944C312F}"/>
          </ac:spMkLst>
        </pc:spChg>
        <pc:spChg chg="mod">
          <ac:chgData name="Arce, Eliezer - HCD" userId="86e2a09b-373b-4628-98eb-6eec5ccf8f5a" providerId="ADAL" clId="{83ACB80F-8EC6-4481-A316-83069910948A}" dt="2022-01-11T20:57:47.735" v="1699" actId="20577"/>
          <ac:spMkLst>
            <pc:docMk/>
            <pc:sldMk cId="1538374766" sldId="1515"/>
            <ac:spMk id="7" creationId="{F2921517-0CFA-9B44-AC5A-C443393917AC}"/>
          </ac:spMkLst>
        </pc:spChg>
        <pc:spChg chg="del">
          <ac:chgData name="Arce, Eliezer - HCD" userId="86e2a09b-373b-4628-98eb-6eec5ccf8f5a" providerId="ADAL" clId="{83ACB80F-8EC6-4481-A316-83069910948A}" dt="2022-01-06T21:06:14.011" v="396" actId="478"/>
          <ac:spMkLst>
            <pc:docMk/>
            <pc:sldMk cId="1538374766" sldId="1515"/>
            <ac:spMk id="8" creationId="{FE03F435-99ED-4B26-8BB7-9224D584120F}"/>
          </ac:spMkLst>
        </pc:spChg>
        <pc:spChg chg="add del">
          <ac:chgData name="Arce, Eliezer - HCD" userId="86e2a09b-373b-4628-98eb-6eec5ccf8f5a" providerId="ADAL" clId="{83ACB80F-8EC6-4481-A316-83069910948A}" dt="2022-01-06T21:11:25.365" v="409" actId="22"/>
          <ac:spMkLst>
            <pc:docMk/>
            <pc:sldMk cId="1538374766" sldId="1515"/>
            <ac:spMk id="9" creationId="{9863DCA4-DC0C-46FF-A604-036A70DA50F3}"/>
          </ac:spMkLst>
        </pc:spChg>
        <pc:spChg chg="add del mod">
          <ac:chgData name="Arce, Eliezer - HCD" userId="86e2a09b-373b-4628-98eb-6eec5ccf8f5a" providerId="ADAL" clId="{83ACB80F-8EC6-4481-A316-83069910948A}" dt="2022-01-11T20:57:54.987" v="1700" actId="478"/>
          <ac:spMkLst>
            <pc:docMk/>
            <pc:sldMk cId="1538374766" sldId="1515"/>
            <ac:spMk id="10" creationId="{D9BB3684-A854-4CF2-A817-222D7BCD24F0}"/>
          </ac:spMkLst>
        </pc:spChg>
      </pc:sldChg>
      <pc:sldChg chg="modSp add mod">
        <pc:chgData name="Arce, Eliezer - HCD" userId="86e2a09b-373b-4628-98eb-6eec5ccf8f5a" providerId="ADAL" clId="{83ACB80F-8EC6-4481-A316-83069910948A}" dt="2022-01-14T16:18:35.973" v="6274" actId="6549"/>
        <pc:sldMkLst>
          <pc:docMk/>
          <pc:sldMk cId="2311557264" sldId="1516"/>
        </pc:sldMkLst>
        <pc:spChg chg="mod">
          <ac:chgData name="Arce, Eliezer - HCD" userId="86e2a09b-373b-4628-98eb-6eec5ccf8f5a" providerId="ADAL" clId="{83ACB80F-8EC6-4481-A316-83069910948A}" dt="2022-01-11T20:59:07.017" v="1712"/>
          <ac:spMkLst>
            <pc:docMk/>
            <pc:sldMk cId="2311557264" sldId="1516"/>
            <ac:spMk id="7" creationId="{F2921517-0CFA-9B44-AC5A-C443393917AC}"/>
          </ac:spMkLst>
        </pc:spChg>
        <pc:spChg chg="mod">
          <ac:chgData name="Arce, Eliezer - HCD" userId="86e2a09b-373b-4628-98eb-6eec5ccf8f5a" providerId="ADAL" clId="{83ACB80F-8EC6-4481-A316-83069910948A}" dt="2022-01-14T16:18:35.973" v="6274" actId="6549"/>
          <ac:spMkLst>
            <pc:docMk/>
            <pc:sldMk cId="2311557264" sldId="1516"/>
            <ac:spMk id="10" creationId="{D9BB3684-A854-4CF2-A817-222D7BCD24F0}"/>
          </ac:spMkLst>
        </pc:spChg>
      </pc:sldChg>
      <pc:sldChg chg="add del">
        <pc:chgData name="Arce, Eliezer - HCD" userId="86e2a09b-373b-4628-98eb-6eec5ccf8f5a" providerId="ADAL" clId="{83ACB80F-8EC6-4481-A316-83069910948A}" dt="2022-01-06T21:27:14.173" v="736" actId="2696"/>
        <pc:sldMkLst>
          <pc:docMk/>
          <pc:sldMk cId="386826085" sldId="1517"/>
        </pc:sldMkLst>
      </pc:sldChg>
      <pc:sldChg chg="addSp delSp modSp add mod">
        <pc:chgData name="Arce, Eliezer - HCD" userId="86e2a09b-373b-4628-98eb-6eec5ccf8f5a" providerId="ADAL" clId="{83ACB80F-8EC6-4481-A316-83069910948A}" dt="2022-01-14T13:31:26.784" v="4585" actId="207"/>
        <pc:sldMkLst>
          <pc:docMk/>
          <pc:sldMk cId="3583970785" sldId="1517"/>
        </pc:sldMkLst>
        <pc:spChg chg="add mod">
          <ac:chgData name="Arce, Eliezer - HCD" userId="86e2a09b-373b-4628-98eb-6eec5ccf8f5a" providerId="ADAL" clId="{83ACB80F-8EC6-4481-A316-83069910948A}" dt="2022-01-14T13:31:26.784" v="4585" actId="207"/>
          <ac:spMkLst>
            <pc:docMk/>
            <pc:sldMk cId="3583970785" sldId="1517"/>
            <ac:spMk id="5" creationId="{E31CBE27-ABEA-411D-9949-52F1D1C6989F}"/>
          </ac:spMkLst>
        </pc:spChg>
        <pc:spChg chg="mod">
          <ac:chgData name="Arce, Eliezer - HCD" userId="86e2a09b-373b-4628-98eb-6eec5ccf8f5a" providerId="ADAL" clId="{83ACB80F-8EC6-4481-A316-83069910948A}" dt="2022-01-11T20:59:17.428" v="1713"/>
          <ac:spMkLst>
            <pc:docMk/>
            <pc:sldMk cId="3583970785" sldId="1517"/>
            <ac:spMk id="7" creationId="{F2921517-0CFA-9B44-AC5A-C443393917AC}"/>
          </ac:spMkLst>
        </pc:spChg>
        <pc:spChg chg="del">
          <ac:chgData name="Arce, Eliezer - HCD" userId="86e2a09b-373b-4628-98eb-6eec5ccf8f5a" providerId="ADAL" clId="{83ACB80F-8EC6-4481-A316-83069910948A}" dt="2022-01-06T21:27:47.158" v="738" actId="478"/>
          <ac:spMkLst>
            <pc:docMk/>
            <pc:sldMk cId="3583970785" sldId="1517"/>
            <ac:spMk id="10" creationId="{D9BB3684-A854-4CF2-A817-222D7BCD24F0}"/>
          </ac:spMkLst>
        </pc:spChg>
      </pc:sldChg>
      <pc:sldChg chg="addSp delSp modSp add mod">
        <pc:chgData name="Arce, Eliezer - HCD" userId="86e2a09b-373b-4628-98eb-6eec5ccf8f5a" providerId="ADAL" clId="{83ACB80F-8EC6-4481-A316-83069910948A}" dt="2022-01-14T16:20:09.061" v="6286" actId="20577"/>
        <pc:sldMkLst>
          <pc:docMk/>
          <pc:sldMk cId="1518008406" sldId="1518"/>
        </pc:sldMkLst>
        <pc:spChg chg="del">
          <ac:chgData name="Arce, Eliezer - HCD" userId="86e2a09b-373b-4628-98eb-6eec5ccf8f5a" providerId="ADAL" clId="{83ACB80F-8EC6-4481-A316-83069910948A}" dt="2022-01-06T22:00:51.777" v="842" actId="478"/>
          <ac:spMkLst>
            <pc:docMk/>
            <pc:sldMk cId="1518008406" sldId="1518"/>
            <ac:spMk id="5" creationId="{E31CBE27-ABEA-411D-9949-52F1D1C6989F}"/>
          </ac:spMkLst>
        </pc:spChg>
        <pc:spChg chg="add mod">
          <ac:chgData name="Arce, Eliezer - HCD" userId="86e2a09b-373b-4628-98eb-6eec5ccf8f5a" providerId="ADAL" clId="{83ACB80F-8EC6-4481-A316-83069910948A}" dt="2022-01-14T16:20:09.061" v="6286" actId="20577"/>
          <ac:spMkLst>
            <pc:docMk/>
            <pc:sldMk cId="1518008406" sldId="1518"/>
            <ac:spMk id="6" creationId="{FC283CA2-CE98-4840-A66F-68C45C6B0FD7}"/>
          </ac:spMkLst>
        </pc:spChg>
        <pc:spChg chg="mod">
          <ac:chgData name="Arce, Eliezer - HCD" userId="86e2a09b-373b-4628-98eb-6eec5ccf8f5a" providerId="ADAL" clId="{83ACB80F-8EC6-4481-A316-83069910948A}" dt="2022-01-11T20:59:27.584" v="1714"/>
          <ac:spMkLst>
            <pc:docMk/>
            <pc:sldMk cId="1518008406" sldId="1518"/>
            <ac:spMk id="7" creationId="{F2921517-0CFA-9B44-AC5A-C443393917AC}"/>
          </ac:spMkLst>
        </pc:spChg>
        <pc:graphicFrameChg chg="add mod modGraphic">
          <ac:chgData name="Arce, Eliezer - HCD" userId="86e2a09b-373b-4628-98eb-6eec5ccf8f5a" providerId="ADAL" clId="{83ACB80F-8EC6-4481-A316-83069910948A}" dt="2022-01-14T13:32:39.859" v="4616" actId="1036"/>
          <ac:graphicFrameMkLst>
            <pc:docMk/>
            <pc:sldMk cId="1518008406" sldId="1518"/>
            <ac:graphicFrameMk id="2" creationId="{2AC63F31-A9BE-499A-86DA-784FC927E015}"/>
          </ac:graphicFrameMkLst>
        </pc:graphicFrameChg>
      </pc:sldChg>
      <pc:sldChg chg="modSp mod">
        <pc:chgData name="Arce, Eliezer - HCD" userId="86e2a09b-373b-4628-98eb-6eec5ccf8f5a" providerId="ADAL" clId="{83ACB80F-8EC6-4481-A316-83069910948A}" dt="2022-01-14T15:48:31.482" v="6081" actId="255"/>
        <pc:sldMkLst>
          <pc:docMk/>
          <pc:sldMk cId="3773322975" sldId="1519"/>
        </pc:sldMkLst>
        <pc:spChg chg="mod">
          <ac:chgData name="Arce, Eliezer - HCD" userId="86e2a09b-373b-4628-98eb-6eec5ccf8f5a" providerId="ADAL" clId="{83ACB80F-8EC6-4481-A316-83069910948A}" dt="2022-01-14T15:48:31.482" v="6081" actId="255"/>
          <ac:spMkLst>
            <pc:docMk/>
            <pc:sldMk cId="3773322975" sldId="1519"/>
            <ac:spMk id="3" creationId="{148315EF-4F11-C645-A6FD-E3E56D7DD527}"/>
          </ac:spMkLst>
        </pc:spChg>
      </pc:sldChg>
      <pc:sldChg chg="addSp delSp modSp mod ord">
        <pc:chgData name="Arce, Eliezer - HCD" userId="86e2a09b-373b-4628-98eb-6eec5ccf8f5a" providerId="ADAL" clId="{83ACB80F-8EC6-4481-A316-83069910948A}" dt="2022-01-14T15:04:03.506" v="5576" actId="14100"/>
        <pc:sldMkLst>
          <pc:docMk/>
          <pc:sldMk cId="155450801" sldId="1520"/>
        </pc:sldMkLst>
        <pc:spChg chg="add del mod">
          <ac:chgData name="Arce, Eliezer - HCD" userId="86e2a09b-373b-4628-98eb-6eec5ccf8f5a" providerId="ADAL" clId="{83ACB80F-8EC6-4481-A316-83069910948A}" dt="2022-01-14T15:03:47.093" v="5550" actId="478"/>
          <ac:spMkLst>
            <pc:docMk/>
            <pc:sldMk cId="155450801" sldId="1520"/>
            <ac:spMk id="4" creationId="{0043121B-68DB-4492-A278-4F1C261745D9}"/>
          </ac:spMkLst>
        </pc:spChg>
        <pc:spChg chg="del">
          <ac:chgData name="Arce, Eliezer - HCD" userId="86e2a09b-373b-4628-98eb-6eec5ccf8f5a" providerId="ADAL" clId="{83ACB80F-8EC6-4481-A316-83069910948A}" dt="2022-01-14T15:03:37.716" v="5548" actId="478"/>
          <ac:spMkLst>
            <pc:docMk/>
            <pc:sldMk cId="155450801" sldId="1520"/>
            <ac:spMk id="7" creationId="{F2921517-0CFA-9B44-AC5A-C443393917AC}"/>
          </ac:spMkLst>
        </pc:spChg>
        <pc:graphicFrameChg chg="add mod modGraphic">
          <ac:chgData name="Arce, Eliezer - HCD" userId="86e2a09b-373b-4628-98eb-6eec5ccf8f5a" providerId="ADAL" clId="{83ACB80F-8EC6-4481-A316-83069910948A}" dt="2022-01-14T15:04:03.506" v="5576" actId="14100"/>
          <ac:graphicFrameMkLst>
            <pc:docMk/>
            <pc:sldMk cId="155450801" sldId="1520"/>
            <ac:graphicFrameMk id="2" creationId="{24BA756F-3D37-4D83-AD4D-C5E92B354B92}"/>
          </ac:graphicFrameMkLst>
        </pc:graphicFrameChg>
      </pc:sldChg>
      <pc:sldChg chg="addSp modSp ord">
        <pc:chgData name="Arce, Eliezer - HCD" userId="86e2a09b-373b-4628-98eb-6eec5ccf8f5a" providerId="ADAL" clId="{83ACB80F-8EC6-4481-A316-83069910948A}" dt="2022-01-14T15:31:03.299" v="5876" actId="1037"/>
        <pc:sldMkLst>
          <pc:docMk/>
          <pc:sldMk cId="4188759465" sldId="1521"/>
        </pc:sldMkLst>
        <pc:picChg chg="add mod">
          <ac:chgData name="Arce, Eliezer - HCD" userId="86e2a09b-373b-4628-98eb-6eec5ccf8f5a" providerId="ADAL" clId="{83ACB80F-8EC6-4481-A316-83069910948A}" dt="2022-01-14T15:31:03.299" v="5876" actId="1037"/>
          <ac:picMkLst>
            <pc:docMk/>
            <pc:sldMk cId="4188759465" sldId="1521"/>
            <ac:picMk id="2050" creationId="{D8EBDDFA-0014-4013-889E-B1F7315F8F67}"/>
          </ac:picMkLst>
        </pc:picChg>
      </pc:sldChg>
      <pc:sldChg chg="addSp modSp mod">
        <pc:chgData name="Arce, Eliezer - HCD" userId="86e2a09b-373b-4628-98eb-6eec5ccf8f5a" providerId="ADAL" clId="{83ACB80F-8EC6-4481-A316-83069910948A}" dt="2022-01-14T14:52:50.175" v="5466" actId="207"/>
        <pc:sldMkLst>
          <pc:docMk/>
          <pc:sldMk cId="3356968837" sldId="1522"/>
        </pc:sldMkLst>
        <pc:spChg chg="add mod">
          <ac:chgData name="Arce, Eliezer - HCD" userId="86e2a09b-373b-4628-98eb-6eec5ccf8f5a" providerId="ADAL" clId="{83ACB80F-8EC6-4481-A316-83069910948A}" dt="2022-01-14T14:52:50.175" v="5466" actId="207"/>
          <ac:spMkLst>
            <pc:docMk/>
            <pc:sldMk cId="3356968837" sldId="1522"/>
            <ac:spMk id="4" creationId="{123406ED-9D88-4295-9663-F3CCF9ED1562}"/>
          </ac:spMkLst>
        </pc:spChg>
      </pc:sldChg>
      <pc:sldChg chg="addSp modSp mod">
        <pc:chgData name="Arce, Eliezer - HCD" userId="86e2a09b-373b-4628-98eb-6eec5ccf8f5a" providerId="ADAL" clId="{83ACB80F-8EC6-4481-A316-83069910948A}" dt="2022-01-14T14:55:32.571" v="5491" actId="255"/>
        <pc:sldMkLst>
          <pc:docMk/>
          <pc:sldMk cId="3692902259" sldId="1523"/>
        </pc:sldMkLst>
        <pc:spChg chg="add mod">
          <ac:chgData name="Arce, Eliezer - HCD" userId="86e2a09b-373b-4628-98eb-6eec5ccf8f5a" providerId="ADAL" clId="{83ACB80F-8EC6-4481-A316-83069910948A}" dt="2022-01-14T14:55:32.571" v="5491" actId="255"/>
          <ac:spMkLst>
            <pc:docMk/>
            <pc:sldMk cId="3692902259" sldId="1523"/>
            <ac:spMk id="4" creationId="{7C66FCE5-F745-4539-907E-6437EB2C56C0}"/>
          </ac:spMkLst>
        </pc:spChg>
      </pc:sldChg>
      <pc:sldChg chg="addSp delSp modSp add mod">
        <pc:chgData name="Arce, Eliezer - HCD" userId="86e2a09b-373b-4628-98eb-6eec5ccf8f5a" providerId="ADAL" clId="{83ACB80F-8EC6-4481-A316-83069910948A}" dt="2022-01-14T16:32:34.630" v="6336" actId="207"/>
        <pc:sldMkLst>
          <pc:docMk/>
          <pc:sldMk cId="1354241478" sldId="1524"/>
        </pc:sldMkLst>
        <pc:spChg chg="del">
          <ac:chgData name="Arce, Eliezer - HCD" userId="86e2a09b-373b-4628-98eb-6eec5ccf8f5a" providerId="ADAL" clId="{83ACB80F-8EC6-4481-A316-83069910948A}" dt="2022-01-10T21:06:57.806" v="1399" actId="478"/>
          <ac:spMkLst>
            <pc:docMk/>
            <pc:sldMk cId="1354241478" sldId="1524"/>
            <ac:spMk id="4" creationId="{7C66FCE5-F745-4539-907E-6437EB2C56C0}"/>
          </ac:spMkLst>
        </pc:spChg>
        <pc:spChg chg="add mod">
          <ac:chgData name="Arce, Eliezer - HCD" userId="86e2a09b-373b-4628-98eb-6eec5ccf8f5a" providerId="ADAL" clId="{83ACB80F-8EC6-4481-A316-83069910948A}" dt="2022-01-14T16:32:34.630" v="6336" actId="207"/>
          <ac:spMkLst>
            <pc:docMk/>
            <pc:sldMk cId="1354241478" sldId="1524"/>
            <ac:spMk id="5" creationId="{835DE7FC-B10D-4044-A54B-14AB7F005796}"/>
          </ac:spMkLst>
        </pc:spChg>
      </pc:sldChg>
      <pc:sldChg chg="addSp delSp modSp add mod">
        <pc:chgData name="Arce, Eliezer - HCD" userId="86e2a09b-373b-4628-98eb-6eec5ccf8f5a" providerId="ADAL" clId="{83ACB80F-8EC6-4481-A316-83069910948A}" dt="2022-01-14T15:01:25.064" v="5538" actId="14100"/>
        <pc:sldMkLst>
          <pc:docMk/>
          <pc:sldMk cId="924533795" sldId="1525"/>
        </pc:sldMkLst>
        <pc:spChg chg="del">
          <ac:chgData name="Arce, Eliezer - HCD" userId="86e2a09b-373b-4628-98eb-6eec5ccf8f5a" providerId="ADAL" clId="{83ACB80F-8EC6-4481-A316-83069910948A}" dt="2022-01-10T21:08:22.025" v="1461" actId="478"/>
          <ac:spMkLst>
            <pc:docMk/>
            <pc:sldMk cId="924533795" sldId="1525"/>
            <ac:spMk id="5" creationId="{835DE7FC-B10D-4044-A54B-14AB7F005796}"/>
          </ac:spMkLst>
        </pc:spChg>
        <pc:spChg chg="add mod">
          <ac:chgData name="Arce, Eliezer - HCD" userId="86e2a09b-373b-4628-98eb-6eec5ccf8f5a" providerId="ADAL" clId="{83ACB80F-8EC6-4481-A316-83069910948A}" dt="2022-01-14T15:01:25.064" v="5538" actId="14100"/>
          <ac:spMkLst>
            <pc:docMk/>
            <pc:sldMk cId="924533795" sldId="1525"/>
            <ac:spMk id="6" creationId="{9AE18C63-DAD9-4BD8-8144-D13054EC4B26}"/>
          </ac:spMkLst>
        </pc:spChg>
      </pc:sldChg>
      <pc:sldChg chg="addSp delSp modSp add mod">
        <pc:chgData name="Arce, Eliezer - HCD" userId="86e2a09b-373b-4628-98eb-6eec5ccf8f5a" providerId="ADAL" clId="{83ACB80F-8EC6-4481-A316-83069910948A}" dt="2022-01-14T15:01:20.105" v="5537" actId="207"/>
        <pc:sldMkLst>
          <pc:docMk/>
          <pc:sldMk cId="4039885873" sldId="1526"/>
        </pc:sldMkLst>
        <pc:spChg chg="del">
          <ac:chgData name="Arce, Eliezer - HCD" userId="86e2a09b-373b-4628-98eb-6eec5ccf8f5a" providerId="ADAL" clId="{83ACB80F-8EC6-4481-A316-83069910948A}" dt="2022-01-10T21:08:28.154" v="1462" actId="478"/>
          <ac:spMkLst>
            <pc:docMk/>
            <pc:sldMk cId="4039885873" sldId="1526"/>
            <ac:spMk id="5" creationId="{835DE7FC-B10D-4044-A54B-14AB7F005796}"/>
          </ac:spMkLst>
        </pc:spChg>
        <pc:spChg chg="add mod">
          <ac:chgData name="Arce, Eliezer - HCD" userId="86e2a09b-373b-4628-98eb-6eec5ccf8f5a" providerId="ADAL" clId="{83ACB80F-8EC6-4481-A316-83069910948A}" dt="2022-01-14T15:01:20.105" v="5537" actId="207"/>
          <ac:spMkLst>
            <pc:docMk/>
            <pc:sldMk cId="4039885873" sldId="1526"/>
            <ac:spMk id="6" creationId="{CDA8C8DC-9963-418D-9EA9-7C62EA972DE7}"/>
          </ac:spMkLst>
        </pc:spChg>
        <pc:spChg chg="mod">
          <ac:chgData name="Arce, Eliezer - HCD" userId="86e2a09b-373b-4628-98eb-6eec5ccf8f5a" providerId="ADAL" clId="{83ACB80F-8EC6-4481-A316-83069910948A}" dt="2022-01-14T15:01:04.995" v="5527" actId="14100"/>
          <ac:spMkLst>
            <pc:docMk/>
            <pc:sldMk cId="4039885873" sldId="1526"/>
            <ac:spMk id="7" creationId="{F2921517-0CFA-9B44-AC5A-C443393917AC}"/>
          </ac:spMkLst>
        </pc:spChg>
      </pc:sldChg>
      <pc:sldChg chg="modSp add mod">
        <pc:chgData name="Arce, Eliezer - HCD" userId="86e2a09b-373b-4628-98eb-6eec5ccf8f5a" providerId="ADAL" clId="{83ACB80F-8EC6-4481-A316-83069910948A}" dt="2022-01-14T15:46:13.505" v="6058" actId="255"/>
        <pc:sldMkLst>
          <pc:docMk/>
          <pc:sldMk cId="3543704711" sldId="1527"/>
        </pc:sldMkLst>
        <pc:spChg chg="mod">
          <ac:chgData name="Arce, Eliezer - HCD" userId="86e2a09b-373b-4628-98eb-6eec5ccf8f5a" providerId="ADAL" clId="{83ACB80F-8EC6-4481-A316-83069910948A}" dt="2022-01-14T15:46:13.505" v="6058" actId="255"/>
          <ac:spMkLst>
            <pc:docMk/>
            <pc:sldMk cId="3543704711" sldId="1527"/>
            <ac:spMk id="3" creationId="{148315EF-4F11-C645-A6FD-E3E56D7DD527}"/>
          </ac:spMkLst>
        </pc:spChg>
      </pc:sldChg>
      <pc:sldChg chg="modSp add mod">
        <pc:chgData name="Arce, Eliezer - HCD" userId="86e2a09b-373b-4628-98eb-6eec5ccf8f5a" providerId="ADAL" clId="{83ACB80F-8EC6-4481-A316-83069910948A}" dt="2022-01-14T16:17:50.484" v="6268" actId="6549"/>
        <pc:sldMkLst>
          <pc:docMk/>
          <pc:sldMk cId="839218234" sldId="1528"/>
        </pc:sldMkLst>
        <pc:spChg chg="mod">
          <ac:chgData name="Arce, Eliezer - HCD" userId="86e2a09b-373b-4628-98eb-6eec5ccf8f5a" providerId="ADAL" clId="{83ACB80F-8EC6-4481-A316-83069910948A}" dt="2022-01-11T20:58:20.468" v="1711" actId="14100"/>
          <ac:spMkLst>
            <pc:docMk/>
            <pc:sldMk cId="839218234" sldId="1528"/>
            <ac:spMk id="7" creationId="{F2921517-0CFA-9B44-AC5A-C443393917AC}"/>
          </ac:spMkLst>
        </pc:spChg>
        <pc:spChg chg="mod">
          <ac:chgData name="Arce, Eliezer - HCD" userId="86e2a09b-373b-4628-98eb-6eec5ccf8f5a" providerId="ADAL" clId="{83ACB80F-8EC6-4481-A316-83069910948A}" dt="2022-01-14T16:17:50.484" v="6268" actId="6549"/>
          <ac:spMkLst>
            <pc:docMk/>
            <pc:sldMk cId="839218234" sldId="1528"/>
            <ac:spMk id="10" creationId="{D9BB3684-A854-4CF2-A817-222D7BCD24F0}"/>
          </ac:spMkLst>
        </pc:spChg>
      </pc:sldChg>
      <pc:sldChg chg="addSp modSp add mod">
        <pc:chgData name="Arce, Eliezer - HCD" userId="86e2a09b-373b-4628-98eb-6eec5ccf8f5a" providerId="ADAL" clId="{83ACB80F-8EC6-4481-A316-83069910948A}" dt="2022-01-14T16:11:36.083" v="6155" actId="1036"/>
        <pc:sldMkLst>
          <pc:docMk/>
          <pc:sldMk cId="4220835282" sldId="1529"/>
        </pc:sldMkLst>
        <pc:spChg chg="add mod">
          <ac:chgData name="Arce, Eliezer - HCD" userId="86e2a09b-373b-4628-98eb-6eec5ccf8f5a" providerId="ADAL" clId="{83ACB80F-8EC6-4481-A316-83069910948A}" dt="2022-01-14T13:20:47.015" v="4450" actId="207"/>
          <ac:spMkLst>
            <pc:docMk/>
            <pc:sldMk cId="4220835282" sldId="1529"/>
            <ac:spMk id="5" creationId="{938861BC-118F-415B-BA00-05BA1E860703}"/>
          </ac:spMkLst>
        </pc:spChg>
        <pc:spChg chg="mod">
          <ac:chgData name="Arce, Eliezer - HCD" userId="86e2a09b-373b-4628-98eb-6eec5ccf8f5a" providerId="ADAL" clId="{83ACB80F-8EC6-4481-A316-83069910948A}" dt="2022-01-11T21:53:27.590" v="2302"/>
          <ac:spMkLst>
            <pc:docMk/>
            <pc:sldMk cId="4220835282" sldId="1529"/>
            <ac:spMk id="7" creationId="{F2921517-0CFA-9B44-AC5A-C443393917AC}"/>
          </ac:spMkLst>
        </pc:spChg>
        <pc:graphicFrameChg chg="add mod modGraphic">
          <ac:chgData name="Arce, Eliezer - HCD" userId="86e2a09b-373b-4628-98eb-6eec5ccf8f5a" providerId="ADAL" clId="{83ACB80F-8EC6-4481-A316-83069910948A}" dt="2022-01-14T16:11:36.083" v="6155" actId="1036"/>
          <ac:graphicFrameMkLst>
            <pc:docMk/>
            <pc:sldMk cId="4220835282" sldId="1529"/>
            <ac:graphicFrameMk id="2" creationId="{57FB5760-B4F2-4392-A9A5-3121D8C25787}"/>
          </ac:graphicFrameMkLst>
        </pc:graphicFrameChg>
      </pc:sldChg>
      <pc:sldChg chg="addSp modSp add mod">
        <pc:chgData name="Arce, Eliezer - HCD" userId="86e2a09b-373b-4628-98eb-6eec5ccf8f5a" providerId="ADAL" clId="{83ACB80F-8EC6-4481-A316-83069910948A}" dt="2022-01-14T13:15:48.550" v="4419" actId="6549"/>
        <pc:sldMkLst>
          <pc:docMk/>
          <pc:sldMk cId="988218328" sldId="1530"/>
        </pc:sldMkLst>
        <pc:spChg chg="add mod">
          <ac:chgData name="Arce, Eliezer - HCD" userId="86e2a09b-373b-4628-98eb-6eec5ccf8f5a" providerId="ADAL" clId="{83ACB80F-8EC6-4481-A316-83069910948A}" dt="2022-01-14T13:15:48.550" v="4419" actId="6549"/>
          <ac:spMkLst>
            <pc:docMk/>
            <pc:sldMk cId="988218328" sldId="1530"/>
            <ac:spMk id="4" creationId="{06532D22-B4F8-44B3-9FB8-05C5945093D1}"/>
          </ac:spMkLst>
        </pc:spChg>
      </pc:sldChg>
      <pc:sldChg chg="addSp modSp add mod">
        <pc:chgData name="Arce, Eliezer - HCD" userId="86e2a09b-373b-4628-98eb-6eec5ccf8f5a" providerId="ADAL" clId="{83ACB80F-8EC6-4481-A316-83069910948A}" dt="2022-01-14T16:12:53.925" v="6170" actId="20577"/>
        <pc:sldMkLst>
          <pc:docMk/>
          <pc:sldMk cId="922686905" sldId="1531"/>
        </pc:sldMkLst>
        <pc:spChg chg="add mod">
          <ac:chgData name="Arce, Eliezer - HCD" userId="86e2a09b-373b-4628-98eb-6eec5ccf8f5a" providerId="ADAL" clId="{83ACB80F-8EC6-4481-A316-83069910948A}" dt="2022-01-14T16:12:53.925" v="6170" actId="20577"/>
          <ac:spMkLst>
            <pc:docMk/>
            <pc:sldMk cId="922686905" sldId="1531"/>
            <ac:spMk id="4" creationId="{499D84F0-63F5-4017-AB2D-F0E39FF81224}"/>
          </ac:spMkLst>
        </pc:spChg>
        <pc:spChg chg="mod">
          <ac:chgData name="Arce, Eliezer - HCD" userId="86e2a09b-373b-4628-98eb-6eec5ccf8f5a" providerId="ADAL" clId="{83ACB80F-8EC6-4481-A316-83069910948A}" dt="2022-01-14T16:12:18.289" v="6160" actId="6549"/>
          <ac:spMkLst>
            <pc:docMk/>
            <pc:sldMk cId="922686905" sldId="1531"/>
            <ac:spMk id="7" creationId="{F2921517-0CFA-9B44-AC5A-C443393917AC}"/>
          </ac:spMkLst>
        </pc:spChg>
      </pc:sldChg>
      <pc:sldChg chg="add del ord">
        <pc:chgData name="Arce, Eliezer - HCD" userId="86e2a09b-373b-4628-98eb-6eec5ccf8f5a" providerId="ADAL" clId="{83ACB80F-8EC6-4481-A316-83069910948A}" dt="2022-01-11T21:03:05.786" v="1741" actId="2696"/>
        <pc:sldMkLst>
          <pc:docMk/>
          <pc:sldMk cId="167503051" sldId="1532"/>
        </pc:sldMkLst>
      </pc:sldChg>
      <pc:sldChg chg="addSp delSp modSp add mod ord">
        <pc:chgData name="Arce, Eliezer - HCD" userId="86e2a09b-373b-4628-98eb-6eec5ccf8f5a" providerId="ADAL" clId="{83ACB80F-8EC6-4481-A316-83069910948A}" dt="2022-01-14T16:24:36.268" v="6316" actId="6549"/>
        <pc:sldMkLst>
          <pc:docMk/>
          <pc:sldMk cId="3186367995" sldId="1533"/>
        </pc:sldMkLst>
        <pc:spChg chg="del">
          <ac:chgData name="Arce, Eliezer - HCD" userId="86e2a09b-373b-4628-98eb-6eec5ccf8f5a" providerId="ADAL" clId="{83ACB80F-8EC6-4481-A316-83069910948A}" dt="2022-01-11T22:39:47.701" v="2693" actId="478"/>
          <ac:spMkLst>
            <pc:docMk/>
            <pc:sldMk cId="3186367995" sldId="1533"/>
            <ac:spMk id="5" creationId="{E31CBE27-ABEA-411D-9949-52F1D1C6989F}"/>
          </ac:spMkLst>
        </pc:spChg>
        <pc:spChg chg="add mod">
          <ac:chgData name="Arce, Eliezer - HCD" userId="86e2a09b-373b-4628-98eb-6eec5ccf8f5a" providerId="ADAL" clId="{83ACB80F-8EC6-4481-A316-83069910948A}" dt="2022-01-14T16:24:36.268" v="6316" actId="6549"/>
          <ac:spMkLst>
            <pc:docMk/>
            <pc:sldMk cId="3186367995" sldId="1533"/>
            <ac:spMk id="6" creationId="{106DFA5D-EFB7-4DA3-B44E-F4F7E01391A6}"/>
          </ac:spMkLst>
        </pc:spChg>
        <pc:spChg chg="mod">
          <ac:chgData name="Arce, Eliezer - HCD" userId="86e2a09b-373b-4628-98eb-6eec5ccf8f5a" providerId="ADAL" clId="{83ACB80F-8EC6-4481-A316-83069910948A}" dt="2022-01-11T23:05:11.940" v="2831" actId="1035"/>
          <ac:spMkLst>
            <pc:docMk/>
            <pc:sldMk cId="3186367995" sldId="1533"/>
            <ac:spMk id="7" creationId="{F2921517-0CFA-9B44-AC5A-C443393917AC}"/>
          </ac:spMkLst>
        </pc:spChg>
      </pc:sldChg>
      <pc:sldChg chg="addSp delSp modSp add mod ord">
        <pc:chgData name="Arce, Eliezer - HCD" userId="86e2a09b-373b-4628-98eb-6eec5ccf8f5a" providerId="ADAL" clId="{83ACB80F-8EC6-4481-A316-83069910948A}" dt="2022-01-14T13:44:30.218" v="4860" actId="1038"/>
        <pc:sldMkLst>
          <pc:docMk/>
          <pc:sldMk cId="364647434" sldId="1534"/>
        </pc:sldMkLst>
        <pc:spChg chg="del">
          <ac:chgData name="Arce, Eliezer - HCD" userId="86e2a09b-373b-4628-98eb-6eec5ccf8f5a" providerId="ADAL" clId="{83ACB80F-8EC6-4481-A316-83069910948A}" dt="2022-01-11T21:04:24.894" v="1748" actId="478"/>
          <ac:spMkLst>
            <pc:docMk/>
            <pc:sldMk cId="364647434" sldId="1534"/>
            <ac:spMk id="5" creationId="{E31CBE27-ABEA-411D-9949-52F1D1C6989F}"/>
          </ac:spMkLst>
        </pc:spChg>
        <pc:spChg chg="add mod">
          <ac:chgData name="Arce, Eliezer - HCD" userId="86e2a09b-373b-4628-98eb-6eec5ccf8f5a" providerId="ADAL" clId="{83ACB80F-8EC6-4481-A316-83069910948A}" dt="2022-01-14T13:44:30.218" v="4860" actId="1038"/>
          <ac:spMkLst>
            <pc:docMk/>
            <pc:sldMk cId="364647434" sldId="1534"/>
            <ac:spMk id="6" creationId="{DAFB3F00-7D43-42DD-81D4-6713A75A8C43}"/>
          </ac:spMkLst>
        </pc:spChg>
        <pc:spChg chg="mod">
          <ac:chgData name="Arce, Eliezer - HCD" userId="86e2a09b-373b-4628-98eb-6eec5ccf8f5a" providerId="ADAL" clId="{83ACB80F-8EC6-4481-A316-83069910948A}" dt="2022-01-11T21:04:49.505" v="1772" actId="20577"/>
          <ac:spMkLst>
            <pc:docMk/>
            <pc:sldMk cId="364647434" sldId="1534"/>
            <ac:spMk id="7" creationId="{F2921517-0CFA-9B44-AC5A-C443393917AC}"/>
          </ac:spMkLst>
        </pc:spChg>
      </pc:sldChg>
      <pc:sldChg chg="addSp modSp add mod">
        <pc:chgData name="Arce, Eliezer - HCD" userId="86e2a09b-373b-4628-98eb-6eec5ccf8f5a" providerId="ADAL" clId="{83ACB80F-8EC6-4481-A316-83069910948A}" dt="2022-01-14T16:22:19.174" v="6315" actId="20577"/>
        <pc:sldMkLst>
          <pc:docMk/>
          <pc:sldMk cId="1349047238" sldId="1535"/>
        </pc:sldMkLst>
        <pc:spChg chg="add mod">
          <ac:chgData name="Arce, Eliezer - HCD" userId="86e2a09b-373b-4628-98eb-6eec5ccf8f5a" providerId="ADAL" clId="{83ACB80F-8EC6-4481-A316-83069910948A}" dt="2022-01-14T16:22:19.174" v="6315" actId="20577"/>
          <ac:spMkLst>
            <pc:docMk/>
            <pc:sldMk cId="1349047238" sldId="1535"/>
            <ac:spMk id="4" creationId="{3F68BDD3-3B7E-4AC1-963E-1DDB6BC033A9}"/>
          </ac:spMkLst>
        </pc:spChg>
      </pc:sldChg>
      <pc:sldChg chg="addSp modSp add mod">
        <pc:chgData name="Arce, Eliezer - HCD" userId="86e2a09b-373b-4628-98eb-6eec5ccf8f5a" providerId="ADAL" clId="{83ACB80F-8EC6-4481-A316-83069910948A}" dt="2022-01-14T13:45:04.751" v="4861" actId="6549"/>
        <pc:sldMkLst>
          <pc:docMk/>
          <pc:sldMk cId="2104316748" sldId="1536"/>
        </pc:sldMkLst>
        <pc:spChg chg="add mod">
          <ac:chgData name="Arce, Eliezer - HCD" userId="86e2a09b-373b-4628-98eb-6eec5ccf8f5a" providerId="ADAL" clId="{83ACB80F-8EC6-4481-A316-83069910948A}" dt="2022-01-14T13:45:04.751" v="4861" actId="6549"/>
          <ac:spMkLst>
            <pc:docMk/>
            <pc:sldMk cId="2104316748" sldId="1536"/>
            <ac:spMk id="4" creationId="{AD2D6CB4-55E3-48AD-861D-65CF86224C82}"/>
          </ac:spMkLst>
        </pc:spChg>
      </pc:sldChg>
      <pc:sldChg chg="addSp delSp modSp add mod">
        <pc:chgData name="Arce, Eliezer - HCD" userId="86e2a09b-373b-4628-98eb-6eec5ccf8f5a" providerId="ADAL" clId="{83ACB80F-8EC6-4481-A316-83069910948A}" dt="2022-01-14T13:35:21.799" v="4659" actId="1035"/>
        <pc:sldMkLst>
          <pc:docMk/>
          <pc:sldMk cId="4202062001" sldId="1537"/>
        </pc:sldMkLst>
        <pc:spChg chg="del">
          <ac:chgData name="Arce, Eliezer - HCD" userId="86e2a09b-373b-4628-98eb-6eec5ccf8f5a" providerId="ADAL" clId="{83ACB80F-8EC6-4481-A316-83069910948A}" dt="2022-01-11T21:13:02.698" v="1916" actId="478"/>
          <ac:spMkLst>
            <pc:docMk/>
            <pc:sldMk cId="4202062001" sldId="1537"/>
            <ac:spMk id="4" creationId="{AD2D6CB4-55E3-48AD-861D-65CF86224C82}"/>
          </ac:spMkLst>
        </pc:spChg>
        <pc:spChg chg="add mod">
          <ac:chgData name="Arce, Eliezer - HCD" userId="86e2a09b-373b-4628-98eb-6eec5ccf8f5a" providerId="ADAL" clId="{83ACB80F-8EC6-4481-A316-83069910948A}" dt="2022-01-14T13:35:21.799" v="4659" actId="1035"/>
          <ac:spMkLst>
            <pc:docMk/>
            <pc:sldMk cId="4202062001" sldId="1537"/>
            <ac:spMk id="5" creationId="{C3592F81-38E4-4692-89F8-77639CE8F69F}"/>
          </ac:spMkLst>
        </pc:spChg>
      </pc:sldChg>
      <pc:sldChg chg="addSp delSp modSp add mod">
        <pc:chgData name="Arce, Eliezer - HCD" userId="86e2a09b-373b-4628-98eb-6eec5ccf8f5a" providerId="ADAL" clId="{83ACB80F-8EC6-4481-A316-83069910948A}" dt="2022-01-14T13:45:20.180" v="4862" actId="207"/>
        <pc:sldMkLst>
          <pc:docMk/>
          <pc:sldMk cId="1143866362" sldId="1538"/>
        </pc:sldMkLst>
        <pc:spChg chg="del">
          <ac:chgData name="Arce, Eliezer - HCD" userId="86e2a09b-373b-4628-98eb-6eec5ccf8f5a" providerId="ADAL" clId="{83ACB80F-8EC6-4481-A316-83069910948A}" dt="2022-01-11T21:14:26.150" v="1946" actId="478"/>
          <ac:spMkLst>
            <pc:docMk/>
            <pc:sldMk cId="1143866362" sldId="1538"/>
            <ac:spMk id="5" creationId="{C3592F81-38E4-4692-89F8-77639CE8F69F}"/>
          </ac:spMkLst>
        </pc:spChg>
        <pc:spChg chg="add mod">
          <ac:chgData name="Arce, Eliezer - HCD" userId="86e2a09b-373b-4628-98eb-6eec5ccf8f5a" providerId="ADAL" clId="{83ACB80F-8EC6-4481-A316-83069910948A}" dt="2022-01-14T13:45:20.180" v="4862" actId="207"/>
          <ac:spMkLst>
            <pc:docMk/>
            <pc:sldMk cId="1143866362" sldId="1538"/>
            <ac:spMk id="6" creationId="{D929FF9F-55A4-4851-9D1C-6FC43887741E}"/>
          </ac:spMkLst>
        </pc:spChg>
        <pc:graphicFrameChg chg="add mod modGraphic">
          <ac:chgData name="Arce, Eliezer - HCD" userId="86e2a09b-373b-4628-98eb-6eec5ccf8f5a" providerId="ADAL" clId="{83ACB80F-8EC6-4481-A316-83069910948A}" dt="2022-01-14T13:36:27.235" v="4692" actId="1036"/>
          <ac:graphicFrameMkLst>
            <pc:docMk/>
            <pc:sldMk cId="1143866362" sldId="1538"/>
            <ac:graphicFrameMk id="2" creationId="{7AE8EEFF-45E8-45A6-A10D-428E5E2E785C}"/>
          </ac:graphicFrameMkLst>
        </pc:graphicFrameChg>
      </pc:sldChg>
      <pc:sldChg chg="modSp add mod">
        <pc:chgData name="Arce, Eliezer - HCD" userId="86e2a09b-373b-4628-98eb-6eec5ccf8f5a" providerId="ADAL" clId="{83ACB80F-8EC6-4481-A316-83069910948A}" dt="2022-01-14T15:37:34.178" v="5978" actId="20577"/>
        <pc:sldMkLst>
          <pc:docMk/>
          <pc:sldMk cId="3470017713" sldId="1539"/>
        </pc:sldMkLst>
        <pc:spChg chg="mod">
          <ac:chgData name="Arce, Eliezer - HCD" userId="86e2a09b-373b-4628-98eb-6eec5ccf8f5a" providerId="ADAL" clId="{83ACB80F-8EC6-4481-A316-83069910948A}" dt="2022-01-14T15:37:34.178" v="5978" actId="20577"/>
          <ac:spMkLst>
            <pc:docMk/>
            <pc:sldMk cId="3470017713" sldId="1539"/>
            <ac:spMk id="4" creationId="{06532D22-B4F8-44B3-9FB8-05C5945093D1}"/>
          </ac:spMkLst>
        </pc:spChg>
      </pc:sldChg>
      <pc:sldChg chg="addSp delSp modSp add mod">
        <pc:chgData name="Arce, Eliezer - HCD" userId="86e2a09b-373b-4628-98eb-6eec5ccf8f5a" providerId="ADAL" clId="{83ACB80F-8EC6-4481-A316-83069910948A}" dt="2022-01-14T15:38:14.114" v="5981" actId="1037"/>
        <pc:sldMkLst>
          <pc:docMk/>
          <pc:sldMk cId="3287553835" sldId="1540"/>
        </pc:sldMkLst>
        <pc:spChg chg="del">
          <ac:chgData name="Arce, Eliezer - HCD" userId="86e2a09b-373b-4628-98eb-6eec5ccf8f5a" providerId="ADAL" clId="{83ACB80F-8EC6-4481-A316-83069910948A}" dt="2022-01-11T21:56:29.014" v="2308" actId="478"/>
          <ac:spMkLst>
            <pc:docMk/>
            <pc:sldMk cId="3287553835" sldId="1540"/>
            <ac:spMk id="4" creationId="{06532D22-B4F8-44B3-9FB8-05C5945093D1}"/>
          </ac:spMkLst>
        </pc:spChg>
        <pc:spChg chg="add mod">
          <ac:chgData name="Arce, Eliezer - HCD" userId="86e2a09b-373b-4628-98eb-6eec5ccf8f5a" providerId="ADAL" clId="{83ACB80F-8EC6-4481-A316-83069910948A}" dt="2022-01-14T15:38:14.114" v="5981" actId="1037"/>
          <ac:spMkLst>
            <pc:docMk/>
            <pc:sldMk cId="3287553835" sldId="1540"/>
            <ac:spMk id="5" creationId="{C900607E-7486-48E5-BDC5-9C3C0DE4D841}"/>
          </ac:spMkLst>
        </pc:spChg>
      </pc:sldChg>
      <pc:sldChg chg="addSp delSp modSp add mod">
        <pc:chgData name="Arce, Eliezer - HCD" userId="86e2a09b-373b-4628-98eb-6eec5ccf8f5a" providerId="ADAL" clId="{83ACB80F-8EC6-4481-A316-83069910948A}" dt="2022-01-14T16:16:14.851" v="6227" actId="20577"/>
        <pc:sldMkLst>
          <pc:docMk/>
          <pc:sldMk cId="1489376320" sldId="1541"/>
        </pc:sldMkLst>
        <pc:spChg chg="del mod">
          <ac:chgData name="Arce, Eliezer - HCD" userId="86e2a09b-373b-4628-98eb-6eec5ccf8f5a" providerId="ADAL" clId="{83ACB80F-8EC6-4481-A316-83069910948A}" dt="2022-01-11T22:11:24.783" v="2401" actId="478"/>
          <ac:spMkLst>
            <pc:docMk/>
            <pc:sldMk cId="1489376320" sldId="1541"/>
            <ac:spMk id="4" creationId="{499D84F0-63F5-4017-AB2D-F0E39FF81224}"/>
          </ac:spMkLst>
        </pc:spChg>
        <pc:spChg chg="add mod">
          <ac:chgData name="Arce, Eliezer - HCD" userId="86e2a09b-373b-4628-98eb-6eec5ccf8f5a" providerId="ADAL" clId="{83ACB80F-8EC6-4481-A316-83069910948A}" dt="2022-01-14T15:39:48.843" v="5998" actId="20577"/>
          <ac:spMkLst>
            <pc:docMk/>
            <pc:sldMk cId="1489376320" sldId="1541"/>
            <ac:spMk id="5" creationId="{DEA439F5-E284-4018-939A-6C160F8768DC}"/>
          </ac:spMkLst>
        </pc:spChg>
        <pc:spChg chg="mod">
          <ac:chgData name="Arce, Eliezer - HCD" userId="86e2a09b-373b-4628-98eb-6eec5ccf8f5a" providerId="ADAL" clId="{83ACB80F-8EC6-4481-A316-83069910948A}" dt="2022-01-14T16:16:14.851" v="6227" actId="20577"/>
          <ac:spMkLst>
            <pc:docMk/>
            <pc:sldMk cId="1489376320" sldId="1541"/>
            <ac:spMk id="7" creationId="{F2921517-0CFA-9B44-AC5A-C443393917AC}"/>
          </ac:spMkLst>
        </pc:spChg>
      </pc:sldChg>
      <pc:sldChg chg="addSp modSp add mod">
        <pc:chgData name="Arce, Eliezer - HCD" userId="86e2a09b-373b-4628-98eb-6eec5ccf8f5a" providerId="ADAL" clId="{83ACB80F-8EC6-4481-A316-83069910948A}" dt="2022-01-14T16:16:33.727" v="6235" actId="20577"/>
        <pc:sldMkLst>
          <pc:docMk/>
          <pc:sldMk cId="1887475464" sldId="1542"/>
        </pc:sldMkLst>
        <pc:spChg chg="add mod">
          <ac:chgData name="Arce, Eliezer - HCD" userId="86e2a09b-373b-4628-98eb-6eec5ccf8f5a" providerId="ADAL" clId="{83ACB80F-8EC6-4481-A316-83069910948A}" dt="2022-01-14T13:29:21.414" v="4554" actId="255"/>
          <ac:spMkLst>
            <pc:docMk/>
            <pc:sldMk cId="1887475464" sldId="1542"/>
            <ac:spMk id="5" creationId="{638AA1F0-7778-4D2D-9D32-76B65938C526}"/>
          </ac:spMkLst>
        </pc:spChg>
        <pc:spChg chg="mod">
          <ac:chgData name="Arce, Eliezer - HCD" userId="86e2a09b-373b-4628-98eb-6eec5ccf8f5a" providerId="ADAL" clId="{83ACB80F-8EC6-4481-A316-83069910948A}" dt="2022-01-14T16:16:33.727" v="6235" actId="20577"/>
          <ac:spMkLst>
            <pc:docMk/>
            <pc:sldMk cId="1887475464" sldId="1542"/>
            <ac:spMk id="7" creationId="{F2921517-0CFA-9B44-AC5A-C443393917AC}"/>
          </ac:spMkLst>
        </pc:spChg>
        <pc:graphicFrameChg chg="add mod modGraphic">
          <ac:chgData name="Arce, Eliezer - HCD" userId="86e2a09b-373b-4628-98eb-6eec5ccf8f5a" providerId="ADAL" clId="{83ACB80F-8EC6-4481-A316-83069910948A}" dt="2022-01-14T16:15:46.425" v="6223" actId="20577"/>
          <ac:graphicFrameMkLst>
            <pc:docMk/>
            <pc:sldMk cId="1887475464" sldId="1542"/>
            <ac:graphicFrameMk id="2" creationId="{22D6ECCB-746F-4395-A6A7-27CA3EBB68DA}"/>
          </ac:graphicFrameMkLst>
        </pc:graphicFrameChg>
      </pc:sldChg>
      <pc:sldChg chg="addSp modSp add mod ord">
        <pc:chgData name="Arce, Eliezer - HCD" userId="86e2a09b-373b-4628-98eb-6eec5ccf8f5a" providerId="ADAL" clId="{83ACB80F-8EC6-4481-A316-83069910948A}" dt="2022-01-14T16:16:23.626" v="6231" actId="20577"/>
        <pc:sldMkLst>
          <pc:docMk/>
          <pc:sldMk cId="1521369306" sldId="1543"/>
        </pc:sldMkLst>
        <pc:spChg chg="add mod">
          <ac:chgData name="Arce, Eliezer - HCD" userId="86e2a09b-373b-4628-98eb-6eec5ccf8f5a" providerId="ADAL" clId="{83ACB80F-8EC6-4481-A316-83069910948A}" dt="2022-01-14T16:14:06.061" v="6179" actId="20577"/>
          <ac:spMkLst>
            <pc:docMk/>
            <pc:sldMk cId="1521369306" sldId="1543"/>
            <ac:spMk id="4" creationId="{E86C021D-6319-4A1D-BD6C-1E01D03F0644}"/>
          </ac:spMkLst>
        </pc:spChg>
        <pc:spChg chg="mod">
          <ac:chgData name="Arce, Eliezer - HCD" userId="86e2a09b-373b-4628-98eb-6eec5ccf8f5a" providerId="ADAL" clId="{83ACB80F-8EC6-4481-A316-83069910948A}" dt="2022-01-14T16:16:23.626" v="6231" actId="20577"/>
          <ac:spMkLst>
            <pc:docMk/>
            <pc:sldMk cId="1521369306" sldId="1543"/>
            <ac:spMk id="7" creationId="{F2921517-0CFA-9B44-AC5A-C443393917AC}"/>
          </ac:spMkLst>
        </pc:spChg>
      </pc:sldChg>
      <pc:sldChg chg="addSp modSp add mod">
        <pc:chgData name="Arce, Eliezer - HCD" userId="86e2a09b-373b-4628-98eb-6eec5ccf8f5a" providerId="ADAL" clId="{83ACB80F-8EC6-4481-A316-83069910948A}" dt="2022-01-14T13:56:46.873" v="5024" actId="207"/>
        <pc:sldMkLst>
          <pc:docMk/>
          <pc:sldMk cId="725980200" sldId="1544"/>
        </pc:sldMkLst>
        <pc:spChg chg="add mod">
          <ac:chgData name="Arce, Eliezer - HCD" userId="86e2a09b-373b-4628-98eb-6eec5ccf8f5a" providerId="ADAL" clId="{83ACB80F-8EC6-4481-A316-83069910948A}" dt="2022-01-14T13:56:46.873" v="5024" actId="207"/>
          <ac:spMkLst>
            <pc:docMk/>
            <pc:sldMk cId="725980200" sldId="1544"/>
            <ac:spMk id="4" creationId="{7F44A755-4F6F-4FA7-9B1F-61549A5291E1}"/>
          </ac:spMkLst>
        </pc:spChg>
      </pc:sldChg>
      <pc:sldChg chg="addSp modSp add mod">
        <pc:chgData name="Arce, Eliezer - HCD" userId="86e2a09b-373b-4628-98eb-6eec5ccf8f5a" providerId="ADAL" clId="{83ACB80F-8EC6-4481-A316-83069910948A}" dt="2022-01-14T16:25:40.632" v="6318" actId="20577"/>
        <pc:sldMkLst>
          <pc:docMk/>
          <pc:sldMk cId="4042094013" sldId="1545"/>
        </pc:sldMkLst>
        <pc:spChg chg="add mod">
          <ac:chgData name="Arce, Eliezer - HCD" userId="86e2a09b-373b-4628-98eb-6eec5ccf8f5a" providerId="ADAL" clId="{83ACB80F-8EC6-4481-A316-83069910948A}" dt="2022-01-14T16:25:40.632" v="6318" actId="20577"/>
          <ac:spMkLst>
            <pc:docMk/>
            <pc:sldMk cId="4042094013" sldId="1545"/>
            <ac:spMk id="4" creationId="{60676D9E-631B-4B68-B922-6862335FE773}"/>
          </ac:spMkLst>
        </pc:spChg>
      </pc:sldChg>
      <pc:sldChg chg="addSp modSp add del mod">
        <pc:chgData name="Arce, Eliezer - HCD" userId="86e2a09b-373b-4628-98eb-6eec5ccf8f5a" providerId="ADAL" clId="{83ACB80F-8EC6-4481-A316-83069910948A}" dt="2022-01-14T14:00:15.661" v="5091" actId="2696"/>
        <pc:sldMkLst>
          <pc:docMk/>
          <pc:sldMk cId="3906790840" sldId="1546"/>
        </pc:sldMkLst>
        <pc:spChg chg="add mod">
          <ac:chgData name="Arce, Eliezer - HCD" userId="86e2a09b-373b-4628-98eb-6eec5ccf8f5a" providerId="ADAL" clId="{83ACB80F-8EC6-4481-A316-83069910948A}" dt="2022-01-11T23:12:44.264" v="2947" actId="1035"/>
          <ac:spMkLst>
            <pc:docMk/>
            <pc:sldMk cId="3906790840" sldId="1546"/>
            <ac:spMk id="4" creationId="{731D9B0A-3C46-47BE-A47B-3003FFA81154}"/>
          </ac:spMkLst>
        </pc:spChg>
      </pc:sldChg>
      <pc:sldChg chg="addSp delSp modSp add del mod">
        <pc:chgData name="Arce, Eliezer - HCD" userId="86e2a09b-373b-4628-98eb-6eec5ccf8f5a" providerId="ADAL" clId="{83ACB80F-8EC6-4481-A316-83069910948A}" dt="2022-01-14T14:00:18.964" v="5092" actId="2696"/>
        <pc:sldMkLst>
          <pc:docMk/>
          <pc:sldMk cId="1522038674" sldId="1547"/>
        </pc:sldMkLst>
        <pc:spChg chg="del">
          <ac:chgData name="Arce, Eliezer - HCD" userId="86e2a09b-373b-4628-98eb-6eec5ccf8f5a" providerId="ADAL" clId="{83ACB80F-8EC6-4481-A316-83069910948A}" dt="2022-01-11T23:13:49.420" v="2949" actId="478"/>
          <ac:spMkLst>
            <pc:docMk/>
            <pc:sldMk cId="1522038674" sldId="1547"/>
            <ac:spMk id="4" creationId="{731D9B0A-3C46-47BE-A47B-3003FFA81154}"/>
          </ac:spMkLst>
        </pc:spChg>
        <pc:spChg chg="add mod">
          <ac:chgData name="Arce, Eliezer - HCD" userId="86e2a09b-373b-4628-98eb-6eec5ccf8f5a" providerId="ADAL" clId="{83ACB80F-8EC6-4481-A316-83069910948A}" dt="2022-01-11T23:28:40.082" v="3000" actId="1036"/>
          <ac:spMkLst>
            <pc:docMk/>
            <pc:sldMk cId="1522038674" sldId="1547"/>
            <ac:spMk id="5" creationId="{4A184A6F-2A87-4609-A916-93051C9B2CAC}"/>
          </ac:spMkLst>
        </pc:spChg>
      </pc:sldChg>
      <pc:sldChg chg="modSp add mod">
        <pc:chgData name="Arce, Eliezer - HCD" userId="86e2a09b-373b-4628-98eb-6eec5ccf8f5a" providerId="ADAL" clId="{83ACB80F-8EC6-4481-A316-83069910948A}" dt="2022-01-14T14:01:09.108" v="5118" actId="207"/>
        <pc:sldMkLst>
          <pc:docMk/>
          <pc:sldMk cId="2623529257" sldId="1548"/>
        </pc:sldMkLst>
        <pc:spChg chg="mod">
          <ac:chgData name="Arce, Eliezer - HCD" userId="86e2a09b-373b-4628-98eb-6eec5ccf8f5a" providerId="ADAL" clId="{83ACB80F-8EC6-4481-A316-83069910948A}" dt="2022-01-14T14:01:09.108" v="5118" actId="207"/>
          <ac:spMkLst>
            <pc:docMk/>
            <pc:sldMk cId="2623529257" sldId="1548"/>
            <ac:spMk id="5" creationId="{4A184A6F-2A87-4609-A916-93051C9B2CAC}"/>
          </ac:spMkLst>
        </pc:spChg>
      </pc:sldChg>
      <pc:sldChg chg="addSp delSp modSp add mod">
        <pc:chgData name="Arce, Eliezer - HCD" userId="86e2a09b-373b-4628-98eb-6eec5ccf8f5a" providerId="ADAL" clId="{83ACB80F-8EC6-4481-A316-83069910948A}" dt="2022-01-14T14:02:32.997" v="5123" actId="14734"/>
        <pc:sldMkLst>
          <pc:docMk/>
          <pc:sldMk cId="1492209025" sldId="1549"/>
        </pc:sldMkLst>
        <pc:spChg chg="del">
          <ac:chgData name="Arce, Eliezer - HCD" userId="86e2a09b-373b-4628-98eb-6eec5ccf8f5a" providerId="ADAL" clId="{83ACB80F-8EC6-4481-A316-83069910948A}" dt="2022-01-11T23:29:01.106" v="3003" actId="478"/>
          <ac:spMkLst>
            <pc:docMk/>
            <pc:sldMk cId="1492209025" sldId="1549"/>
            <ac:spMk id="5" creationId="{4A184A6F-2A87-4609-A916-93051C9B2CAC}"/>
          </ac:spMkLst>
        </pc:spChg>
        <pc:graphicFrameChg chg="add mod modGraphic">
          <ac:chgData name="Arce, Eliezer - HCD" userId="86e2a09b-373b-4628-98eb-6eec5ccf8f5a" providerId="ADAL" clId="{83ACB80F-8EC6-4481-A316-83069910948A}" dt="2022-01-14T14:02:32.997" v="5123" actId="14734"/>
          <ac:graphicFrameMkLst>
            <pc:docMk/>
            <pc:sldMk cId="1492209025" sldId="1549"/>
            <ac:graphicFrameMk id="2" creationId="{DFD36900-FB94-42AB-9253-64B4E2BA343F}"/>
          </ac:graphicFrameMkLst>
        </pc:graphicFrameChg>
      </pc:sldChg>
      <pc:sldChg chg="addSp delSp modSp add mod">
        <pc:chgData name="Arce, Eliezer - HCD" userId="86e2a09b-373b-4628-98eb-6eec5ccf8f5a" providerId="ADAL" clId="{83ACB80F-8EC6-4481-A316-83069910948A}" dt="2022-01-14T16:28:58.836" v="6329" actId="20577"/>
        <pc:sldMkLst>
          <pc:docMk/>
          <pc:sldMk cId="51950178" sldId="1550"/>
        </pc:sldMkLst>
        <pc:spChg chg="del">
          <ac:chgData name="Arce, Eliezer - HCD" userId="86e2a09b-373b-4628-98eb-6eec5ccf8f5a" providerId="ADAL" clId="{83ACB80F-8EC6-4481-A316-83069910948A}" dt="2022-01-13T15:04:53.719" v="3419" actId="478"/>
          <ac:spMkLst>
            <pc:docMk/>
            <pc:sldMk cId="51950178" sldId="1550"/>
            <ac:spMk id="5" creationId="{0FB6AE8E-0C42-4043-BCCC-35B75EB2F215}"/>
          </ac:spMkLst>
        </pc:spChg>
        <pc:spChg chg="add mod">
          <ac:chgData name="Arce, Eliezer - HCD" userId="86e2a09b-373b-4628-98eb-6eec5ccf8f5a" providerId="ADAL" clId="{83ACB80F-8EC6-4481-A316-83069910948A}" dt="2022-01-14T16:28:58.836" v="6329" actId="20577"/>
          <ac:spMkLst>
            <pc:docMk/>
            <pc:sldMk cId="51950178" sldId="1550"/>
            <ac:spMk id="6" creationId="{771661C8-6DD7-4FA3-ACA1-9418870B6078}"/>
          </ac:spMkLst>
        </pc:spChg>
      </pc:sldChg>
      <pc:sldChg chg="addSp modSp add del mod">
        <pc:chgData name="Arce, Eliezer - HCD" userId="86e2a09b-373b-4628-98eb-6eec5ccf8f5a" providerId="ADAL" clId="{83ACB80F-8EC6-4481-A316-83069910948A}" dt="2022-01-13T15:20:30.373" v="3839" actId="2696"/>
        <pc:sldMkLst>
          <pc:docMk/>
          <pc:sldMk cId="2961905671" sldId="1551"/>
        </pc:sldMkLst>
        <pc:spChg chg="add mod">
          <ac:chgData name="Arce, Eliezer - HCD" userId="86e2a09b-373b-4628-98eb-6eec5ccf8f5a" providerId="ADAL" clId="{83ACB80F-8EC6-4481-A316-83069910948A}" dt="2022-01-13T15:14:14.784" v="3744" actId="20577"/>
          <ac:spMkLst>
            <pc:docMk/>
            <pc:sldMk cId="2961905671" sldId="1551"/>
            <ac:spMk id="5" creationId="{B4A36006-B258-43A2-8D66-35983B52762A}"/>
          </ac:spMkLst>
        </pc:spChg>
      </pc:sldChg>
      <pc:sldChg chg="addSp modSp add del mod">
        <pc:chgData name="Arce, Eliezer - HCD" userId="86e2a09b-373b-4628-98eb-6eec5ccf8f5a" providerId="ADAL" clId="{83ACB80F-8EC6-4481-A316-83069910948A}" dt="2022-01-13T15:20:39.872" v="3840" actId="2696"/>
        <pc:sldMkLst>
          <pc:docMk/>
          <pc:sldMk cId="1876993219" sldId="1552"/>
        </pc:sldMkLst>
        <pc:spChg chg="add mod">
          <ac:chgData name="Arce, Eliezer - HCD" userId="86e2a09b-373b-4628-98eb-6eec5ccf8f5a" providerId="ADAL" clId="{83ACB80F-8EC6-4481-A316-83069910948A}" dt="2022-01-13T15:13:55.816" v="3741" actId="1035"/>
          <ac:spMkLst>
            <pc:docMk/>
            <pc:sldMk cId="1876993219" sldId="1552"/>
            <ac:spMk id="5" creationId="{3D1021D2-B8AE-4469-84C1-E9A4A0249519}"/>
          </ac:spMkLst>
        </pc:spChg>
      </pc:sldChg>
      <pc:sldChg chg="addSp delSp modSp add mod">
        <pc:chgData name="Arce, Eliezer - HCD" userId="86e2a09b-373b-4628-98eb-6eec5ccf8f5a" providerId="ADAL" clId="{83ACB80F-8EC6-4481-A316-83069910948A}" dt="2022-01-14T14:12:46.733" v="5310" actId="1037"/>
        <pc:sldMkLst>
          <pc:docMk/>
          <pc:sldMk cId="2224722632" sldId="1553"/>
        </pc:sldMkLst>
        <pc:spChg chg="del">
          <ac:chgData name="Arce, Eliezer - HCD" userId="86e2a09b-373b-4628-98eb-6eec5ccf8f5a" providerId="ADAL" clId="{83ACB80F-8EC6-4481-A316-83069910948A}" dt="2022-01-13T15:10:14.014" v="3620" actId="478"/>
          <ac:spMkLst>
            <pc:docMk/>
            <pc:sldMk cId="2224722632" sldId="1553"/>
            <ac:spMk id="5" creationId="{3D1021D2-B8AE-4469-84C1-E9A4A0249519}"/>
          </ac:spMkLst>
        </pc:spChg>
        <pc:spChg chg="add mod">
          <ac:chgData name="Arce, Eliezer - HCD" userId="86e2a09b-373b-4628-98eb-6eec5ccf8f5a" providerId="ADAL" clId="{83ACB80F-8EC6-4481-A316-83069910948A}" dt="2022-01-14T14:12:46.733" v="5310" actId="1037"/>
          <ac:spMkLst>
            <pc:docMk/>
            <pc:sldMk cId="2224722632" sldId="1553"/>
            <ac:spMk id="6" creationId="{0831193E-7CD3-40FB-89E0-C2FA696E118F}"/>
          </ac:spMkLst>
        </pc:spChg>
      </pc:sldChg>
      <pc:sldChg chg="addSp delSp modSp add mod">
        <pc:chgData name="Arce, Eliezer - HCD" userId="86e2a09b-373b-4628-98eb-6eec5ccf8f5a" providerId="ADAL" clId="{83ACB80F-8EC6-4481-A316-83069910948A}" dt="2022-01-14T16:30:02.808" v="6335" actId="20577"/>
        <pc:sldMkLst>
          <pc:docMk/>
          <pc:sldMk cId="2676763116" sldId="1554"/>
        </pc:sldMkLst>
        <pc:spChg chg="mod">
          <ac:chgData name="Arce, Eliezer - HCD" userId="86e2a09b-373b-4628-98eb-6eec5ccf8f5a" providerId="ADAL" clId="{83ACB80F-8EC6-4481-A316-83069910948A}" dt="2022-01-13T15:13:21.145" v="3722" actId="20577"/>
          <ac:spMkLst>
            <pc:docMk/>
            <pc:sldMk cId="2676763116" sldId="1554"/>
            <ac:spMk id="4" creationId="{BBAB0A11-AC36-4287-A5F7-8082D109BC13}"/>
          </ac:spMkLst>
        </pc:spChg>
        <pc:spChg chg="add mod">
          <ac:chgData name="Arce, Eliezer - HCD" userId="86e2a09b-373b-4628-98eb-6eec5ccf8f5a" providerId="ADAL" clId="{83ACB80F-8EC6-4481-A316-83069910948A}" dt="2022-01-14T16:30:02.808" v="6335" actId="20577"/>
          <ac:spMkLst>
            <pc:docMk/>
            <pc:sldMk cId="2676763116" sldId="1554"/>
            <ac:spMk id="5" creationId="{EEC44EA9-FF67-47E1-AB0F-E2C139BFB55F}"/>
          </ac:spMkLst>
        </pc:spChg>
        <pc:spChg chg="del mod">
          <ac:chgData name="Arce, Eliezer - HCD" userId="86e2a09b-373b-4628-98eb-6eec5ccf8f5a" providerId="ADAL" clId="{83ACB80F-8EC6-4481-A316-83069910948A}" dt="2022-01-13T15:12:12.964" v="3676" actId="478"/>
          <ac:spMkLst>
            <pc:docMk/>
            <pc:sldMk cId="2676763116" sldId="1554"/>
            <ac:spMk id="6" creationId="{0831193E-7CD3-40FB-89E0-C2FA696E118F}"/>
          </ac:spMkLst>
        </pc:spChg>
      </pc:sldChg>
      <pc:sldChg chg="addSp delSp modSp add mod">
        <pc:chgData name="Arce, Eliezer - HCD" userId="86e2a09b-373b-4628-98eb-6eec5ccf8f5a" providerId="ADAL" clId="{83ACB80F-8EC6-4481-A316-83069910948A}" dt="2022-01-14T14:19:16.234" v="5415" actId="20577"/>
        <pc:sldMkLst>
          <pc:docMk/>
          <pc:sldMk cId="2882268241" sldId="1555"/>
        </pc:sldMkLst>
        <pc:spChg chg="del mod">
          <ac:chgData name="Arce, Eliezer - HCD" userId="86e2a09b-373b-4628-98eb-6eec5ccf8f5a" providerId="ADAL" clId="{83ACB80F-8EC6-4481-A316-83069910948A}" dt="2022-01-13T15:15:44.022" v="3775" actId="478"/>
          <ac:spMkLst>
            <pc:docMk/>
            <pc:sldMk cId="2882268241" sldId="1555"/>
            <ac:spMk id="5" creationId="{EEC44EA9-FF67-47E1-AB0F-E2C139BFB55F}"/>
          </ac:spMkLst>
        </pc:spChg>
        <pc:spChg chg="add mod">
          <ac:chgData name="Arce, Eliezer - HCD" userId="86e2a09b-373b-4628-98eb-6eec5ccf8f5a" providerId="ADAL" clId="{83ACB80F-8EC6-4481-A316-83069910948A}" dt="2022-01-14T14:19:16.234" v="5415" actId="20577"/>
          <ac:spMkLst>
            <pc:docMk/>
            <pc:sldMk cId="2882268241" sldId="1555"/>
            <ac:spMk id="6" creationId="{7DD8A4AD-4BE8-4EDC-9C9B-44FA2A1120B0}"/>
          </ac:spMkLst>
        </pc:spChg>
      </pc:sldChg>
      <pc:sldChg chg="addSp delSp modSp add mod">
        <pc:chgData name="Arce, Eliezer - HCD" userId="86e2a09b-373b-4628-98eb-6eec5ccf8f5a" providerId="ADAL" clId="{83ACB80F-8EC6-4481-A316-83069910948A}" dt="2022-01-14T14:18:22.657" v="5407" actId="207"/>
        <pc:sldMkLst>
          <pc:docMk/>
          <pc:sldMk cId="1146133987" sldId="1556"/>
        </pc:sldMkLst>
        <pc:spChg chg="add mod">
          <ac:chgData name="Arce, Eliezer - HCD" userId="86e2a09b-373b-4628-98eb-6eec5ccf8f5a" providerId="ADAL" clId="{83ACB80F-8EC6-4481-A316-83069910948A}" dt="2022-01-14T14:18:22.657" v="5407" actId="207"/>
          <ac:spMkLst>
            <pc:docMk/>
            <pc:sldMk cId="1146133987" sldId="1556"/>
            <ac:spMk id="5" creationId="{D5671DB0-03FC-49A8-AD18-4FC4D934E0C8}"/>
          </ac:spMkLst>
        </pc:spChg>
        <pc:spChg chg="del">
          <ac:chgData name="Arce, Eliezer - HCD" userId="86e2a09b-373b-4628-98eb-6eec5ccf8f5a" providerId="ADAL" clId="{83ACB80F-8EC6-4481-A316-83069910948A}" dt="2022-01-13T15:17:32.150" v="3810" actId="478"/>
          <ac:spMkLst>
            <pc:docMk/>
            <pc:sldMk cId="1146133987" sldId="1556"/>
            <ac:spMk id="6" creationId="{7DD8A4AD-4BE8-4EDC-9C9B-44FA2A1120B0}"/>
          </ac:spMkLst>
        </pc:spChg>
      </pc:sldChg>
      <pc:sldChg chg="addSp delSp modSp mod">
        <pc:chgData name="Arce, Eliezer - HCD" userId="86e2a09b-373b-4628-98eb-6eec5ccf8f5a" providerId="ADAL" clId="{83ACB80F-8EC6-4481-A316-83069910948A}" dt="2022-01-13T19:52:49.169" v="4244" actId="1076"/>
        <pc:sldMkLst>
          <pc:docMk/>
          <pc:sldMk cId="1768229220" sldId="1557"/>
        </pc:sldMkLst>
        <pc:spChg chg="del">
          <ac:chgData name="Arce, Eliezer - HCD" userId="86e2a09b-373b-4628-98eb-6eec5ccf8f5a" providerId="ADAL" clId="{83ACB80F-8EC6-4481-A316-83069910948A}" dt="2022-01-13T19:52:10.919" v="4238" actId="478"/>
          <ac:spMkLst>
            <pc:docMk/>
            <pc:sldMk cId="1768229220" sldId="1557"/>
            <ac:spMk id="3" creationId="{2FA6E002-D364-4F14-A366-03C44FF381AC}"/>
          </ac:spMkLst>
        </pc:spChg>
        <pc:picChg chg="add mod">
          <ac:chgData name="Arce, Eliezer - HCD" userId="86e2a09b-373b-4628-98eb-6eec5ccf8f5a" providerId="ADAL" clId="{83ACB80F-8EC6-4481-A316-83069910948A}" dt="2022-01-13T19:52:49.169" v="4244" actId="1076"/>
          <ac:picMkLst>
            <pc:docMk/>
            <pc:sldMk cId="1768229220" sldId="1557"/>
            <ac:picMk id="4" creationId="{9DCF68DF-C985-4C6B-93F9-53852621931E}"/>
          </ac:picMkLst>
        </pc:picChg>
      </pc:sldChg>
      <pc:sldChg chg="addSp delSp modSp mod">
        <pc:chgData name="Arce, Eliezer - HCD" userId="86e2a09b-373b-4628-98eb-6eec5ccf8f5a" providerId="ADAL" clId="{83ACB80F-8EC6-4481-A316-83069910948A}" dt="2022-01-13T19:53:28.647" v="4250" actId="1076"/>
        <pc:sldMkLst>
          <pc:docMk/>
          <pc:sldMk cId="2548819128" sldId="1559"/>
        </pc:sldMkLst>
        <pc:spChg chg="del">
          <ac:chgData name="Arce, Eliezer - HCD" userId="86e2a09b-373b-4628-98eb-6eec5ccf8f5a" providerId="ADAL" clId="{83ACB80F-8EC6-4481-A316-83069910948A}" dt="2022-01-13T19:52:58.409" v="4245" actId="478"/>
          <ac:spMkLst>
            <pc:docMk/>
            <pc:sldMk cId="2548819128" sldId="1559"/>
            <ac:spMk id="3" creationId="{2FA6E002-D364-4F14-A366-03C44FF381AC}"/>
          </ac:spMkLst>
        </pc:spChg>
        <pc:picChg chg="add mod">
          <ac:chgData name="Arce, Eliezer - HCD" userId="86e2a09b-373b-4628-98eb-6eec5ccf8f5a" providerId="ADAL" clId="{83ACB80F-8EC6-4481-A316-83069910948A}" dt="2022-01-13T19:53:28.647" v="4250" actId="1076"/>
          <ac:picMkLst>
            <pc:docMk/>
            <pc:sldMk cId="2548819128" sldId="1559"/>
            <ac:picMk id="4" creationId="{FA83A1D1-1E4B-4702-B923-9428DBA671E8}"/>
          </ac:picMkLst>
        </pc:picChg>
      </pc:sldChg>
      <pc:sldChg chg="addSp delSp modSp add mod">
        <pc:chgData name="Arce, Eliezer - HCD" userId="86e2a09b-373b-4628-98eb-6eec5ccf8f5a" providerId="ADAL" clId="{83ACB80F-8EC6-4481-A316-83069910948A}" dt="2022-01-13T19:54:45.619" v="4279" actId="1038"/>
        <pc:sldMkLst>
          <pc:docMk/>
          <pc:sldMk cId="2822838777" sldId="1560"/>
        </pc:sldMkLst>
        <pc:spChg chg="del">
          <ac:chgData name="Arce, Eliezer - HCD" userId="86e2a09b-373b-4628-98eb-6eec5ccf8f5a" providerId="ADAL" clId="{83ACB80F-8EC6-4481-A316-83069910948A}" dt="2022-01-13T19:53:36.181" v="4251" actId="478"/>
          <ac:spMkLst>
            <pc:docMk/>
            <pc:sldMk cId="2822838777" sldId="1560"/>
            <ac:spMk id="3" creationId="{2FA6E002-D364-4F14-A366-03C44FF381AC}"/>
          </ac:spMkLst>
        </pc:spChg>
        <pc:picChg chg="add mod modCrop">
          <ac:chgData name="Arce, Eliezer - HCD" userId="86e2a09b-373b-4628-98eb-6eec5ccf8f5a" providerId="ADAL" clId="{83ACB80F-8EC6-4481-A316-83069910948A}" dt="2022-01-13T19:54:45.619" v="4279" actId="1038"/>
          <ac:picMkLst>
            <pc:docMk/>
            <pc:sldMk cId="2822838777" sldId="1560"/>
            <ac:picMk id="4" creationId="{0FAD6766-C162-4980-BEB7-023BBEEDC5AE}"/>
          </ac:picMkLst>
        </pc:picChg>
      </pc:sldChg>
      <pc:sldChg chg="add del">
        <pc:chgData name="Arce, Eliezer - HCD" userId="86e2a09b-373b-4628-98eb-6eec5ccf8f5a" providerId="ADAL" clId="{83ACB80F-8EC6-4481-A316-83069910948A}" dt="2022-01-14T14:52:12.142" v="5442" actId="2696"/>
        <pc:sldMkLst>
          <pc:docMk/>
          <pc:sldMk cId="582360199" sldId="1561"/>
        </pc:sldMkLst>
      </pc:sldChg>
      <pc:sldChg chg="add del">
        <pc:chgData name="Arce, Eliezer - HCD" userId="86e2a09b-373b-4628-98eb-6eec5ccf8f5a" providerId="ADAL" clId="{83ACB80F-8EC6-4481-A316-83069910948A}" dt="2022-01-14T13:06:36.652" v="4281"/>
        <pc:sldMkLst>
          <pc:docMk/>
          <pc:sldMk cId="2275126431" sldId="1561"/>
        </pc:sldMkLst>
      </pc:sldChg>
      <pc:sldChg chg="modSp add mod">
        <pc:chgData name="Arce, Eliezer - HCD" userId="86e2a09b-373b-4628-98eb-6eec5ccf8f5a" providerId="ADAL" clId="{83ACB80F-8EC6-4481-A316-83069910948A}" dt="2022-01-14T14:54:38.037" v="5481" actId="207"/>
        <pc:sldMkLst>
          <pc:docMk/>
          <pc:sldMk cId="2506606772" sldId="1561"/>
        </pc:sldMkLst>
        <pc:spChg chg="mod">
          <ac:chgData name="Arce, Eliezer - HCD" userId="86e2a09b-373b-4628-98eb-6eec5ccf8f5a" providerId="ADAL" clId="{83ACB80F-8EC6-4481-A316-83069910948A}" dt="2022-01-14T14:54:38.037" v="5481" actId="207"/>
          <ac:spMkLst>
            <pc:docMk/>
            <pc:sldMk cId="2506606772" sldId="1561"/>
            <ac:spMk id="4" creationId="{123406ED-9D88-4295-9663-F3CCF9ED1562}"/>
          </ac:spMkLst>
        </pc:spChg>
      </pc:sldChg>
      <pc:sldChg chg="add del">
        <pc:chgData name="Arce, Eliezer - HCD" userId="86e2a09b-373b-4628-98eb-6eec5ccf8f5a" providerId="ADAL" clId="{83ACB80F-8EC6-4481-A316-83069910948A}" dt="2022-01-14T14:51:16.290" v="5437" actId="2696"/>
        <pc:sldMkLst>
          <pc:docMk/>
          <pc:sldMk cId="2854070006" sldId="1561"/>
        </pc:sldMkLst>
      </pc:sldChg>
      <pc:sldChg chg="modSp add mod">
        <pc:chgData name="Arce, Eliezer - HCD" userId="86e2a09b-373b-4628-98eb-6eec5ccf8f5a" providerId="ADAL" clId="{83ACB80F-8EC6-4481-A316-83069910948A}" dt="2022-01-14T15:01:37.719" v="5541" actId="14100"/>
        <pc:sldMkLst>
          <pc:docMk/>
          <pc:sldMk cId="1977850288" sldId="1562"/>
        </pc:sldMkLst>
        <pc:spChg chg="mod">
          <ac:chgData name="Arce, Eliezer - HCD" userId="86e2a09b-373b-4628-98eb-6eec5ccf8f5a" providerId="ADAL" clId="{83ACB80F-8EC6-4481-A316-83069910948A}" dt="2022-01-14T15:01:37.719" v="5541" actId="14100"/>
          <ac:spMkLst>
            <pc:docMk/>
            <pc:sldMk cId="1977850288" sldId="1562"/>
            <ac:spMk id="4" creationId="{7C66FCE5-F745-4539-907E-6437EB2C56C0}"/>
          </ac:spMkLst>
        </pc:spChg>
      </pc:sldChg>
      <pc:sldChg chg="add del">
        <pc:chgData name="Arce, Eliezer - HCD" userId="86e2a09b-373b-4628-98eb-6eec5ccf8f5a" providerId="ADAL" clId="{83ACB80F-8EC6-4481-A316-83069910948A}" dt="2022-01-14T13:06:36.652" v="4281"/>
        <pc:sldMkLst>
          <pc:docMk/>
          <pc:sldMk cId="3752272765" sldId="1562"/>
        </pc:sldMkLst>
      </pc:sldChg>
      <pc:sldChg chg="add del">
        <pc:chgData name="Arce, Eliezer - HCD" userId="86e2a09b-373b-4628-98eb-6eec5ccf8f5a" providerId="ADAL" clId="{83ACB80F-8EC6-4481-A316-83069910948A}" dt="2022-01-14T13:06:36.652" v="4281"/>
        <pc:sldMkLst>
          <pc:docMk/>
          <pc:sldMk cId="434420883" sldId="1563"/>
        </pc:sldMkLst>
      </pc:sldChg>
      <pc:sldChg chg="add del">
        <pc:chgData name="Arce, Eliezer - HCD" userId="86e2a09b-373b-4628-98eb-6eec5ccf8f5a" providerId="ADAL" clId="{83ACB80F-8EC6-4481-A316-83069910948A}" dt="2022-01-14T13:06:36.652" v="4281"/>
        <pc:sldMkLst>
          <pc:docMk/>
          <pc:sldMk cId="405543251" sldId="1564"/>
        </pc:sldMkLst>
      </pc:sldChg>
      <pc:sldChg chg="add del">
        <pc:chgData name="Arce, Eliezer - HCD" userId="86e2a09b-373b-4628-98eb-6eec5ccf8f5a" providerId="ADAL" clId="{83ACB80F-8EC6-4481-A316-83069910948A}" dt="2022-01-14T13:06:36.652" v="4281"/>
        <pc:sldMkLst>
          <pc:docMk/>
          <pc:sldMk cId="2730572064" sldId="1565"/>
        </pc:sldMkLst>
      </pc:sldChg>
      <pc:sldChg chg="add del">
        <pc:chgData name="Arce, Eliezer - HCD" userId="86e2a09b-373b-4628-98eb-6eec5ccf8f5a" providerId="ADAL" clId="{83ACB80F-8EC6-4481-A316-83069910948A}" dt="2022-01-14T13:06:36.652" v="4281"/>
        <pc:sldMkLst>
          <pc:docMk/>
          <pc:sldMk cId="4138655332" sldId="1566"/>
        </pc:sldMkLst>
      </pc:sldChg>
      <pc:sldMasterChg chg="delSldLayout">
        <pc:chgData name="Arce, Eliezer - HCD" userId="86e2a09b-373b-4628-98eb-6eec5ccf8f5a" providerId="ADAL" clId="{83ACB80F-8EC6-4481-A316-83069910948A}" dt="2022-01-14T15:52:38.274" v="6102" actId="47"/>
        <pc:sldMasterMkLst>
          <pc:docMk/>
          <pc:sldMasterMk cId="1158228993" sldId="2147483648"/>
        </pc:sldMasterMkLst>
        <pc:sldLayoutChg chg="del">
          <pc:chgData name="Arce, Eliezer - HCD" userId="86e2a09b-373b-4628-98eb-6eec5ccf8f5a" providerId="ADAL" clId="{83ACB80F-8EC6-4481-A316-83069910948A}" dt="2022-01-14T15:52:38.274" v="6102" actId="47"/>
          <pc:sldLayoutMkLst>
            <pc:docMk/>
            <pc:sldMasterMk cId="1158228993" sldId="2147483648"/>
            <pc:sldLayoutMk cId="2974300348" sldId="2147483748"/>
          </pc:sldLayoutMkLst>
        </pc:sldLayoutChg>
      </pc:sldMasterChg>
    </pc:docChg>
  </pc:docChgLst>
  <pc:docChgLst>
    <pc:chgData name="Arce, Eliezer - HCD" userId="S::eliezer.arce@houstontx.gov::86e2a09b-373b-4628-98eb-6eec5ccf8f5a" providerId="AD" clId="Web-{4D2526DB-4831-44E9-97CE-2AD76564B008}"/>
    <pc:docChg chg="addSld">
      <pc:chgData name="Arce, Eliezer - HCD" userId="S::eliezer.arce@houstontx.gov::86e2a09b-373b-4628-98eb-6eec5ccf8f5a" providerId="AD" clId="Web-{4D2526DB-4831-44E9-97CE-2AD76564B008}" dt="2021-12-10T15:05:55.044" v="0"/>
      <pc:docMkLst>
        <pc:docMk/>
      </pc:docMkLst>
      <pc:sldChg chg="new">
        <pc:chgData name="Arce, Eliezer - HCD" userId="S::eliezer.arce@houstontx.gov::86e2a09b-373b-4628-98eb-6eec5ccf8f5a" providerId="AD" clId="Web-{4D2526DB-4831-44E9-97CE-2AD76564B008}" dt="2021-12-10T15:05:55.044" v="0"/>
        <pc:sldMkLst>
          <pc:docMk/>
          <pc:sldMk cId="438674925" sldId="1499"/>
        </pc:sldMkLst>
      </pc:sldChg>
    </pc:docChg>
  </pc:docChgLst>
  <pc:docChgLst>
    <pc:chgData name="Arce, Eliezer - HCD" userId="S::eliezer.arce@houstontx.gov::86e2a09b-373b-4628-98eb-6eec5ccf8f5a" providerId="AD" clId="Web-{AA6E10E7-E59E-4C3C-85E9-201A029B73E0}"/>
    <pc:docChg chg="modSld">
      <pc:chgData name="Arce, Eliezer - HCD" userId="S::eliezer.arce@houstontx.gov::86e2a09b-373b-4628-98eb-6eec5ccf8f5a" providerId="AD" clId="Web-{AA6E10E7-E59E-4C3C-85E9-201A029B73E0}" dt="2022-03-09T16:13:47.294" v="22" actId="20577"/>
      <pc:docMkLst>
        <pc:docMk/>
      </pc:docMkLst>
      <pc:sldChg chg="modSp">
        <pc:chgData name="Arce, Eliezer - HCD" userId="S::eliezer.arce@houstontx.gov::86e2a09b-373b-4628-98eb-6eec5ccf8f5a" providerId="AD" clId="Web-{AA6E10E7-E59E-4C3C-85E9-201A029B73E0}" dt="2022-03-09T16:13:47.294" v="22" actId="20577"/>
        <pc:sldMkLst>
          <pc:docMk/>
          <pc:sldMk cId="2579479470" sldId="644"/>
        </pc:sldMkLst>
        <pc:spChg chg="mod">
          <ac:chgData name="Arce, Eliezer - HCD" userId="S::eliezer.arce@houstontx.gov::86e2a09b-373b-4628-98eb-6eec5ccf8f5a" providerId="AD" clId="Web-{AA6E10E7-E59E-4C3C-85E9-201A029B73E0}" dt="2022-03-09T16:13:47.294" v="22" actId="20577"/>
          <ac:spMkLst>
            <pc:docMk/>
            <pc:sldMk cId="2579479470" sldId="644"/>
            <ac:spMk id="2" creationId="{49914CAE-6C35-40AA-9F97-196C6BF257FE}"/>
          </ac:spMkLst>
        </pc:spChg>
      </pc:sldChg>
    </pc:docChg>
  </pc:docChgLst>
  <pc:docChgLst>
    <pc:chgData name="Harris, Steve - HCD" userId="S::steve.harris@houstontx.gov::c6f24a19-b49e-4126-ba0b-d76401aabb2f" providerId="AD" clId="Web-{AB194016-0B39-4CCA-97A8-978E5DB18A27}"/>
    <pc:docChg chg="modSld">
      <pc:chgData name="Harris, Steve - HCD" userId="S::steve.harris@houstontx.gov::c6f24a19-b49e-4126-ba0b-d76401aabb2f" providerId="AD" clId="Web-{AB194016-0B39-4CCA-97A8-978E5DB18A27}" dt="2021-12-02T14:10:46.855" v="4" actId="20577"/>
      <pc:docMkLst>
        <pc:docMk/>
      </pc:docMkLst>
      <pc:sldChg chg="modSp">
        <pc:chgData name="Harris, Steve - HCD" userId="S::steve.harris@houstontx.gov::c6f24a19-b49e-4126-ba0b-d76401aabb2f" providerId="AD" clId="Web-{AB194016-0B39-4CCA-97A8-978E5DB18A27}" dt="2021-12-02T14:10:33.168" v="2" actId="20577"/>
        <pc:sldMkLst>
          <pc:docMk/>
          <pc:sldMk cId="2177885388" sldId="1453"/>
        </pc:sldMkLst>
        <pc:spChg chg="mod">
          <ac:chgData name="Harris, Steve - HCD" userId="S::steve.harris@houstontx.gov::c6f24a19-b49e-4126-ba0b-d76401aabb2f" providerId="AD" clId="Web-{AB194016-0B39-4CCA-97A8-978E5DB18A27}" dt="2021-12-02T14:10:27.746" v="1" actId="20577"/>
          <ac:spMkLst>
            <pc:docMk/>
            <pc:sldMk cId="2177885388" sldId="1453"/>
            <ac:spMk id="7" creationId="{F2921517-0CFA-9B44-AC5A-C443393917AC}"/>
          </ac:spMkLst>
        </pc:spChg>
        <pc:spChg chg="mod">
          <ac:chgData name="Harris, Steve - HCD" userId="S::steve.harris@houstontx.gov::c6f24a19-b49e-4126-ba0b-d76401aabb2f" providerId="AD" clId="Web-{AB194016-0B39-4CCA-97A8-978E5DB18A27}" dt="2021-12-02T14:10:33.168" v="2" actId="20577"/>
          <ac:spMkLst>
            <pc:docMk/>
            <pc:sldMk cId="2177885388" sldId="1453"/>
            <ac:spMk id="8" creationId="{FE03F435-99ED-4B26-8BB7-9224D584120F}"/>
          </ac:spMkLst>
        </pc:spChg>
      </pc:sldChg>
      <pc:sldChg chg="modSp">
        <pc:chgData name="Harris, Steve - HCD" userId="S::steve.harris@houstontx.gov::c6f24a19-b49e-4126-ba0b-d76401aabb2f" providerId="AD" clId="Web-{AB194016-0B39-4CCA-97A8-978E5DB18A27}" dt="2021-12-02T14:10:18.511" v="0" actId="20577"/>
        <pc:sldMkLst>
          <pc:docMk/>
          <pc:sldMk cId="854823837" sldId="1454"/>
        </pc:sldMkLst>
        <pc:spChg chg="mod">
          <ac:chgData name="Harris, Steve - HCD" userId="S::steve.harris@houstontx.gov::c6f24a19-b49e-4126-ba0b-d76401aabb2f" providerId="AD" clId="Web-{AB194016-0B39-4CCA-97A8-978E5DB18A27}" dt="2021-12-02T14:10:18.511" v="0" actId="20577"/>
          <ac:spMkLst>
            <pc:docMk/>
            <pc:sldMk cId="854823837" sldId="1454"/>
            <ac:spMk id="7" creationId="{F2921517-0CFA-9B44-AC5A-C443393917AC}"/>
          </ac:spMkLst>
        </pc:spChg>
      </pc:sldChg>
      <pc:sldChg chg="modSp">
        <pc:chgData name="Harris, Steve - HCD" userId="S::steve.harris@houstontx.gov::c6f24a19-b49e-4126-ba0b-d76401aabb2f" providerId="AD" clId="Web-{AB194016-0B39-4CCA-97A8-978E5DB18A27}" dt="2021-12-02T14:10:46.855" v="4" actId="20577"/>
        <pc:sldMkLst>
          <pc:docMk/>
          <pc:sldMk cId="1963404816" sldId="1470"/>
        </pc:sldMkLst>
        <pc:spChg chg="mod">
          <ac:chgData name="Harris, Steve - HCD" userId="S::steve.harris@houstontx.gov::c6f24a19-b49e-4126-ba0b-d76401aabb2f" providerId="AD" clId="Web-{AB194016-0B39-4CCA-97A8-978E5DB18A27}" dt="2021-12-02T14:10:46.855" v="4" actId="20577"/>
          <ac:spMkLst>
            <pc:docMk/>
            <pc:sldMk cId="1963404816" sldId="1470"/>
            <ac:spMk id="7" creationId="{F2921517-0CFA-9B44-AC5A-C443393917AC}"/>
          </ac:spMkLst>
        </pc:spChg>
      </pc:sldChg>
    </pc:docChg>
  </pc:docChgLst>
  <pc:docChgLst>
    <pc:chgData name="Robinson, Kristin - HCD" userId="S::kristin.robinson@houstontx.gov::187d7bfe-0ccd-46b1-85bc-0d3e61d61ba7" providerId="AD" clId="Web-{89D77B25-18CD-45F0-BFC3-D0F6072458F6}"/>
    <pc:docChg chg="delSld modSld">
      <pc:chgData name="Robinson, Kristin - HCD" userId="S::kristin.robinson@houstontx.gov::187d7bfe-0ccd-46b1-85bc-0d3e61d61ba7" providerId="AD" clId="Web-{89D77B25-18CD-45F0-BFC3-D0F6072458F6}" dt="2021-11-10T21:40:45.602" v="62"/>
      <pc:docMkLst>
        <pc:docMk/>
      </pc:docMkLst>
      <pc:sldChg chg="modSp modNotes">
        <pc:chgData name="Robinson, Kristin - HCD" userId="S::kristin.robinson@houstontx.gov::187d7bfe-0ccd-46b1-85bc-0d3e61d61ba7" providerId="AD" clId="Web-{89D77B25-18CD-45F0-BFC3-D0F6072458F6}" dt="2021-11-10T21:40:44.509" v="61"/>
        <pc:sldMkLst>
          <pc:docMk/>
          <pc:sldMk cId="1823149273" sldId="661"/>
        </pc:sldMkLst>
        <pc:spChg chg="mod">
          <ac:chgData name="Robinson, Kristin - HCD" userId="S::kristin.robinson@houstontx.gov::187d7bfe-0ccd-46b1-85bc-0d3e61d61ba7" providerId="AD" clId="Web-{89D77B25-18CD-45F0-BFC3-D0F6072458F6}" dt="2021-11-10T21:38:35.773" v="18" actId="20577"/>
          <ac:spMkLst>
            <pc:docMk/>
            <pc:sldMk cId="1823149273" sldId="661"/>
            <ac:spMk id="2" creationId="{5E850C87-4EDF-4B06-A901-5269D041E28E}"/>
          </ac:spMkLst>
        </pc:spChg>
        <pc:spChg chg="mod">
          <ac:chgData name="Robinson, Kristin - HCD" userId="S::kristin.robinson@houstontx.gov::187d7bfe-0ccd-46b1-85bc-0d3e61d61ba7" providerId="AD" clId="Web-{89D77B25-18CD-45F0-BFC3-D0F6072458F6}" dt="2021-11-10T21:40:23.883" v="44" actId="20577"/>
          <ac:spMkLst>
            <pc:docMk/>
            <pc:sldMk cId="1823149273" sldId="661"/>
            <ac:spMk id="3" creationId="{14FA1EFB-6F9B-4276-A510-D9C55FD82EA8}"/>
          </ac:spMkLst>
        </pc:spChg>
      </pc:sldChg>
      <pc:sldChg chg="del">
        <pc:chgData name="Robinson, Kristin - HCD" userId="S::kristin.robinson@houstontx.gov::187d7bfe-0ccd-46b1-85bc-0d3e61d61ba7" providerId="AD" clId="Web-{89D77B25-18CD-45F0-BFC3-D0F6072458F6}" dt="2021-11-10T21:40:45.602" v="62"/>
        <pc:sldMkLst>
          <pc:docMk/>
          <pc:sldMk cId="903233030" sldId="665"/>
        </pc:sldMkLst>
      </pc:sldChg>
      <pc:sldChg chg="modNotes">
        <pc:chgData name="Robinson, Kristin - HCD" userId="S::kristin.robinson@houstontx.gov::187d7bfe-0ccd-46b1-85bc-0d3e61d61ba7" providerId="AD" clId="Web-{89D77B25-18CD-45F0-BFC3-D0F6072458F6}" dt="2021-11-10T21:38:50.554" v="21"/>
        <pc:sldMkLst>
          <pc:docMk/>
          <pc:sldMk cId="4038351754" sldId="1390"/>
        </pc:sldMkLst>
      </pc:sldChg>
    </pc:docChg>
  </pc:docChgLst>
  <pc:docChgLst>
    <pc:chgData name="Arce, Eliezer - HCD" userId="86e2a09b-373b-4628-98eb-6eec5ccf8f5a" providerId="ADAL" clId="{010791FE-A706-4359-8A87-B6E08AB67BEB}"/>
    <pc:docChg chg="custSel modSld sldOrd">
      <pc:chgData name="Arce, Eliezer - HCD" userId="86e2a09b-373b-4628-98eb-6eec5ccf8f5a" providerId="ADAL" clId="{010791FE-A706-4359-8A87-B6E08AB67BEB}" dt="2022-02-15T19:22:40.562" v="1255"/>
      <pc:docMkLst>
        <pc:docMk/>
      </pc:docMkLst>
      <pc:sldChg chg="addSp modSp mod">
        <pc:chgData name="Arce, Eliezer - HCD" userId="86e2a09b-373b-4628-98eb-6eec5ccf8f5a" providerId="ADAL" clId="{010791FE-A706-4359-8A87-B6E08AB67BEB}" dt="2022-02-14T14:56:57.067" v="18"/>
        <pc:sldMkLst>
          <pc:docMk/>
          <pc:sldMk cId="3648817661" sldId="613"/>
        </pc:sldMkLst>
        <pc:cxnChg chg="add mod modVis">
          <ac:chgData name="Arce, Eliezer - HCD" userId="86e2a09b-373b-4628-98eb-6eec5ccf8f5a" providerId="ADAL" clId="{010791FE-A706-4359-8A87-B6E08AB67BEB}" dt="2022-02-14T14:56:57.067" v="18"/>
          <ac:cxnSpMkLst>
            <pc:docMk/>
            <pc:sldMk cId="3648817661" sldId="613"/>
            <ac:cxnSpMk id="2" creationId="{645CF3CC-EEDC-4C47-B1A6-531AC5E3E9A4}"/>
          </ac:cxnSpMkLst>
        </pc:cxnChg>
      </pc:sldChg>
      <pc:sldChg chg="addSp modSp mod">
        <pc:chgData name="Arce, Eliezer - HCD" userId="86e2a09b-373b-4628-98eb-6eec5ccf8f5a" providerId="ADAL" clId="{010791FE-A706-4359-8A87-B6E08AB67BEB}" dt="2022-02-14T14:56:58.541" v="1253"/>
        <pc:sldMkLst>
          <pc:docMk/>
          <pc:sldMk cId="3173774837" sldId="620"/>
        </pc:sldMkLst>
        <pc:cxnChg chg="add mod modVis">
          <ac:chgData name="Arce, Eliezer - HCD" userId="86e2a09b-373b-4628-98eb-6eec5ccf8f5a" providerId="ADAL" clId="{010791FE-A706-4359-8A87-B6E08AB67BEB}" dt="2022-02-14T14:56:58.541" v="1253"/>
          <ac:cxnSpMkLst>
            <pc:docMk/>
            <pc:sldMk cId="3173774837" sldId="620"/>
            <ac:cxnSpMk id="2" creationId="{68DE26FF-04EA-46AB-B408-F0E50A4315D4}"/>
          </ac:cxnSpMkLst>
        </pc:cxnChg>
      </pc:sldChg>
      <pc:sldChg chg="addSp modSp mod">
        <pc:chgData name="Arce, Eliezer - HCD" userId="86e2a09b-373b-4628-98eb-6eec5ccf8f5a" providerId="ADAL" clId="{010791FE-A706-4359-8A87-B6E08AB67BEB}" dt="2022-02-14T14:56:57.087" v="37"/>
        <pc:sldMkLst>
          <pc:docMk/>
          <pc:sldMk cId="2579479470" sldId="644"/>
        </pc:sldMkLst>
        <pc:cxnChg chg="add mod modVis">
          <ac:chgData name="Arce, Eliezer - HCD" userId="86e2a09b-373b-4628-98eb-6eec5ccf8f5a" providerId="ADAL" clId="{010791FE-A706-4359-8A87-B6E08AB67BEB}" dt="2022-02-14T14:56:57.087" v="37"/>
          <ac:cxnSpMkLst>
            <pc:docMk/>
            <pc:sldMk cId="2579479470" sldId="644"/>
            <ac:cxnSpMk id="6" creationId="{73733FC9-B8D4-4CEE-B74F-A250807A57E8}"/>
          </ac:cxnSpMkLst>
        </pc:cxnChg>
      </pc:sldChg>
      <pc:sldChg chg="addSp modSp mod">
        <pc:chgData name="Arce, Eliezer - HCD" userId="86e2a09b-373b-4628-98eb-6eec5ccf8f5a" providerId="ADAL" clId="{010791FE-A706-4359-8A87-B6E08AB67BEB}" dt="2022-02-14T14:56:58.425" v="1139"/>
        <pc:sldMkLst>
          <pc:docMk/>
          <pc:sldMk cId="318967643" sldId="1165"/>
        </pc:sldMkLst>
        <pc:cxnChg chg="add mod modVis">
          <ac:chgData name="Arce, Eliezer - HCD" userId="86e2a09b-373b-4628-98eb-6eec5ccf8f5a" providerId="ADAL" clId="{010791FE-A706-4359-8A87-B6E08AB67BEB}" dt="2022-02-14T14:56:58.425" v="1139"/>
          <ac:cxnSpMkLst>
            <pc:docMk/>
            <pc:sldMk cId="318967643" sldId="1165"/>
            <ac:cxnSpMk id="3" creationId="{1DD9048A-738D-40E3-BB01-A966F7665A9C}"/>
          </ac:cxnSpMkLst>
        </pc:cxnChg>
      </pc:sldChg>
      <pc:sldChg chg="addSp modSp mod">
        <pc:chgData name="Arce, Eliezer - HCD" userId="86e2a09b-373b-4628-98eb-6eec5ccf8f5a" providerId="ADAL" clId="{010791FE-A706-4359-8A87-B6E08AB67BEB}" dt="2022-02-14T14:56:58.440" v="1158"/>
        <pc:sldMkLst>
          <pc:docMk/>
          <pc:sldMk cId="2301404242" sldId="1166"/>
        </pc:sldMkLst>
        <pc:cxnChg chg="add mod modVis">
          <ac:chgData name="Arce, Eliezer - HCD" userId="86e2a09b-373b-4628-98eb-6eec5ccf8f5a" providerId="ADAL" clId="{010791FE-A706-4359-8A87-B6E08AB67BEB}" dt="2022-02-14T14:56:58.440" v="1158"/>
          <ac:cxnSpMkLst>
            <pc:docMk/>
            <pc:sldMk cId="2301404242" sldId="1166"/>
            <ac:cxnSpMk id="3" creationId="{91BB132D-569C-45DF-96AF-03AB98C08BE7}"/>
          </ac:cxnSpMkLst>
        </pc:cxnChg>
      </pc:sldChg>
      <pc:sldChg chg="addSp modSp mod">
        <pc:chgData name="Arce, Eliezer - HCD" userId="86e2a09b-373b-4628-98eb-6eec5ccf8f5a" providerId="ADAL" clId="{010791FE-A706-4359-8A87-B6E08AB67BEB}" dt="2022-02-14T14:56:58.456" v="1177"/>
        <pc:sldMkLst>
          <pc:docMk/>
          <pc:sldMk cId="3720141869" sldId="1167"/>
        </pc:sldMkLst>
        <pc:cxnChg chg="add mod modVis">
          <ac:chgData name="Arce, Eliezer - HCD" userId="86e2a09b-373b-4628-98eb-6eec5ccf8f5a" providerId="ADAL" clId="{010791FE-A706-4359-8A87-B6E08AB67BEB}" dt="2022-02-14T14:56:58.456" v="1177"/>
          <ac:cxnSpMkLst>
            <pc:docMk/>
            <pc:sldMk cId="3720141869" sldId="1167"/>
            <ac:cxnSpMk id="3" creationId="{13231749-8222-4F9F-9891-D940BDA79964}"/>
          </ac:cxnSpMkLst>
        </pc:cxnChg>
      </pc:sldChg>
      <pc:sldChg chg="addSp modSp mod">
        <pc:chgData name="Arce, Eliezer - HCD" userId="86e2a09b-373b-4628-98eb-6eec5ccf8f5a" providerId="ADAL" clId="{010791FE-A706-4359-8A87-B6E08AB67BEB}" dt="2022-02-14T14:56:58.494" v="1196"/>
        <pc:sldMkLst>
          <pc:docMk/>
          <pc:sldMk cId="3512085987" sldId="1168"/>
        </pc:sldMkLst>
        <pc:cxnChg chg="add mod modVis">
          <ac:chgData name="Arce, Eliezer - HCD" userId="86e2a09b-373b-4628-98eb-6eec5ccf8f5a" providerId="ADAL" clId="{010791FE-A706-4359-8A87-B6E08AB67BEB}" dt="2022-02-14T14:56:58.494" v="1196"/>
          <ac:cxnSpMkLst>
            <pc:docMk/>
            <pc:sldMk cId="3512085987" sldId="1168"/>
            <ac:cxnSpMk id="4" creationId="{485A53C4-6EDC-4159-97F5-5B8B4E596188}"/>
          </ac:cxnSpMkLst>
        </pc:cxnChg>
      </pc:sldChg>
      <pc:sldChg chg="addSp modSp mod">
        <pc:chgData name="Arce, Eliezer - HCD" userId="86e2a09b-373b-4628-98eb-6eec5ccf8f5a" providerId="ADAL" clId="{010791FE-A706-4359-8A87-B6E08AB67BEB}" dt="2022-02-14T14:56:58.514" v="1215"/>
        <pc:sldMkLst>
          <pc:docMk/>
          <pc:sldMk cId="1068869968" sldId="1169"/>
        </pc:sldMkLst>
        <pc:cxnChg chg="add mod modVis">
          <ac:chgData name="Arce, Eliezer - HCD" userId="86e2a09b-373b-4628-98eb-6eec5ccf8f5a" providerId="ADAL" clId="{010791FE-A706-4359-8A87-B6E08AB67BEB}" dt="2022-02-14T14:56:58.514" v="1215"/>
          <ac:cxnSpMkLst>
            <pc:docMk/>
            <pc:sldMk cId="1068869968" sldId="1169"/>
            <ac:cxnSpMk id="2" creationId="{2B18E742-5B37-445B-8603-4098441A790E}"/>
          </ac:cxnSpMkLst>
        </pc:cxnChg>
      </pc:sldChg>
      <pc:sldChg chg="addSp modSp mod">
        <pc:chgData name="Arce, Eliezer - HCD" userId="86e2a09b-373b-4628-98eb-6eec5ccf8f5a" providerId="ADAL" clId="{010791FE-A706-4359-8A87-B6E08AB67BEB}" dt="2022-02-14T14:56:58.530" v="1234"/>
        <pc:sldMkLst>
          <pc:docMk/>
          <pc:sldMk cId="1579002173" sldId="1171"/>
        </pc:sldMkLst>
        <pc:cxnChg chg="add mod modVis">
          <ac:chgData name="Arce, Eliezer - HCD" userId="86e2a09b-373b-4628-98eb-6eec5ccf8f5a" providerId="ADAL" clId="{010791FE-A706-4359-8A87-B6E08AB67BEB}" dt="2022-02-14T14:56:58.530" v="1234"/>
          <ac:cxnSpMkLst>
            <pc:docMk/>
            <pc:sldMk cId="1579002173" sldId="1171"/>
            <ac:cxnSpMk id="3" creationId="{01EB0C2D-9294-4F0E-9C79-771B0363BC38}"/>
          </ac:cxnSpMkLst>
        </pc:cxnChg>
      </pc:sldChg>
      <pc:sldChg chg="addSp modSp mod">
        <pc:chgData name="Arce, Eliezer - HCD" userId="86e2a09b-373b-4628-98eb-6eec5ccf8f5a" providerId="ADAL" clId="{010791FE-A706-4359-8A87-B6E08AB67BEB}" dt="2022-02-14T14:56:58.136" v="816"/>
        <pc:sldMkLst>
          <pc:docMk/>
          <pc:sldMk cId="4003017997" sldId="1176"/>
        </pc:sldMkLst>
        <pc:cxnChg chg="add mod modVis">
          <ac:chgData name="Arce, Eliezer - HCD" userId="86e2a09b-373b-4628-98eb-6eec5ccf8f5a" providerId="ADAL" clId="{010791FE-A706-4359-8A87-B6E08AB67BEB}" dt="2022-02-14T14:56:58.136" v="816"/>
          <ac:cxnSpMkLst>
            <pc:docMk/>
            <pc:sldMk cId="4003017997" sldId="1176"/>
            <ac:cxnSpMk id="2" creationId="{337583B9-87F5-4AF9-8D7B-3D96400CD878}"/>
          </ac:cxnSpMkLst>
        </pc:cxnChg>
      </pc:sldChg>
      <pc:sldChg chg="addSp modSp mod">
        <pc:chgData name="Arce, Eliezer - HCD" userId="86e2a09b-373b-4628-98eb-6eec5ccf8f5a" providerId="ADAL" clId="{010791FE-A706-4359-8A87-B6E08AB67BEB}" dt="2022-02-14T14:56:58.030" v="721"/>
        <pc:sldMkLst>
          <pc:docMk/>
          <pc:sldMk cId="973982643" sldId="1234"/>
        </pc:sldMkLst>
        <pc:cxnChg chg="add mod modVis">
          <ac:chgData name="Arce, Eliezer - HCD" userId="86e2a09b-373b-4628-98eb-6eec5ccf8f5a" providerId="ADAL" clId="{010791FE-A706-4359-8A87-B6E08AB67BEB}" dt="2022-02-14T14:56:58.030" v="721"/>
          <ac:cxnSpMkLst>
            <pc:docMk/>
            <pc:sldMk cId="973982643" sldId="1234"/>
            <ac:cxnSpMk id="2" creationId="{4B557AEF-3F76-4D43-974F-3C22F3DBC80C}"/>
          </ac:cxnSpMkLst>
        </pc:cxnChg>
      </pc:sldChg>
      <pc:sldChg chg="addSp modSp mod">
        <pc:chgData name="Arce, Eliezer - HCD" userId="86e2a09b-373b-4628-98eb-6eec5ccf8f5a" providerId="ADAL" clId="{010791FE-A706-4359-8A87-B6E08AB67BEB}" dt="2022-02-14T14:56:57.127" v="75"/>
        <pc:sldMkLst>
          <pc:docMk/>
          <pc:sldMk cId="793979582" sldId="1289"/>
        </pc:sldMkLst>
        <pc:cxnChg chg="add mod modVis">
          <ac:chgData name="Arce, Eliezer - HCD" userId="86e2a09b-373b-4628-98eb-6eec5ccf8f5a" providerId="ADAL" clId="{010791FE-A706-4359-8A87-B6E08AB67BEB}" dt="2022-02-14T14:56:57.127" v="75"/>
          <ac:cxnSpMkLst>
            <pc:docMk/>
            <pc:sldMk cId="793979582" sldId="1289"/>
            <ac:cxnSpMk id="2" creationId="{8471B6C6-6A1C-4256-8276-26118F8013F8}"/>
          </ac:cxnSpMkLst>
        </pc:cxnChg>
      </pc:sldChg>
      <pc:sldChg chg="addSp modSp mod">
        <pc:chgData name="Arce, Eliezer - HCD" userId="86e2a09b-373b-4628-98eb-6eec5ccf8f5a" providerId="ADAL" clId="{010791FE-A706-4359-8A87-B6E08AB67BEB}" dt="2022-02-14T14:56:58.183" v="873"/>
        <pc:sldMkLst>
          <pc:docMk/>
          <pc:sldMk cId="189514738" sldId="1343"/>
        </pc:sldMkLst>
        <pc:cxnChg chg="add mod modVis">
          <ac:chgData name="Arce, Eliezer - HCD" userId="86e2a09b-373b-4628-98eb-6eec5ccf8f5a" providerId="ADAL" clId="{010791FE-A706-4359-8A87-B6E08AB67BEB}" dt="2022-02-14T14:56:58.183" v="873"/>
          <ac:cxnSpMkLst>
            <pc:docMk/>
            <pc:sldMk cId="189514738" sldId="1343"/>
            <ac:cxnSpMk id="3" creationId="{AB0CB4C8-3FD1-42CA-8184-D47FB0446365}"/>
          </ac:cxnSpMkLst>
        </pc:cxnChg>
      </pc:sldChg>
      <pc:sldChg chg="addSp modSp mod">
        <pc:chgData name="Arce, Eliezer - HCD" userId="86e2a09b-373b-4628-98eb-6eec5ccf8f5a" providerId="ADAL" clId="{010791FE-A706-4359-8A87-B6E08AB67BEB}" dt="2022-02-14T14:56:58.393" v="1101"/>
        <pc:sldMkLst>
          <pc:docMk/>
          <pc:sldMk cId="1798388499" sldId="1378"/>
        </pc:sldMkLst>
        <pc:cxnChg chg="add mod modVis">
          <ac:chgData name="Arce, Eliezer - HCD" userId="86e2a09b-373b-4628-98eb-6eec5ccf8f5a" providerId="ADAL" clId="{010791FE-A706-4359-8A87-B6E08AB67BEB}" dt="2022-02-14T14:56:58.393" v="1101"/>
          <ac:cxnSpMkLst>
            <pc:docMk/>
            <pc:sldMk cId="1798388499" sldId="1378"/>
            <ac:cxnSpMk id="2" creationId="{CE705286-03AE-4AC7-9631-D2C5A2550F71}"/>
          </ac:cxnSpMkLst>
        </pc:cxnChg>
      </pc:sldChg>
      <pc:sldChg chg="addSp modSp mod">
        <pc:chgData name="Arce, Eliezer - HCD" userId="86e2a09b-373b-4628-98eb-6eec5ccf8f5a" providerId="ADAL" clId="{010791FE-A706-4359-8A87-B6E08AB67BEB}" dt="2022-02-14T14:56:58.167" v="854"/>
        <pc:sldMkLst>
          <pc:docMk/>
          <pc:sldMk cId="134960933" sldId="1425"/>
        </pc:sldMkLst>
        <pc:cxnChg chg="add mod modVis">
          <ac:chgData name="Arce, Eliezer - HCD" userId="86e2a09b-373b-4628-98eb-6eec5ccf8f5a" providerId="ADAL" clId="{010791FE-A706-4359-8A87-B6E08AB67BEB}" dt="2022-02-14T14:56:58.167" v="854"/>
          <ac:cxnSpMkLst>
            <pc:docMk/>
            <pc:sldMk cId="134960933" sldId="1425"/>
            <ac:cxnSpMk id="2" creationId="{2D7AB500-3B87-4386-85FD-6D4D2296AF68}"/>
          </ac:cxnSpMkLst>
        </pc:cxnChg>
      </pc:sldChg>
      <pc:sldChg chg="addSp modSp mod">
        <pc:chgData name="Arce, Eliezer - HCD" userId="86e2a09b-373b-4628-98eb-6eec5ccf8f5a" providerId="ADAL" clId="{010791FE-A706-4359-8A87-B6E08AB67BEB}" dt="2022-02-14T14:56:58.198" v="892"/>
        <pc:sldMkLst>
          <pc:docMk/>
          <pc:sldMk cId="3320809465" sldId="1446"/>
        </pc:sldMkLst>
        <pc:cxnChg chg="add mod modVis">
          <ac:chgData name="Arce, Eliezer - HCD" userId="86e2a09b-373b-4628-98eb-6eec5ccf8f5a" providerId="ADAL" clId="{010791FE-A706-4359-8A87-B6E08AB67BEB}" dt="2022-02-14T14:56:58.198" v="892"/>
          <ac:cxnSpMkLst>
            <pc:docMk/>
            <pc:sldMk cId="3320809465" sldId="1446"/>
            <ac:cxnSpMk id="2" creationId="{4246EFC7-903B-4B14-AE11-E234A18FEF0F}"/>
          </ac:cxnSpMkLst>
        </pc:cxnChg>
      </pc:sldChg>
      <pc:sldChg chg="addSp modSp mod">
        <pc:chgData name="Arce, Eliezer - HCD" userId="86e2a09b-373b-4628-98eb-6eec5ccf8f5a" providerId="ADAL" clId="{010791FE-A706-4359-8A87-B6E08AB67BEB}" dt="2022-02-14T14:56:57.105" v="56"/>
        <pc:sldMkLst>
          <pc:docMk/>
          <pc:sldMk cId="362391868" sldId="1479"/>
        </pc:sldMkLst>
        <pc:cxnChg chg="add mod modVis">
          <ac:chgData name="Arce, Eliezer - HCD" userId="86e2a09b-373b-4628-98eb-6eec5ccf8f5a" providerId="ADAL" clId="{010791FE-A706-4359-8A87-B6E08AB67BEB}" dt="2022-02-14T14:56:57.105" v="56"/>
          <ac:cxnSpMkLst>
            <pc:docMk/>
            <pc:sldMk cId="362391868" sldId="1479"/>
            <ac:cxnSpMk id="2" creationId="{77D74472-A985-4177-8301-B52AB99157E1}"/>
          </ac:cxnSpMkLst>
        </pc:cxnChg>
      </pc:sldChg>
      <pc:sldChg chg="addSp modSp mod ord">
        <pc:chgData name="Arce, Eliezer - HCD" userId="86e2a09b-373b-4628-98eb-6eec5ccf8f5a" providerId="ADAL" clId="{010791FE-A706-4359-8A87-B6E08AB67BEB}" dt="2022-02-15T19:22:40.562" v="1255"/>
        <pc:sldMkLst>
          <pc:docMk/>
          <pc:sldMk cId="801130821" sldId="1504"/>
        </pc:sldMkLst>
        <pc:cxnChg chg="add mod modVis">
          <ac:chgData name="Arce, Eliezer - HCD" userId="86e2a09b-373b-4628-98eb-6eec5ccf8f5a" providerId="ADAL" clId="{010791FE-A706-4359-8A87-B6E08AB67BEB}" dt="2022-02-14T14:56:58.407" v="1120"/>
          <ac:cxnSpMkLst>
            <pc:docMk/>
            <pc:sldMk cId="801130821" sldId="1504"/>
            <ac:cxnSpMk id="2" creationId="{D682F3CC-1643-4CF0-A6F2-666BF9693648}"/>
          </ac:cxnSpMkLst>
        </pc:cxnChg>
      </pc:sldChg>
      <pc:sldChg chg="addSp modSp mod">
        <pc:chgData name="Arce, Eliezer - HCD" userId="86e2a09b-373b-4628-98eb-6eec5ccf8f5a" providerId="ADAL" clId="{010791FE-A706-4359-8A87-B6E08AB67BEB}" dt="2022-02-14T14:56:58.322" v="1006"/>
        <pc:sldMkLst>
          <pc:docMk/>
          <pc:sldMk cId="757664715" sldId="1506"/>
        </pc:sldMkLst>
        <pc:cxnChg chg="add mod modVis">
          <ac:chgData name="Arce, Eliezer - HCD" userId="86e2a09b-373b-4628-98eb-6eec5ccf8f5a" providerId="ADAL" clId="{010791FE-A706-4359-8A87-B6E08AB67BEB}" dt="2022-02-14T14:56:58.322" v="1006"/>
          <ac:cxnSpMkLst>
            <pc:docMk/>
            <pc:sldMk cId="757664715" sldId="1506"/>
            <ac:cxnSpMk id="4" creationId="{DCBD604F-D70D-45E9-BB9D-4E60A4CC9541}"/>
          </ac:cxnSpMkLst>
        </pc:cxnChg>
      </pc:sldChg>
      <pc:sldChg chg="addSp modSp mod">
        <pc:chgData name="Arce, Eliezer - HCD" userId="86e2a09b-373b-4628-98eb-6eec5ccf8f5a" providerId="ADAL" clId="{010791FE-A706-4359-8A87-B6E08AB67BEB}" dt="2022-02-14T14:56:58.265" v="930"/>
        <pc:sldMkLst>
          <pc:docMk/>
          <pc:sldMk cId="3773322975" sldId="1519"/>
        </pc:sldMkLst>
        <pc:cxnChg chg="add mod modVis">
          <ac:chgData name="Arce, Eliezer - HCD" userId="86e2a09b-373b-4628-98eb-6eec5ccf8f5a" providerId="ADAL" clId="{010791FE-A706-4359-8A87-B6E08AB67BEB}" dt="2022-02-14T14:56:58.265" v="930"/>
          <ac:cxnSpMkLst>
            <pc:docMk/>
            <pc:sldMk cId="3773322975" sldId="1519"/>
            <ac:cxnSpMk id="2" creationId="{B0DAC326-984A-4C3C-98AC-946000410C69}"/>
          </ac:cxnSpMkLst>
        </pc:cxnChg>
      </pc:sldChg>
      <pc:sldChg chg="addSp modSp mod">
        <pc:chgData name="Arce, Eliezer - HCD" userId="86e2a09b-373b-4628-98eb-6eec5ccf8f5a" providerId="ADAL" clId="{010791FE-A706-4359-8A87-B6E08AB67BEB}" dt="2022-02-14T14:56:57.762" v="531"/>
        <pc:sldMkLst>
          <pc:docMk/>
          <pc:sldMk cId="3543704711" sldId="1527"/>
        </pc:sldMkLst>
        <pc:cxnChg chg="add mod modVis">
          <ac:chgData name="Arce, Eliezer - HCD" userId="86e2a09b-373b-4628-98eb-6eec5ccf8f5a" providerId="ADAL" clId="{010791FE-A706-4359-8A87-B6E08AB67BEB}" dt="2022-02-14T14:56:57.762" v="531"/>
          <ac:cxnSpMkLst>
            <pc:docMk/>
            <pc:sldMk cId="3543704711" sldId="1527"/>
            <ac:cxnSpMk id="2" creationId="{C9618E50-5C4F-4269-A7C0-50661BDE9B95}"/>
          </ac:cxnSpMkLst>
        </pc:cxnChg>
      </pc:sldChg>
      <pc:sldChg chg="addSp modSp mod">
        <pc:chgData name="Arce, Eliezer - HCD" userId="86e2a09b-373b-4628-98eb-6eec5ccf8f5a" providerId="ADAL" clId="{010791FE-A706-4359-8A87-B6E08AB67BEB}" dt="2022-02-14T14:56:57.348" v="208"/>
        <pc:sldMkLst>
          <pc:docMk/>
          <pc:sldMk cId="2692483751" sldId="1563"/>
        </pc:sldMkLst>
        <pc:cxnChg chg="add mod modVis">
          <ac:chgData name="Arce, Eliezer - HCD" userId="86e2a09b-373b-4628-98eb-6eec5ccf8f5a" providerId="ADAL" clId="{010791FE-A706-4359-8A87-B6E08AB67BEB}" dt="2022-02-14T14:56:57.348" v="208"/>
          <ac:cxnSpMkLst>
            <pc:docMk/>
            <pc:sldMk cId="2692483751" sldId="1563"/>
            <ac:cxnSpMk id="2" creationId="{16666E19-E8FB-4559-8E1B-2069E0C18D57}"/>
          </ac:cxnSpMkLst>
        </pc:cxnChg>
      </pc:sldChg>
      <pc:sldChg chg="addSp modSp mod">
        <pc:chgData name="Arce, Eliezer - HCD" userId="86e2a09b-373b-4628-98eb-6eec5ccf8f5a" providerId="ADAL" clId="{010791FE-A706-4359-8A87-B6E08AB67BEB}" dt="2022-02-14T14:56:57.490" v="303"/>
        <pc:sldMkLst>
          <pc:docMk/>
          <pc:sldMk cId="3018625586" sldId="1564"/>
        </pc:sldMkLst>
        <pc:cxnChg chg="add mod modVis">
          <ac:chgData name="Arce, Eliezer - HCD" userId="86e2a09b-373b-4628-98eb-6eec5ccf8f5a" providerId="ADAL" clId="{010791FE-A706-4359-8A87-B6E08AB67BEB}" dt="2022-02-14T14:56:57.490" v="303"/>
          <ac:cxnSpMkLst>
            <pc:docMk/>
            <pc:sldMk cId="3018625586" sldId="1564"/>
            <ac:cxnSpMk id="2" creationId="{20946E54-F994-4957-B0D1-5BEDF55A8023}"/>
          </ac:cxnSpMkLst>
        </pc:cxnChg>
      </pc:sldChg>
      <pc:sldChg chg="addSp modSp mod">
        <pc:chgData name="Arce, Eliezer - HCD" userId="86e2a09b-373b-4628-98eb-6eec5ccf8f5a" providerId="ADAL" clId="{010791FE-A706-4359-8A87-B6E08AB67BEB}" dt="2022-02-14T14:56:58.152" v="835"/>
        <pc:sldMkLst>
          <pc:docMk/>
          <pc:sldMk cId="4060986656" sldId="1569"/>
        </pc:sldMkLst>
        <pc:cxnChg chg="add mod modVis">
          <ac:chgData name="Arce, Eliezer - HCD" userId="86e2a09b-373b-4628-98eb-6eec5ccf8f5a" providerId="ADAL" clId="{010791FE-A706-4359-8A87-B6E08AB67BEB}" dt="2022-02-14T14:56:58.152" v="835"/>
          <ac:cxnSpMkLst>
            <pc:docMk/>
            <pc:sldMk cId="4060986656" sldId="1569"/>
            <ac:cxnSpMk id="3" creationId="{E7A9F702-5820-41A5-A6AA-3E2BCB16D241}"/>
          </ac:cxnSpMkLst>
        </pc:cxnChg>
      </pc:sldChg>
      <pc:sldChg chg="addSp modSp mod">
        <pc:chgData name="Arce, Eliezer - HCD" userId="86e2a09b-373b-4628-98eb-6eec5ccf8f5a" providerId="ADAL" clId="{010791FE-A706-4359-8A87-B6E08AB67BEB}" dt="2022-02-14T14:56:58.377" v="1082"/>
        <pc:sldMkLst>
          <pc:docMk/>
          <pc:sldMk cId="3413083323" sldId="1570"/>
        </pc:sldMkLst>
        <pc:cxnChg chg="add mod modVis">
          <ac:chgData name="Arce, Eliezer - HCD" userId="86e2a09b-373b-4628-98eb-6eec5ccf8f5a" providerId="ADAL" clId="{010791FE-A706-4359-8A87-B6E08AB67BEB}" dt="2022-02-14T14:56:58.377" v="1082"/>
          <ac:cxnSpMkLst>
            <pc:docMk/>
            <pc:sldMk cId="3413083323" sldId="1570"/>
            <ac:cxnSpMk id="3" creationId="{E3499857-1CEC-418D-B325-99D1C03E7C67}"/>
          </ac:cxnSpMkLst>
        </pc:cxnChg>
      </pc:sldChg>
      <pc:sldChg chg="addSp modSp mod">
        <pc:chgData name="Arce, Eliezer - HCD" userId="86e2a09b-373b-4628-98eb-6eec5ccf8f5a" providerId="ADAL" clId="{010791FE-A706-4359-8A87-B6E08AB67BEB}" dt="2022-02-14T14:56:58.293" v="968"/>
        <pc:sldMkLst>
          <pc:docMk/>
          <pc:sldMk cId="3494012219" sldId="1573"/>
        </pc:sldMkLst>
        <pc:cxnChg chg="add mod modVis">
          <ac:chgData name="Arce, Eliezer - HCD" userId="86e2a09b-373b-4628-98eb-6eec5ccf8f5a" providerId="ADAL" clId="{010791FE-A706-4359-8A87-B6E08AB67BEB}" dt="2022-02-14T14:56:58.293" v="968"/>
          <ac:cxnSpMkLst>
            <pc:docMk/>
            <pc:sldMk cId="3494012219" sldId="1573"/>
            <ac:cxnSpMk id="2" creationId="{1110EEEA-0862-47C7-ADDD-544872CA7F5C}"/>
          </ac:cxnSpMkLst>
        </pc:cxnChg>
      </pc:sldChg>
      <pc:sldChg chg="addSp modSp mod">
        <pc:chgData name="Arce, Eliezer - HCD" userId="86e2a09b-373b-4628-98eb-6eec5ccf8f5a" providerId="ADAL" clId="{010791FE-A706-4359-8A87-B6E08AB67BEB}" dt="2022-02-14T14:56:58.335" v="1025"/>
        <pc:sldMkLst>
          <pc:docMk/>
          <pc:sldMk cId="2630801946" sldId="1574"/>
        </pc:sldMkLst>
        <pc:cxnChg chg="add mod modVis">
          <ac:chgData name="Arce, Eliezer - HCD" userId="86e2a09b-373b-4628-98eb-6eec5ccf8f5a" providerId="ADAL" clId="{010791FE-A706-4359-8A87-B6E08AB67BEB}" dt="2022-02-14T14:56:58.335" v="1025"/>
          <ac:cxnSpMkLst>
            <pc:docMk/>
            <pc:sldMk cId="2630801946" sldId="1574"/>
            <ac:cxnSpMk id="2" creationId="{00D839A6-2FF0-4434-8CFC-084381899C18}"/>
          </ac:cxnSpMkLst>
        </pc:cxnChg>
      </pc:sldChg>
      <pc:sldChg chg="addSp modSp mod">
        <pc:chgData name="Arce, Eliezer - HCD" userId="86e2a09b-373b-4628-98eb-6eec5ccf8f5a" providerId="ADAL" clId="{010791FE-A706-4359-8A87-B6E08AB67BEB}" dt="2022-02-14T14:56:58.278" v="949"/>
        <pc:sldMkLst>
          <pc:docMk/>
          <pc:sldMk cId="2759698927" sldId="1577"/>
        </pc:sldMkLst>
        <pc:cxnChg chg="add mod modVis">
          <ac:chgData name="Arce, Eliezer - HCD" userId="86e2a09b-373b-4628-98eb-6eec5ccf8f5a" providerId="ADAL" clId="{010791FE-A706-4359-8A87-B6E08AB67BEB}" dt="2022-02-14T14:56:58.278" v="949"/>
          <ac:cxnSpMkLst>
            <pc:docMk/>
            <pc:sldMk cId="2759698927" sldId="1577"/>
            <ac:cxnSpMk id="2" creationId="{049B38F4-237B-4A6A-B297-C935FAB1BF65}"/>
          </ac:cxnSpMkLst>
        </pc:cxnChg>
      </pc:sldChg>
      <pc:sldChg chg="addSp modSp mod">
        <pc:chgData name="Arce, Eliezer - HCD" userId="86e2a09b-373b-4628-98eb-6eec5ccf8f5a" providerId="ADAL" clId="{010791FE-A706-4359-8A87-B6E08AB67BEB}" dt="2022-02-14T14:56:57.296" v="170"/>
        <pc:sldMkLst>
          <pc:docMk/>
          <pc:sldMk cId="1014422217" sldId="1582"/>
        </pc:sldMkLst>
        <pc:cxnChg chg="add mod modVis">
          <ac:chgData name="Arce, Eliezer - HCD" userId="86e2a09b-373b-4628-98eb-6eec5ccf8f5a" providerId="ADAL" clId="{010791FE-A706-4359-8A87-B6E08AB67BEB}" dt="2022-02-14T14:56:57.296" v="170"/>
          <ac:cxnSpMkLst>
            <pc:docMk/>
            <pc:sldMk cId="1014422217" sldId="1582"/>
            <ac:cxnSpMk id="2" creationId="{AE7D7C30-503B-46CB-9679-8D2C56DDB793}"/>
          </ac:cxnSpMkLst>
        </pc:cxnChg>
      </pc:sldChg>
      <pc:sldChg chg="addSp modSp mod">
        <pc:chgData name="Arce, Eliezer - HCD" userId="86e2a09b-373b-4628-98eb-6eec5ccf8f5a" providerId="ADAL" clId="{010791FE-A706-4359-8A87-B6E08AB67BEB}" dt="2022-02-14T14:56:57.334" v="189"/>
        <pc:sldMkLst>
          <pc:docMk/>
          <pc:sldMk cId="1066519784" sldId="1583"/>
        </pc:sldMkLst>
        <pc:cxnChg chg="add mod modVis">
          <ac:chgData name="Arce, Eliezer - HCD" userId="86e2a09b-373b-4628-98eb-6eec5ccf8f5a" providerId="ADAL" clId="{010791FE-A706-4359-8A87-B6E08AB67BEB}" dt="2022-02-14T14:56:57.334" v="189"/>
          <ac:cxnSpMkLst>
            <pc:docMk/>
            <pc:sldMk cId="1066519784" sldId="1583"/>
            <ac:cxnSpMk id="4" creationId="{8B92F331-CC88-4BE5-ABDC-18E0FC7C4FDA}"/>
          </ac:cxnSpMkLst>
        </pc:cxnChg>
      </pc:sldChg>
      <pc:sldChg chg="addSp modSp mod">
        <pc:chgData name="Arce, Eliezer - HCD" userId="86e2a09b-373b-4628-98eb-6eec5ccf8f5a" providerId="ADAL" clId="{010791FE-A706-4359-8A87-B6E08AB67BEB}" dt="2022-02-14T14:56:57.383" v="227"/>
        <pc:sldMkLst>
          <pc:docMk/>
          <pc:sldMk cId="491490215" sldId="1585"/>
        </pc:sldMkLst>
        <pc:cxnChg chg="add mod modVis">
          <ac:chgData name="Arce, Eliezer - HCD" userId="86e2a09b-373b-4628-98eb-6eec5ccf8f5a" providerId="ADAL" clId="{010791FE-A706-4359-8A87-B6E08AB67BEB}" dt="2022-02-14T14:56:57.383" v="227"/>
          <ac:cxnSpMkLst>
            <pc:docMk/>
            <pc:sldMk cId="491490215" sldId="1585"/>
            <ac:cxnSpMk id="2" creationId="{0DE9FFC7-E0BD-43D7-A33C-57CBAA9E70AF}"/>
          </ac:cxnSpMkLst>
        </pc:cxnChg>
      </pc:sldChg>
      <pc:sldChg chg="addSp modSp mod">
        <pc:chgData name="Arce, Eliezer - HCD" userId="86e2a09b-373b-4628-98eb-6eec5ccf8f5a" providerId="ADAL" clId="{010791FE-A706-4359-8A87-B6E08AB67BEB}" dt="2022-02-14T14:56:57.515" v="322"/>
        <pc:sldMkLst>
          <pc:docMk/>
          <pc:sldMk cId="1015614285" sldId="1586"/>
        </pc:sldMkLst>
        <pc:cxnChg chg="add mod modVis">
          <ac:chgData name="Arce, Eliezer - HCD" userId="86e2a09b-373b-4628-98eb-6eec5ccf8f5a" providerId="ADAL" clId="{010791FE-A706-4359-8A87-B6E08AB67BEB}" dt="2022-02-14T14:56:57.515" v="322"/>
          <ac:cxnSpMkLst>
            <pc:docMk/>
            <pc:sldMk cId="1015614285" sldId="1586"/>
            <ac:cxnSpMk id="2" creationId="{EC09D517-56AE-416E-B68C-36A2B565795A}"/>
          </ac:cxnSpMkLst>
        </pc:cxnChg>
      </pc:sldChg>
      <pc:sldChg chg="addSp modSp mod">
        <pc:chgData name="Arce, Eliezer - HCD" userId="86e2a09b-373b-4628-98eb-6eec5ccf8f5a" providerId="ADAL" clId="{010791FE-A706-4359-8A87-B6E08AB67BEB}" dt="2022-02-14T14:56:57.198" v="113"/>
        <pc:sldMkLst>
          <pc:docMk/>
          <pc:sldMk cId="438348941" sldId="1587"/>
        </pc:sldMkLst>
        <pc:cxnChg chg="add mod modVis">
          <ac:chgData name="Arce, Eliezer - HCD" userId="86e2a09b-373b-4628-98eb-6eec5ccf8f5a" providerId="ADAL" clId="{010791FE-A706-4359-8A87-B6E08AB67BEB}" dt="2022-02-14T14:56:57.198" v="113"/>
          <ac:cxnSpMkLst>
            <pc:docMk/>
            <pc:sldMk cId="438348941" sldId="1587"/>
            <ac:cxnSpMk id="3" creationId="{349909F5-5924-4E68-8922-92C6667A74AB}"/>
          </ac:cxnSpMkLst>
        </pc:cxnChg>
      </pc:sldChg>
      <pc:sldChg chg="addSp modSp mod">
        <pc:chgData name="Arce, Eliezer - HCD" userId="86e2a09b-373b-4628-98eb-6eec5ccf8f5a" providerId="ADAL" clId="{010791FE-A706-4359-8A87-B6E08AB67BEB}" dt="2022-02-14T14:56:57.236" v="132"/>
        <pc:sldMkLst>
          <pc:docMk/>
          <pc:sldMk cId="1244732284" sldId="1588"/>
        </pc:sldMkLst>
        <pc:cxnChg chg="add mod modVis">
          <ac:chgData name="Arce, Eliezer - HCD" userId="86e2a09b-373b-4628-98eb-6eec5ccf8f5a" providerId="ADAL" clId="{010791FE-A706-4359-8A87-B6E08AB67BEB}" dt="2022-02-14T14:56:57.236" v="132"/>
          <ac:cxnSpMkLst>
            <pc:docMk/>
            <pc:sldMk cId="1244732284" sldId="1588"/>
            <ac:cxnSpMk id="2" creationId="{553F33F7-901A-4E23-B0E3-6A691AD2CDA5}"/>
          </ac:cxnSpMkLst>
        </pc:cxnChg>
      </pc:sldChg>
      <pc:sldChg chg="addSp modSp mod">
        <pc:chgData name="Arce, Eliezer - HCD" userId="86e2a09b-373b-4628-98eb-6eec5ccf8f5a" providerId="ADAL" clId="{010791FE-A706-4359-8A87-B6E08AB67BEB}" dt="2022-02-14T14:56:57.266" v="151"/>
        <pc:sldMkLst>
          <pc:docMk/>
          <pc:sldMk cId="679514471" sldId="1589"/>
        </pc:sldMkLst>
        <pc:cxnChg chg="add mod modVis">
          <ac:chgData name="Arce, Eliezer - HCD" userId="86e2a09b-373b-4628-98eb-6eec5ccf8f5a" providerId="ADAL" clId="{010791FE-A706-4359-8A87-B6E08AB67BEB}" dt="2022-02-14T14:56:57.266" v="151"/>
          <ac:cxnSpMkLst>
            <pc:docMk/>
            <pc:sldMk cId="679514471" sldId="1589"/>
            <ac:cxnSpMk id="2" creationId="{4A0D66F6-12A2-4754-8739-9AD9D4465E7B}"/>
          </ac:cxnSpMkLst>
        </pc:cxnChg>
      </pc:sldChg>
      <pc:sldChg chg="addSp modSp mod">
        <pc:chgData name="Arce, Eliezer - HCD" userId="86e2a09b-373b-4628-98eb-6eec5ccf8f5a" providerId="ADAL" clId="{010791FE-A706-4359-8A87-B6E08AB67BEB}" dt="2022-02-14T14:56:58.057" v="740"/>
        <pc:sldMkLst>
          <pc:docMk/>
          <pc:sldMk cId="3661737300" sldId="1590"/>
        </pc:sldMkLst>
        <pc:cxnChg chg="add mod modVis">
          <ac:chgData name="Arce, Eliezer - HCD" userId="86e2a09b-373b-4628-98eb-6eec5ccf8f5a" providerId="ADAL" clId="{010791FE-A706-4359-8A87-B6E08AB67BEB}" dt="2022-02-14T14:56:58.057" v="740"/>
          <ac:cxnSpMkLst>
            <pc:docMk/>
            <pc:sldMk cId="3661737300" sldId="1590"/>
            <ac:cxnSpMk id="2" creationId="{8CF9DB87-7CF7-4124-B208-548C00E21B1D}"/>
          </ac:cxnSpMkLst>
        </pc:cxnChg>
      </pc:sldChg>
      <pc:sldChg chg="addSp modSp mod">
        <pc:chgData name="Arce, Eliezer - HCD" userId="86e2a09b-373b-4628-98eb-6eec5ccf8f5a" providerId="ADAL" clId="{010791FE-A706-4359-8A87-B6E08AB67BEB}" dt="2022-02-14T14:56:57.155" v="94"/>
        <pc:sldMkLst>
          <pc:docMk/>
          <pc:sldMk cId="3139223727" sldId="1594"/>
        </pc:sldMkLst>
        <pc:cxnChg chg="add mod modVis">
          <ac:chgData name="Arce, Eliezer - HCD" userId="86e2a09b-373b-4628-98eb-6eec5ccf8f5a" providerId="ADAL" clId="{010791FE-A706-4359-8A87-B6E08AB67BEB}" dt="2022-02-14T14:56:57.155" v="94"/>
          <ac:cxnSpMkLst>
            <pc:docMk/>
            <pc:sldMk cId="3139223727" sldId="1594"/>
            <ac:cxnSpMk id="2" creationId="{7DDABFCB-2896-4B98-B845-10A8E90DD1DA}"/>
          </ac:cxnSpMkLst>
        </pc:cxnChg>
      </pc:sldChg>
      <pc:sldChg chg="addSp modSp mod">
        <pc:chgData name="Arce, Eliezer - HCD" userId="86e2a09b-373b-4628-98eb-6eec5ccf8f5a" providerId="ADAL" clId="{010791FE-A706-4359-8A87-B6E08AB67BEB}" dt="2022-02-14T14:56:57.417" v="246"/>
        <pc:sldMkLst>
          <pc:docMk/>
          <pc:sldMk cId="875475578" sldId="1596"/>
        </pc:sldMkLst>
        <pc:cxnChg chg="add mod modVis">
          <ac:chgData name="Arce, Eliezer - HCD" userId="86e2a09b-373b-4628-98eb-6eec5ccf8f5a" providerId="ADAL" clId="{010791FE-A706-4359-8A87-B6E08AB67BEB}" dt="2022-02-14T14:56:57.417" v="246"/>
          <ac:cxnSpMkLst>
            <pc:docMk/>
            <pc:sldMk cId="875475578" sldId="1596"/>
            <ac:cxnSpMk id="2" creationId="{E23B1FE2-E8CC-4A93-9CC3-868ECC930A13}"/>
          </ac:cxnSpMkLst>
        </pc:cxnChg>
      </pc:sldChg>
      <pc:sldChg chg="addSp modSp mod">
        <pc:chgData name="Arce, Eliezer - HCD" userId="86e2a09b-373b-4628-98eb-6eec5ccf8f5a" providerId="ADAL" clId="{010791FE-A706-4359-8A87-B6E08AB67BEB}" dt="2022-02-14T14:56:57.476" v="284"/>
        <pc:sldMkLst>
          <pc:docMk/>
          <pc:sldMk cId="198404564" sldId="1597"/>
        </pc:sldMkLst>
        <pc:cxnChg chg="add mod modVis">
          <ac:chgData name="Arce, Eliezer - HCD" userId="86e2a09b-373b-4628-98eb-6eec5ccf8f5a" providerId="ADAL" clId="{010791FE-A706-4359-8A87-B6E08AB67BEB}" dt="2022-02-14T14:56:57.476" v="284"/>
          <ac:cxnSpMkLst>
            <pc:docMk/>
            <pc:sldMk cId="198404564" sldId="1597"/>
            <ac:cxnSpMk id="4" creationId="{482D6067-CB1E-4C30-A033-E24266E6DEE8}"/>
          </ac:cxnSpMkLst>
        </pc:cxnChg>
      </pc:sldChg>
      <pc:sldChg chg="addSp modSp mod">
        <pc:chgData name="Arce, Eliezer - HCD" userId="86e2a09b-373b-4628-98eb-6eec5ccf8f5a" providerId="ADAL" clId="{010791FE-A706-4359-8A87-B6E08AB67BEB}" dt="2022-02-14T14:56:57.539" v="341"/>
        <pc:sldMkLst>
          <pc:docMk/>
          <pc:sldMk cId="704435372" sldId="1599"/>
        </pc:sldMkLst>
        <pc:cxnChg chg="add mod modVis">
          <ac:chgData name="Arce, Eliezer - HCD" userId="86e2a09b-373b-4628-98eb-6eec5ccf8f5a" providerId="ADAL" clId="{010791FE-A706-4359-8A87-B6E08AB67BEB}" dt="2022-02-14T14:56:57.539" v="341"/>
          <ac:cxnSpMkLst>
            <pc:docMk/>
            <pc:sldMk cId="704435372" sldId="1599"/>
            <ac:cxnSpMk id="2" creationId="{C41E30C0-9192-43B7-8BBD-12B3C893B53C}"/>
          </ac:cxnSpMkLst>
        </pc:cxnChg>
      </pc:sldChg>
      <pc:sldChg chg="addSp modSp mod">
        <pc:chgData name="Arce, Eliezer - HCD" userId="86e2a09b-373b-4628-98eb-6eec5ccf8f5a" providerId="ADAL" clId="{010791FE-A706-4359-8A87-B6E08AB67BEB}" dt="2022-02-14T14:56:57.563" v="360"/>
        <pc:sldMkLst>
          <pc:docMk/>
          <pc:sldMk cId="782522937" sldId="1600"/>
        </pc:sldMkLst>
        <pc:cxnChg chg="add mod modVis">
          <ac:chgData name="Arce, Eliezer - HCD" userId="86e2a09b-373b-4628-98eb-6eec5ccf8f5a" providerId="ADAL" clId="{010791FE-A706-4359-8A87-B6E08AB67BEB}" dt="2022-02-14T14:56:57.563" v="360"/>
          <ac:cxnSpMkLst>
            <pc:docMk/>
            <pc:sldMk cId="782522937" sldId="1600"/>
            <ac:cxnSpMk id="2" creationId="{E7330B92-BD8B-4066-9F81-DE4775A0B082}"/>
          </ac:cxnSpMkLst>
        </pc:cxnChg>
      </pc:sldChg>
      <pc:sldChg chg="addSp modSp mod">
        <pc:chgData name="Arce, Eliezer - HCD" userId="86e2a09b-373b-4628-98eb-6eec5ccf8f5a" providerId="ADAL" clId="{010791FE-A706-4359-8A87-B6E08AB67BEB}" dt="2022-02-14T14:56:57.605" v="398"/>
        <pc:sldMkLst>
          <pc:docMk/>
          <pc:sldMk cId="1911846852" sldId="1602"/>
        </pc:sldMkLst>
        <pc:cxnChg chg="add mod modVis">
          <ac:chgData name="Arce, Eliezer - HCD" userId="86e2a09b-373b-4628-98eb-6eec5ccf8f5a" providerId="ADAL" clId="{010791FE-A706-4359-8A87-B6E08AB67BEB}" dt="2022-02-14T14:56:57.605" v="398"/>
          <ac:cxnSpMkLst>
            <pc:docMk/>
            <pc:sldMk cId="1911846852" sldId="1602"/>
            <ac:cxnSpMk id="4" creationId="{0552368D-F412-4733-93D8-DBE80E4DC631}"/>
          </ac:cxnSpMkLst>
        </pc:cxnChg>
      </pc:sldChg>
      <pc:sldChg chg="addSp modSp mod">
        <pc:chgData name="Arce, Eliezer - HCD" userId="86e2a09b-373b-4628-98eb-6eec5ccf8f5a" providerId="ADAL" clId="{010791FE-A706-4359-8A87-B6E08AB67BEB}" dt="2022-02-14T14:56:57.575" v="379"/>
        <pc:sldMkLst>
          <pc:docMk/>
          <pc:sldMk cId="1344517179" sldId="1603"/>
        </pc:sldMkLst>
        <pc:cxnChg chg="add mod modVis">
          <ac:chgData name="Arce, Eliezer - HCD" userId="86e2a09b-373b-4628-98eb-6eec5ccf8f5a" providerId="ADAL" clId="{010791FE-A706-4359-8A87-B6E08AB67BEB}" dt="2022-02-14T14:56:57.575" v="379"/>
          <ac:cxnSpMkLst>
            <pc:docMk/>
            <pc:sldMk cId="1344517179" sldId="1603"/>
            <ac:cxnSpMk id="2" creationId="{7846DE18-B617-4DF7-AFC4-C418163055DF}"/>
          </ac:cxnSpMkLst>
        </pc:cxnChg>
      </pc:sldChg>
      <pc:sldChg chg="addSp modSp mod">
        <pc:chgData name="Arce, Eliezer - HCD" userId="86e2a09b-373b-4628-98eb-6eec5ccf8f5a" providerId="ADAL" clId="{010791FE-A706-4359-8A87-B6E08AB67BEB}" dt="2022-02-14T14:56:57.634" v="417"/>
        <pc:sldMkLst>
          <pc:docMk/>
          <pc:sldMk cId="3602695525" sldId="1604"/>
        </pc:sldMkLst>
        <pc:cxnChg chg="add mod modVis">
          <ac:chgData name="Arce, Eliezer - HCD" userId="86e2a09b-373b-4628-98eb-6eec5ccf8f5a" providerId="ADAL" clId="{010791FE-A706-4359-8A87-B6E08AB67BEB}" dt="2022-02-14T14:56:57.634" v="417"/>
          <ac:cxnSpMkLst>
            <pc:docMk/>
            <pc:sldMk cId="3602695525" sldId="1604"/>
            <ac:cxnSpMk id="2" creationId="{CCCC00D2-F585-4F05-9A3E-3B383CAE67F4}"/>
          </ac:cxnSpMkLst>
        </pc:cxnChg>
      </pc:sldChg>
      <pc:sldChg chg="addSp modSp mod">
        <pc:chgData name="Arce, Eliezer - HCD" userId="86e2a09b-373b-4628-98eb-6eec5ccf8f5a" providerId="ADAL" clId="{010791FE-A706-4359-8A87-B6E08AB67BEB}" dt="2022-02-14T14:56:57.661" v="436"/>
        <pc:sldMkLst>
          <pc:docMk/>
          <pc:sldMk cId="996148177" sldId="1605"/>
        </pc:sldMkLst>
        <pc:cxnChg chg="add mod modVis">
          <ac:chgData name="Arce, Eliezer - HCD" userId="86e2a09b-373b-4628-98eb-6eec5ccf8f5a" providerId="ADAL" clId="{010791FE-A706-4359-8A87-B6E08AB67BEB}" dt="2022-02-14T14:56:57.661" v="436"/>
          <ac:cxnSpMkLst>
            <pc:docMk/>
            <pc:sldMk cId="996148177" sldId="1605"/>
            <ac:cxnSpMk id="2" creationId="{FB09F3E2-F51E-468B-88DF-7C37A1AAE4D7}"/>
          </ac:cxnSpMkLst>
        </pc:cxnChg>
      </pc:sldChg>
      <pc:sldChg chg="addSp modSp mod">
        <pc:chgData name="Arce, Eliezer - HCD" userId="86e2a09b-373b-4628-98eb-6eec5ccf8f5a" providerId="ADAL" clId="{010791FE-A706-4359-8A87-B6E08AB67BEB}" dt="2022-02-14T14:56:57.684" v="455"/>
        <pc:sldMkLst>
          <pc:docMk/>
          <pc:sldMk cId="1316812425" sldId="1606"/>
        </pc:sldMkLst>
        <pc:cxnChg chg="add mod modVis">
          <ac:chgData name="Arce, Eliezer - HCD" userId="86e2a09b-373b-4628-98eb-6eec5ccf8f5a" providerId="ADAL" clId="{010791FE-A706-4359-8A87-B6E08AB67BEB}" dt="2022-02-14T14:56:57.684" v="455"/>
          <ac:cxnSpMkLst>
            <pc:docMk/>
            <pc:sldMk cId="1316812425" sldId="1606"/>
            <ac:cxnSpMk id="2" creationId="{5A9F9D54-E3E7-4DE6-922F-414842F5FC3D}"/>
          </ac:cxnSpMkLst>
        </pc:cxnChg>
      </pc:sldChg>
      <pc:sldChg chg="addSp modSp mod">
        <pc:chgData name="Arce, Eliezer - HCD" userId="86e2a09b-373b-4628-98eb-6eec5ccf8f5a" providerId="ADAL" clId="{010791FE-A706-4359-8A87-B6E08AB67BEB}" dt="2022-02-14T14:56:57.709" v="474"/>
        <pc:sldMkLst>
          <pc:docMk/>
          <pc:sldMk cId="2175073520" sldId="1607"/>
        </pc:sldMkLst>
        <pc:cxnChg chg="add mod modVis">
          <ac:chgData name="Arce, Eliezer - HCD" userId="86e2a09b-373b-4628-98eb-6eec5ccf8f5a" providerId="ADAL" clId="{010791FE-A706-4359-8A87-B6E08AB67BEB}" dt="2022-02-14T14:56:57.709" v="474"/>
          <ac:cxnSpMkLst>
            <pc:docMk/>
            <pc:sldMk cId="2175073520" sldId="1607"/>
            <ac:cxnSpMk id="2" creationId="{6816F575-ECC4-4018-8B2D-A50D91880730}"/>
          </ac:cxnSpMkLst>
        </pc:cxnChg>
      </pc:sldChg>
      <pc:sldChg chg="addSp modSp mod">
        <pc:chgData name="Arce, Eliezer - HCD" userId="86e2a09b-373b-4628-98eb-6eec5ccf8f5a" providerId="ADAL" clId="{010791FE-A706-4359-8A87-B6E08AB67BEB}" dt="2022-02-14T14:56:57.738" v="493"/>
        <pc:sldMkLst>
          <pc:docMk/>
          <pc:sldMk cId="1168439259" sldId="1608"/>
        </pc:sldMkLst>
        <pc:cxnChg chg="add mod modVis">
          <ac:chgData name="Arce, Eliezer - HCD" userId="86e2a09b-373b-4628-98eb-6eec5ccf8f5a" providerId="ADAL" clId="{010791FE-A706-4359-8A87-B6E08AB67BEB}" dt="2022-02-14T14:56:57.738" v="493"/>
          <ac:cxnSpMkLst>
            <pc:docMk/>
            <pc:sldMk cId="1168439259" sldId="1608"/>
            <ac:cxnSpMk id="4" creationId="{28A1F20F-E121-4C44-8297-F72536DEB8D6}"/>
          </ac:cxnSpMkLst>
        </pc:cxnChg>
      </pc:sldChg>
      <pc:sldChg chg="addSp modSp mod">
        <pc:chgData name="Arce, Eliezer - HCD" userId="86e2a09b-373b-4628-98eb-6eec5ccf8f5a" providerId="ADAL" clId="{010791FE-A706-4359-8A87-B6E08AB67BEB}" dt="2022-02-14T14:56:57.749" v="512"/>
        <pc:sldMkLst>
          <pc:docMk/>
          <pc:sldMk cId="4266686032" sldId="1609"/>
        </pc:sldMkLst>
        <pc:cxnChg chg="add mod modVis">
          <ac:chgData name="Arce, Eliezer - HCD" userId="86e2a09b-373b-4628-98eb-6eec5ccf8f5a" providerId="ADAL" clId="{010791FE-A706-4359-8A87-B6E08AB67BEB}" dt="2022-02-14T14:56:57.749" v="512"/>
          <ac:cxnSpMkLst>
            <pc:docMk/>
            <pc:sldMk cId="4266686032" sldId="1609"/>
            <ac:cxnSpMk id="2" creationId="{6F6A2260-ABE6-4887-B913-2D67FD1898E2}"/>
          </ac:cxnSpMkLst>
        </pc:cxnChg>
      </pc:sldChg>
      <pc:sldChg chg="addSp modSp mod">
        <pc:chgData name="Arce, Eliezer - HCD" userId="86e2a09b-373b-4628-98eb-6eec5ccf8f5a" providerId="ADAL" clId="{010791FE-A706-4359-8A87-B6E08AB67BEB}" dt="2022-02-14T14:56:57.780" v="550"/>
        <pc:sldMkLst>
          <pc:docMk/>
          <pc:sldMk cId="2313140510" sldId="1610"/>
        </pc:sldMkLst>
        <pc:cxnChg chg="add mod modVis">
          <ac:chgData name="Arce, Eliezer - HCD" userId="86e2a09b-373b-4628-98eb-6eec5ccf8f5a" providerId="ADAL" clId="{010791FE-A706-4359-8A87-B6E08AB67BEB}" dt="2022-02-14T14:56:57.780" v="550"/>
          <ac:cxnSpMkLst>
            <pc:docMk/>
            <pc:sldMk cId="2313140510" sldId="1610"/>
            <ac:cxnSpMk id="2" creationId="{C3BA91CE-507F-4334-AE15-BFA49E6E60E3}"/>
          </ac:cxnSpMkLst>
        </pc:cxnChg>
      </pc:sldChg>
      <pc:sldChg chg="addSp modSp mod">
        <pc:chgData name="Arce, Eliezer - HCD" userId="86e2a09b-373b-4628-98eb-6eec5ccf8f5a" providerId="ADAL" clId="{010791FE-A706-4359-8A87-B6E08AB67BEB}" dt="2022-02-14T14:56:57.806" v="569"/>
        <pc:sldMkLst>
          <pc:docMk/>
          <pc:sldMk cId="3510363656" sldId="1611"/>
        </pc:sldMkLst>
        <pc:cxnChg chg="add mod modVis">
          <ac:chgData name="Arce, Eliezer - HCD" userId="86e2a09b-373b-4628-98eb-6eec5ccf8f5a" providerId="ADAL" clId="{010791FE-A706-4359-8A87-B6E08AB67BEB}" dt="2022-02-14T14:56:57.806" v="569"/>
          <ac:cxnSpMkLst>
            <pc:docMk/>
            <pc:sldMk cId="3510363656" sldId="1611"/>
            <ac:cxnSpMk id="2" creationId="{9C601D94-B987-4194-81B1-EAC77C0F17FF}"/>
          </ac:cxnSpMkLst>
        </pc:cxnChg>
      </pc:sldChg>
      <pc:sldChg chg="addSp modSp mod">
        <pc:chgData name="Arce, Eliezer - HCD" userId="86e2a09b-373b-4628-98eb-6eec5ccf8f5a" providerId="ADAL" clId="{010791FE-A706-4359-8A87-B6E08AB67BEB}" dt="2022-02-14T14:56:57.834" v="588"/>
        <pc:sldMkLst>
          <pc:docMk/>
          <pc:sldMk cId="993912581" sldId="1612"/>
        </pc:sldMkLst>
        <pc:cxnChg chg="add mod modVis">
          <ac:chgData name="Arce, Eliezer - HCD" userId="86e2a09b-373b-4628-98eb-6eec5ccf8f5a" providerId="ADAL" clId="{010791FE-A706-4359-8A87-B6E08AB67BEB}" dt="2022-02-14T14:56:57.834" v="588"/>
          <ac:cxnSpMkLst>
            <pc:docMk/>
            <pc:sldMk cId="993912581" sldId="1612"/>
            <ac:cxnSpMk id="2" creationId="{A5BBF64D-D03C-4C6E-9A95-6F1029565640}"/>
          </ac:cxnSpMkLst>
        </pc:cxnChg>
      </pc:sldChg>
      <pc:sldChg chg="addSp modSp mod">
        <pc:chgData name="Arce, Eliezer - HCD" userId="86e2a09b-373b-4628-98eb-6eec5ccf8f5a" providerId="ADAL" clId="{010791FE-A706-4359-8A87-B6E08AB67BEB}" dt="2022-02-14T14:56:57.856" v="607"/>
        <pc:sldMkLst>
          <pc:docMk/>
          <pc:sldMk cId="913063857" sldId="1613"/>
        </pc:sldMkLst>
        <pc:cxnChg chg="add mod modVis">
          <ac:chgData name="Arce, Eliezer - HCD" userId="86e2a09b-373b-4628-98eb-6eec5ccf8f5a" providerId="ADAL" clId="{010791FE-A706-4359-8A87-B6E08AB67BEB}" dt="2022-02-14T14:56:57.856" v="607"/>
          <ac:cxnSpMkLst>
            <pc:docMk/>
            <pc:sldMk cId="913063857" sldId="1613"/>
            <ac:cxnSpMk id="2" creationId="{3A4DDE91-FAF4-4E19-B872-BA28C0B000BB}"/>
          </ac:cxnSpMkLst>
        </pc:cxnChg>
      </pc:sldChg>
      <pc:sldChg chg="addSp modSp mod">
        <pc:chgData name="Arce, Eliezer - HCD" userId="86e2a09b-373b-4628-98eb-6eec5ccf8f5a" providerId="ADAL" clId="{010791FE-A706-4359-8A87-B6E08AB67BEB}" dt="2022-02-14T14:56:57.881" v="626"/>
        <pc:sldMkLst>
          <pc:docMk/>
          <pc:sldMk cId="2524555275" sldId="1614"/>
        </pc:sldMkLst>
        <pc:cxnChg chg="add mod modVis">
          <ac:chgData name="Arce, Eliezer - HCD" userId="86e2a09b-373b-4628-98eb-6eec5ccf8f5a" providerId="ADAL" clId="{010791FE-A706-4359-8A87-B6E08AB67BEB}" dt="2022-02-14T14:56:57.881" v="626"/>
          <ac:cxnSpMkLst>
            <pc:docMk/>
            <pc:sldMk cId="2524555275" sldId="1614"/>
            <ac:cxnSpMk id="2" creationId="{83C44A3C-D7D4-400C-A65E-01A281582181}"/>
          </ac:cxnSpMkLst>
        </pc:cxnChg>
      </pc:sldChg>
      <pc:sldChg chg="addSp modSp mod">
        <pc:chgData name="Arce, Eliezer - HCD" userId="86e2a09b-373b-4628-98eb-6eec5ccf8f5a" providerId="ADAL" clId="{010791FE-A706-4359-8A87-B6E08AB67BEB}" dt="2022-02-14T14:56:57.902" v="645"/>
        <pc:sldMkLst>
          <pc:docMk/>
          <pc:sldMk cId="3875579633" sldId="1616"/>
        </pc:sldMkLst>
        <pc:cxnChg chg="add mod modVis">
          <ac:chgData name="Arce, Eliezer - HCD" userId="86e2a09b-373b-4628-98eb-6eec5ccf8f5a" providerId="ADAL" clId="{010791FE-A706-4359-8A87-B6E08AB67BEB}" dt="2022-02-14T14:56:57.902" v="645"/>
          <ac:cxnSpMkLst>
            <pc:docMk/>
            <pc:sldMk cId="3875579633" sldId="1616"/>
            <ac:cxnSpMk id="2" creationId="{8F87BF8E-1A2E-4328-B986-14CAF27A008B}"/>
          </ac:cxnSpMkLst>
        </pc:cxnChg>
      </pc:sldChg>
      <pc:sldChg chg="addSp modSp mod">
        <pc:chgData name="Arce, Eliezer - HCD" userId="86e2a09b-373b-4628-98eb-6eec5ccf8f5a" providerId="ADAL" clId="{010791FE-A706-4359-8A87-B6E08AB67BEB}" dt="2022-02-14T14:56:57.931" v="664"/>
        <pc:sldMkLst>
          <pc:docMk/>
          <pc:sldMk cId="2974232707" sldId="1617"/>
        </pc:sldMkLst>
        <pc:cxnChg chg="add mod modVis">
          <ac:chgData name="Arce, Eliezer - HCD" userId="86e2a09b-373b-4628-98eb-6eec5ccf8f5a" providerId="ADAL" clId="{010791FE-A706-4359-8A87-B6E08AB67BEB}" dt="2022-02-14T14:56:57.931" v="664"/>
          <ac:cxnSpMkLst>
            <pc:docMk/>
            <pc:sldMk cId="2974232707" sldId="1617"/>
            <ac:cxnSpMk id="2" creationId="{387CCEF3-0C18-49C7-8AD5-4FA2F84D038A}"/>
          </ac:cxnSpMkLst>
        </pc:cxnChg>
      </pc:sldChg>
      <pc:sldChg chg="addSp modSp mod">
        <pc:chgData name="Arce, Eliezer - HCD" userId="86e2a09b-373b-4628-98eb-6eec5ccf8f5a" providerId="ADAL" clId="{010791FE-A706-4359-8A87-B6E08AB67BEB}" dt="2022-02-14T14:56:57.962" v="683"/>
        <pc:sldMkLst>
          <pc:docMk/>
          <pc:sldMk cId="4198747370" sldId="1618"/>
        </pc:sldMkLst>
        <pc:cxnChg chg="add mod modVis">
          <ac:chgData name="Arce, Eliezer - HCD" userId="86e2a09b-373b-4628-98eb-6eec5ccf8f5a" providerId="ADAL" clId="{010791FE-A706-4359-8A87-B6E08AB67BEB}" dt="2022-02-14T14:56:57.962" v="683"/>
          <ac:cxnSpMkLst>
            <pc:docMk/>
            <pc:sldMk cId="4198747370" sldId="1618"/>
            <ac:cxnSpMk id="2" creationId="{ED91B356-31A7-4498-98D0-3981142F8940}"/>
          </ac:cxnSpMkLst>
        </pc:cxnChg>
      </pc:sldChg>
      <pc:sldChg chg="addSp modSp mod">
        <pc:chgData name="Arce, Eliezer - HCD" userId="86e2a09b-373b-4628-98eb-6eec5ccf8f5a" providerId="ADAL" clId="{010791FE-A706-4359-8A87-B6E08AB67BEB}" dt="2022-02-14T14:56:58.016" v="702"/>
        <pc:sldMkLst>
          <pc:docMk/>
          <pc:sldMk cId="3297912149" sldId="1619"/>
        </pc:sldMkLst>
        <pc:cxnChg chg="add mod modVis">
          <ac:chgData name="Arce, Eliezer - HCD" userId="86e2a09b-373b-4628-98eb-6eec5ccf8f5a" providerId="ADAL" clId="{010791FE-A706-4359-8A87-B6E08AB67BEB}" dt="2022-02-14T14:56:58.016" v="702"/>
          <ac:cxnSpMkLst>
            <pc:docMk/>
            <pc:sldMk cId="3297912149" sldId="1619"/>
            <ac:cxnSpMk id="4" creationId="{1B455719-D993-42F9-B870-C6C6E20BC591}"/>
          </ac:cxnSpMkLst>
        </pc:cxnChg>
      </pc:sldChg>
      <pc:sldChg chg="addSp modSp mod">
        <pc:chgData name="Arce, Eliezer - HCD" userId="86e2a09b-373b-4628-98eb-6eec5ccf8f5a" providerId="ADAL" clId="{010791FE-A706-4359-8A87-B6E08AB67BEB}" dt="2022-02-14T14:56:58.071" v="759"/>
        <pc:sldMkLst>
          <pc:docMk/>
          <pc:sldMk cId="1473881799" sldId="1620"/>
        </pc:sldMkLst>
        <pc:cxnChg chg="add mod modVis">
          <ac:chgData name="Arce, Eliezer - HCD" userId="86e2a09b-373b-4628-98eb-6eec5ccf8f5a" providerId="ADAL" clId="{010791FE-A706-4359-8A87-B6E08AB67BEB}" dt="2022-02-14T14:56:58.071" v="759"/>
          <ac:cxnSpMkLst>
            <pc:docMk/>
            <pc:sldMk cId="1473881799" sldId="1620"/>
            <ac:cxnSpMk id="2" creationId="{FBD89C34-E79B-4634-8F0B-002B6073F5E7}"/>
          </ac:cxnSpMkLst>
        </pc:cxnChg>
      </pc:sldChg>
      <pc:sldChg chg="addSp modSp mod">
        <pc:chgData name="Arce, Eliezer - HCD" userId="86e2a09b-373b-4628-98eb-6eec5ccf8f5a" providerId="ADAL" clId="{010791FE-A706-4359-8A87-B6E08AB67BEB}" dt="2022-02-14T14:56:58.102" v="778"/>
        <pc:sldMkLst>
          <pc:docMk/>
          <pc:sldMk cId="3422897607" sldId="1621"/>
        </pc:sldMkLst>
        <pc:cxnChg chg="add mod modVis">
          <ac:chgData name="Arce, Eliezer - HCD" userId="86e2a09b-373b-4628-98eb-6eec5ccf8f5a" providerId="ADAL" clId="{010791FE-A706-4359-8A87-B6E08AB67BEB}" dt="2022-02-14T14:56:58.102" v="778"/>
          <ac:cxnSpMkLst>
            <pc:docMk/>
            <pc:sldMk cId="3422897607" sldId="1621"/>
            <ac:cxnSpMk id="2" creationId="{9D32056D-C721-4003-8FEC-7C942FBC6171}"/>
          </ac:cxnSpMkLst>
        </pc:cxnChg>
      </pc:sldChg>
      <pc:sldChg chg="addSp modSp mod">
        <pc:chgData name="Arce, Eliezer - HCD" userId="86e2a09b-373b-4628-98eb-6eec5ccf8f5a" providerId="ADAL" clId="{010791FE-A706-4359-8A87-B6E08AB67BEB}" dt="2022-02-14T14:56:58.120" v="797"/>
        <pc:sldMkLst>
          <pc:docMk/>
          <pc:sldMk cId="2850544541" sldId="1624"/>
        </pc:sldMkLst>
        <pc:cxnChg chg="add mod modVis">
          <ac:chgData name="Arce, Eliezer - HCD" userId="86e2a09b-373b-4628-98eb-6eec5ccf8f5a" providerId="ADAL" clId="{010791FE-A706-4359-8A87-B6E08AB67BEB}" dt="2022-02-14T14:56:58.120" v="797"/>
          <ac:cxnSpMkLst>
            <pc:docMk/>
            <pc:sldMk cId="2850544541" sldId="1624"/>
            <ac:cxnSpMk id="2" creationId="{29127B76-DAA8-4649-B8DF-C39249978F19}"/>
          </ac:cxnSpMkLst>
        </pc:cxnChg>
      </pc:sldChg>
      <pc:sldChg chg="addSp modSp mod">
        <pc:chgData name="Arce, Eliezer - HCD" userId="86e2a09b-373b-4628-98eb-6eec5ccf8f5a" providerId="ADAL" clId="{010791FE-A706-4359-8A87-B6E08AB67BEB}" dt="2022-02-14T14:56:58.361" v="1063"/>
        <pc:sldMkLst>
          <pc:docMk/>
          <pc:sldMk cId="139335389" sldId="1625"/>
        </pc:sldMkLst>
        <pc:cxnChg chg="add mod modVis">
          <ac:chgData name="Arce, Eliezer - HCD" userId="86e2a09b-373b-4628-98eb-6eec5ccf8f5a" providerId="ADAL" clId="{010791FE-A706-4359-8A87-B6E08AB67BEB}" dt="2022-02-14T14:56:58.361" v="1063"/>
          <ac:cxnSpMkLst>
            <pc:docMk/>
            <pc:sldMk cId="139335389" sldId="1625"/>
            <ac:cxnSpMk id="2" creationId="{2008FE7C-6AF8-494C-A05A-EFCB2904ADAE}"/>
          </ac:cxnSpMkLst>
        </pc:cxnChg>
      </pc:sldChg>
      <pc:sldChg chg="addSp modSp mod">
        <pc:chgData name="Arce, Eliezer - HCD" userId="86e2a09b-373b-4628-98eb-6eec5ccf8f5a" providerId="ADAL" clId="{010791FE-A706-4359-8A87-B6E08AB67BEB}" dt="2022-02-14T14:56:58.348" v="1044"/>
        <pc:sldMkLst>
          <pc:docMk/>
          <pc:sldMk cId="3816655365" sldId="1626"/>
        </pc:sldMkLst>
        <pc:cxnChg chg="add mod modVis">
          <ac:chgData name="Arce, Eliezer - HCD" userId="86e2a09b-373b-4628-98eb-6eec5ccf8f5a" providerId="ADAL" clId="{010791FE-A706-4359-8A87-B6E08AB67BEB}" dt="2022-02-14T14:56:58.348" v="1044"/>
          <ac:cxnSpMkLst>
            <pc:docMk/>
            <pc:sldMk cId="3816655365" sldId="1626"/>
            <ac:cxnSpMk id="2" creationId="{7BC12390-433D-454B-9996-C64C794414A7}"/>
          </ac:cxnSpMkLst>
        </pc:cxnChg>
      </pc:sldChg>
      <pc:sldChg chg="addSp modSp mod">
        <pc:chgData name="Arce, Eliezer - HCD" userId="86e2a09b-373b-4628-98eb-6eec5ccf8f5a" providerId="ADAL" clId="{010791FE-A706-4359-8A87-B6E08AB67BEB}" dt="2022-02-14T14:56:58.306" v="987"/>
        <pc:sldMkLst>
          <pc:docMk/>
          <pc:sldMk cId="1245700143" sldId="1627"/>
        </pc:sldMkLst>
        <pc:cxnChg chg="add mod modVis">
          <ac:chgData name="Arce, Eliezer - HCD" userId="86e2a09b-373b-4628-98eb-6eec5ccf8f5a" providerId="ADAL" clId="{010791FE-A706-4359-8A87-B6E08AB67BEB}" dt="2022-02-14T14:56:58.306" v="987"/>
          <ac:cxnSpMkLst>
            <pc:docMk/>
            <pc:sldMk cId="1245700143" sldId="1627"/>
            <ac:cxnSpMk id="2" creationId="{8F21A108-0FE6-4C8B-A16F-287B371B5562}"/>
          </ac:cxnSpMkLst>
        </pc:cxnChg>
      </pc:sldChg>
      <pc:sldChg chg="addSp modSp mod">
        <pc:chgData name="Arce, Eliezer - HCD" userId="86e2a09b-373b-4628-98eb-6eec5ccf8f5a" providerId="ADAL" clId="{010791FE-A706-4359-8A87-B6E08AB67BEB}" dt="2022-02-14T14:56:57.436" v="265"/>
        <pc:sldMkLst>
          <pc:docMk/>
          <pc:sldMk cId="2124723781" sldId="1628"/>
        </pc:sldMkLst>
        <pc:cxnChg chg="add mod modVis">
          <ac:chgData name="Arce, Eliezer - HCD" userId="86e2a09b-373b-4628-98eb-6eec5ccf8f5a" providerId="ADAL" clId="{010791FE-A706-4359-8A87-B6E08AB67BEB}" dt="2022-02-14T14:56:57.436" v="265"/>
          <ac:cxnSpMkLst>
            <pc:docMk/>
            <pc:sldMk cId="2124723781" sldId="1628"/>
            <ac:cxnSpMk id="4" creationId="{A007AE35-6149-4CCA-B11F-D2A3F233F579}"/>
          </ac:cxnSpMkLst>
        </pc:cxnChg>
      </pc:sldChg>
      <pc:sldChg chg="addSp modSp mod">
        <pc:chgData name="Arce, Eliezer - HCD" userId="86e2a09b-373b-4628-98eb-6eec5ccf8f5a" providerId="ADAL" clId="{010791FE-A706-4359-8A87-B6E08AB67BEB}" dt="2022-02-14T14:56:58.249" v="911"/>
        <pc:sldMkLst>
          <pc:docMk/>
          <pc:sldMk cId="3218402361" sldId="1631"/>
        </pc:sldMkLst>
        <pc:cxnChg chg="add mod modVis">
          <ac:chgData name="Arce, Eliezer - HCD" userId="86e2a09b-373b-4628-98eb-6eec5ccf8f5a" providerId="ADAL" clId="{010791FE-A706-4359-8A87-B6E08AB67BEB}" dt="2022-02-14T14:56:58.249" v="911"/>
          <ac:cxnSpMkLst>
            <pc:docMk/>
            <pc:sldMk cId="3218402361" sldId="1631"/>
            <ac:cxnSpMk id="3" creationId="{19AB83E0-6BD7-4411-ACF4-7F15AFC67328}"/>
          </ac:cxnSpMkLst>
        </pc:cxnChg>
      </pc:sldChg>
    </pc:docChg>
  </pc:docChgLst>
  <pc:docChgLst>
    <pc:chgData name="Makuch, Ellary - HCD" userId="729c8c1d-8dd7-405b-b3f7-feabc0c037d0" providerId="ADAL" clId="{24FC8788-A499-4B2B-92DD-05607D3A0563}"/>
    <pc:docChg chg="custSel modSld">
      <pc:chgData name="Makuch, Ellary - HCD" userId="729c8c1d-8dd7-405b-b3f7-feabc0c037d0" providerId="ADAL" clId="{24FC8788-A499-4B2B-92DD-05607D3A0563}" dt="2021-11-15T18:59:06.335" v="15" actId="1076"/>
      <pc:docMkLst>
        <pc:docMk/>
      </pc:docMkLst>
      <pc:sldChg chg="modSp mod">
        <pc:chgData name="Makuch, Ellary - HCD" userId="729c8c1d-8dd7-405b-b3f7-feabc0c037d0" providerId="ADAL" clId="{24FC8788-A499-4B2B-92DD-05607D3A0563}" dt="2021-11-15T18:58:43.110" v="13" actId="113"/>
        <pc:sldMkLst>
          <pc:docMk/>
          <pc:sldMk cId="2799487014" sldId="642"/>
        </pc:sldMkLst>
        <pc:spChg chg="mod">
          <ac:chgData name="Makuch, Ellary - HCD" userId="729c8c1d-8dd7-405b-b3f7-feabc0c037d0" providerId="ADAL" clId="{24FC8788-A499-4B2B-92DD-05607D3A0563}" dt="2021-11-15T18:58:33.757" v="10" actId="207"/>
          <ac:spMkLst>
            <pc:docMk/>
            <pc:sldMk cId="2799487014" sldId="642"/>
            <ac:spMk id="2" creationId="{F72661A6-7BF9-4849-90F3-BE67EDCF010C}"/>
          </ac:spMkLst>
        </pc:spChg>
        <pc:spChg chg="mod">
          <ac:chgData name="Makuch, Ellary - HCD" userId="729c8c1d-8dd7-405b-b3f7-feabc0c037d0" providerId="ADAL" clId="{24FC8788-A499-4B2B-92DD-05607D3A0563}" dt="2021-11-15T18:58:43.110" v="13" actId="113"/>
          <ac:spMkLst>
            <pc:docMk/>
            <pc:sldMk cId="2799487014" sldId="642"/>
            <ac:spMk id="4" creationId="{7D5D827A-1B1F-4B45-AF27-BF7C10863A74}"/>
          </ac:spMkLst>
        </pc:spChg>
        <pc:spChg chg="mod">
          <ac:chgData name="Makuch, Ellary - HCD" userId="729c8c1d-8dd7-405b-b3f7-feabc0c037d0" providerId="ADAL" clId="{24FC8788-A499-4B2B-92DD-05607D3A0563}" dt="2021-11-15T18:58:28.432" v="9" actId="207"/>
          <ac:spMkLst>
            <pc:docMk/>
            <pc:sldMk cId="2799487014" sldId="642"/>
            <ac:spMk id="6" creationId="{B7429590-E61D-8647-9F8C-AAC65ED3F4C3}"/>
          </ac:spMkLst>
        </pc:spChg>
        <pc:spChg chg="mod">
          <ac:chgData name="Makuch, Ellary - HCD" userId="729c8c1d-8dd7-405b-b3f7-feabc0c037d0" providerId="ADAL" clId="{24FC8788-A499-4B2B-92DD-05607D3A0563}" dt="2021-11-15T18:58:38.085" v="11" actId="207"/>
          <ac:spMkLst>
            <pc:docMk/>
            <pc:sldMk cId="2799487014" sldId="642"/>
            <ac:spMk id="8" creationId="{3758FCD2-1110-1749-978E-DF099BC08D12}"/>
          </ac:spMkLst>
        </pc:spChg>
      </pc:sldChg>
      <pc:sldChg chg="modSp mod">
        <pc:chgData name="Makuch, Ellary - HCD" userId="729c8c1d-8dd7-405b-b3f7-feabc0c037d0" providerId="ADAL" clId="{24FC8788-A499-4B2B-92DD-05607D3A0563}" dt="2021-11-15T18:59:06.335" v="15" actId="1076"/>
        <pc:sldMkLst>
          <pc:docMk/>
          <pc:sldMk cId="1377421464" sldId="660"/>
        </pc:sldMkLst>
        <pc:spChg chg="mod">
          <ac:chgData name="Makuch, Ellary - HCD" userId="729c8c1d-8dd7-405b-b3f7-feabc0c037d0" providerId="ADAL" clId="{24FC8788-A499-4B2B-92DD-05607D3A0563}" dt="2021-11-15T18:59:02.733" v="14" actId="14100"/>
          <ac:spMkLst>
            <pc:docMk/>
            <pc:sldMk cId="1377421464" sldId="660"/>
            <ac:spMk id="10" creationId="{C818F1DF-CF15-4614-83ED-2C7F8BA7A593}"/>
          </ac:spMkLst>
        </pc:spChg>
        <pc:picChg chg="mod">
          <ac:chgData name="Makuch, Ellary - HCD" userId="729c8c1d-8dd7-405b-b3f7-feabc0c037d0" providerId="ADAL" clId="{24FC8788-A499-4B2B-92DD-05607D3A0563}" dt="2021-11-15T18:59:06.335" v="15" actId="1076"/>
          <ac:picMkLst>
            <pc:docMk/>
            <pc:sldMk cId="1377421464" sldId="660"/>
            <ac:picMk id="13" creationId="{767C3699-DBA5-4FC6-937F-0057E4E729AC}"/>
          </ac:picMkLst>
        </pc:picChg>
      </pc:sldChg>
      <pc:sldChg chg="modSp mod">
        <pc:chgData name="Makuch, Ellary - HCD" userId="729c8c1d-8dd7-405b-b3f7-feabc0c037d0" providerId="ADAL" clId="{24FC8788-A499-4B2B-92DD-05607D3A0563}" dt="2021-11-15T18:55:44.622" v="0" actId="1036"/>
        <pc:sldMkLst>
          <pc:docMk/>
          <pc:sldMk cId="3546954192" sldId="1449"/>
        </pc:sldMkLst>
        <pc:picChg chg="mod">
          <ac:chgData name="Makuch, Ellary - HCD" userId="729c8c1d-8dd7-405b-b3f7-feabc0c037d0" providerId="ADAL" clId="{24FC8788-A499-4B2B-92DD-05607D3A0563}" dt="2021-11-15T18:55:44.622" v="0" actId="1036"/>
          <ac:picMkLst>
            <pc:docMk/>
            <pc:sldMk cId="3546954192" sldId="1449"/>
            <ac:picMk id="6" creationId="{48F619B9-41E5-4581-B595-4B3DC506B594}"/>
          </ac:picMkLst>
        </pc:picChg>
      </pc:sldChg>
    </pc:docChg>
  </pc:docChgLst>
  <pc:docChgLst>
    <pc:chgData name="Arce, Eliezer - HCD" userId="S::eliezer.arce@houstontx.gov::86e2a09b-373b-4628-98eb-6eec5ccf8f5a" providerId="AD" clId="Web-{C6EC95D7-E7B8-4AF4-BA39-1FDAEE41B098}"/>
    <pc:docChg chg="modSld">
      <pc:chgData name="Arce, Eliezer - HCD" userId="S::eliezer.arce@houstontx.gov::86e2a09b-373b-4628-98eb-6eec5ccf8f5a" providerId="AD" clId="Web-{C6EC95D7-E7B8-4AF4-BA39-1FDAEE41B098}" dt="2022-03-29T15:56:25.502" v="21" actId="14100"/>
      <pc:docMkLst>
        <pc:docMk/>
      </pc:docMkLst>
      <pc:sldChg chg="modSp">
        <pc:chgData name="Arce, Eliezer - HCD" userId="S::eliezer.arce@houstontx.gov::86e2a09b-373b-4628-98eb-6eec5ccf8f5a" providerId="AD" clId="Web-{C6EC95D7-E7B8-4AF4-BA39-1FDAEE41B098}" dt="2022-03-29T15:47:29.808" v="19" actId="20577"/>
        <pc:sldMkLst>
          <pc:docMk/>
          <pc:sldMk cId="4060986656" sldId="1569"/>
        </pc:sldMkLst>
        <pc:spChg chg="mod">
          <ac:chgData name="Arce, Eliezer - HCD" userId="S::eliezer.arce@houstontx.gov::86e2a09b-373b-4628-98eb-6eec5ccf8f5a" providerId="AD" clId="Web-{C6EC95D7-E7B8-4AF4-BA39-1FDAEE41B098}" dt="2022-03-29T15:47:29.808" v="19" actId="20577"/>
          <ac:spMkLst>
            <pc:docMk/>
            <pc:sldMk cId="4060986656" sldId="1569"/>
            <ac:spMk id="2" creationId="{1EFE52C4-4403-41E7-9898-5C762A00C0D7}"/>
          </ac:spMkLst>
        </pc:spChg>
      </pc:sldChg>
      <pc:sldChg chg="addSp delSp modSp">
        <pc:chgData name="Arce, Eliezer - HCD" userId="S::eliezer.arce@houstontx.gov::86e2a09b-373b-4628-98eb-6eec5ccf8f5a" providerId="AD" clId="Web-{C6EC95D7-E7B8-4AF4-BA39-1FDAEE41B098}" dt="2022-03-29T15:45:09.150" v="11" actId="1076"/>
        <pc:sldMkLst>
          <pc:docMk/>
          <pc:sldMk cId="3893556512" sldId="1636"/>
        </pc:sldMkLst>
        <pc:spChg chg="mod">
          <ac:chgData name="Arce, Eliezer - HCD" userId="S::eliezer.arce@houstontx.gov::86e2a09b-373b-4628-98eb-6eec5ccf8f5a" providerId="AD" clId="Web-{C6EC95D7-E7B8-4AF4-BA39-1FDAEE41B098}" dt="2022-03-29T15:44:57.509" v="10" actId="14100"/>
          <ac:spMkLst>
            <pc:docMk/>
            <pc:sldMk cId="3893556512" sldId="1636"/>
            <ac:spMk id="7" creationId="{F2921517-0CFA-9B44-AC5A-C443393917AC}"/>
          </ac:spMkLst>
        </pc:spChg>
        <pc:picChg chg="add mod">
          <ac:chgData name="Arce, Eliezer - HCD" userId="S::eliezer.arce@houstontx.gov::86e2a09b-373b-4628-98eb-6eec5ccf8f5a" providerId="AD" clId="Web-{C6EC95D7-E7B8-4AF4-BA39-1FDAEE41B098}" dt="2022-03-29T15:43:57.461" v="1"/>
          <ac:picMkLst>
            <pc:docMk/>
            <pc:sldMk cId="3893556512" sldId="1636"/>
            <ac:picMk id="2" creationId="{23B30D33-435B-5CC0-7ADC-8124ED10A31E}"/>
          </ac:picMkLst>
        </pc:picChg>
        <pc:picChg chg="add mod">
          <ac:chgData name="Arce, Eliezer - HCD" userId="S::eliezer.arce@houstontx.gov::86e2a09b-373b-4628-98eb-6eec5ccf8f5a" providerId="AD" clId="Web-{C6EC95D7-E7B8-4AF4-BA39-1FDAEE41B098}" dt="2022-03-29T15:45:09.150" v="11" actId="1076"/>
          <ac:picMkLst>
            <pc:docMk/>
            <pc:sldMk cId="3893556512" sldId="1636"/>
            <ac:picMk id="3" creationId="{07AD0F10-D449-AD9B-7474-47CC60E573A4}"/>
          </ac:picMkLst>
        </pc:picChg>
        <pc:picChg chg="del">
          <ac:chgData name="Arce, Eliezer - HCD" userId="S::eliezer.arce@houstontx.gov::86e2a09b-373b-4628-98eb-6eec5ccf8f5a" providerId="AD" clId="Web-{C6EC95D7-E7B8-4AF4-BA39-1FDAEE41B098}" dt="2022-03-29T15:43:09.757" v="0"/>
          <ac:picMkLst>
            <pc:docMk/>
            <pc:sldMk cId="3893556512" sldId="1636"/>
            <ac:picMk id="5" creationId="{4500649E-AB1B-4B1D-BB95-C817D078107D}"/>
          </ac:picMkLst>
        </pc:picChg>
      </pc:sldChg>
      <pc:sldChg chg="modSp">
        <pc:chgData name="Arce, Eliezer - HCD" userId="S::eliezer.arce@houstontx.gov::86e2a09b-373b-4628-98eb-6eec5ccf8f5a" providerId="AD" clId="Web-{C6EC95D7-E7B8-4AF4-BA39-1FDAEE41B098}" dt="2022-03-29T15:56:25.502" v="21" actId="14100"/>
        <pc:sldMkLst>
          <pc:docMk/>
          <pc:sldMk cId="3879736209" sldId="1678"/>
        </pc:sldMkLst>
        <pc:spChg chg="mod">
          <ac:chgData name="Arce, Eliezer - HCD" userId="S::eliezer.arce@houstontx.gov::86e2a09b-373b-4628-98eb-6eec5ccf8f5a" providerId="AD" clId="Web-{C6EC95D7-E7B8-4AF4-BA39-1FDAEE41B098}" dt="2022-03-29T15:56:25.502" v="21" actId="14100"/>
          <ac:spMkLst>
            <pc:docMk/>
            <pc:sldMk cId="3879736209" sldId="1678"/>
            <ac:spMk id="8" creationId="{357D0188-98BD-44E4-9935-F4F66B752469}"/>
          </ac:spMkLst>
        </pc:spChg>
      </pc:sldChg>
      <pc:sldChg chg="modSp">
        <pc:chgData name="Arce, Eliezer - HCD" userId="S::eliezer.arce@houstontx.gov::86e2a09b-373b-4628-98eb-6eec5ccf8f5a" providerId="AD" clId="Web-{C6EC95D7-E7B8-4AF4-BA39-1FDAEE41B098}" dt="2022-03-29T15:48:26.746" v="20" actId="1076"/>
        <pc:sldMkLst>
          <pc:docMk/>
          <pc:sldMk cId="2132161773" sldId="1679"/>
        </pc:sldMkLst>
        <pc:spChg chg="mod">
          <ac:chgData name="Arce, Eliezer - HCD" userId="S::eliezer.arce@houstontx.gov::86e2a09b-373b-4628-98eb-6eec5ccf8f5a" providerId="AD" clId="Web-{C6EC95D7-E7B8-4AF4-BA39-1FDAEE41B098}" dt="2022-03-29T15:48:26.746" v="20" actId="1076"/>
          <ac:spMkLst>
            <pc:docMk/>
            <pc:sldMk cId="2132161773" sldId="1679"/>
            <ac:spMk id="5" creationId="{DDD4E6A9-C5A2-4DAA-8028-7D4122D40AD1}"/>
          </ac:spMkLst>
        </pc:spChg>
      </pc:sldChg>
      <pc:sldChg chg="modSp">
        <pc:chgData name="Arce, Eliezer - HCD" userId="S::eliezer.arce@houstontx.gov::86e2a09b-373b-4628-98eb-6eec5ccf8f5a" providerId="AD" clId="Web-{C6EC95D7-E7B8-4AF4-BA39-1FDAEE41B098}" dt="2022-03-29T15:46:14.322" v="13" actId="1076"/>
        <pc:sldMkLst>
          <pc:docMk/>
          <pc:sldMk cId="2809322306" sldId="1713"/>
        </pc:sldMkLst>
        <pc:picChg chg="mod">
          <ac:chgData name="Arce, Eliezer - HCD" userId="S::eliezer.arce@houstontx.gov::86e2a09b-373b-4628-98eb-6eec5ccf8f5a" providerId="AD" clId="Web-{C6EC95D7-E7B8-4AF4-BA39-1FDAEE41B098}" dt="2022-03-29T15:46:14.322" v="13" actId="1076"/>
          <ac:picMkLst>
            <pc:docMk/>
            <pc:sldMk cId="2809322306" sldId="1713"/>
            <ac:picMk id="5" creationId="{9FA1E2B8-DCF5-4679-A5E8-10BB920D7D1F}"/>
          </ac:picMkLst>
        </pc:picChg>
      </pc:sldChg>
    </pc:docChg>
  </pc:docChgLst>
  <pc:docChgLst>
    <pc:chgData name="Arce, Eliezer - HCD" userId="86e2a09b-373b-4628-98eb-6eec5ccf8f5a" providerId="ADAL" clId="{6543D7FE-D380-4BF1-BB99-8D5B9A47086B}"/>
    <pc:docChg chg="undo custSel addSld delSld modSld sldOrd">
      <pc:chgData name="Arce, Eliezer - HCD" userId="86e2a09b-373b-4628-98eb-6eec5ccf8f5a" providerId="ADAL" clId="{6543D7FE-D380-4BF1-BB99-8D5B9A47086B}" dt="2021-11-23T19:27:09.917" v="988" actId="2890"/>
      <pc:docMkLst>
        <pc:docMk/>
      </pc:docMkLst>
      <pc:sldChg chg="del">
        <pc:chgData name="Arce, Eliezer - HCD" userId="86e2a09b-373b-4628-98eb-6eec5ccf8f5a" providerId="ADAL" clId="{6543D7FE-D380-4BF1-BB99-8D5B9A47086B}" dt="2021-11-19T16:09:12.077" v="149" actId="47"/>
        <pc:sldMkLst>
          <pc:docMk/>
          <pc:sldMk cId="2429478749" sldId="257"/>
        </pc:sldMkLst>
      </pc:sldChg>
      <pc:sldChg chg="del">
        <pc:chgData name="Arce, Eliezer - HCD" userId="86e2a09b-373b-4628-98eb-6eec5ccf8f5a" providerId="ADAL" clId="{6543D7FE-D380-4BF1-BB99-8D5B9A47086B}" dt="2021-11-19T16:09:21.352" v="157" actId="47"/>
        <pc:sldMkLst>
          <pc:docMk/>
          <pc:sldMk cId="4190224492" sldId="262"/>
        </pc:sldMkLst>
      </pc:sldChg>
      <pc:sldChg chg="del">
        <pc:chgData name="Arce, Eliezer - HCD" userId="86e2a09b-373b-4628-98eb-6eec5ccf8f5a" providerId="ADAL" clId="{6543D7FE-D380-4BF1-BB99-8D5B9A47086B}" dt="2021-11-19T16:09:13.665" v="151" actId="47"/>
        <pc:sldMkLst>
          <pc:docMk/>
          <pc:sldMk cId="3571589427" sldId="266"/>
        </pc:sldMkLst>
      </pc:sldChg>
      <pc:sldChg chg="del">
        <pc:chgData name="Arce, Eliezer - HCD" userId="86e2a09b-373b-4628-98eb-6eec5ccf8f5a" providerId="ADAL" clId="{6543D7FE-D380-4BF1-BB99-8D5B9A47086B}" dt="2021-11-19T16:09:15.346" v="153" actId="47"/>
        <pc:sldMkLst>
          <pc:docMk/>
          <pc:sldMk cId="1399500046" sldId="267"/>
        </pc:sldMkLst>
      </pc:sldChg>
      <pc:sldChg chg="del">
        <pc:chgData name="Arce, Eliezer - HCD" userId="86e2a09b-373b-4628-98eb-6eec5ccf8f5a" providerId="ADAL" clId="{6543D7FE-D380-4BF1-BB99-8D5B9A47086B}" dt="2021-11-19T16:09:16.086" v="154" actId="47"/>
        <pc:sldMkLst>
          <pc:docMk/>
          <pc:sldMk cId="1761288459" sldId="273"/>
        </pc:sldMkLst>
      </pc:sldChg>
      <pc:sldChg chg="del">
        <pc:chgData name="Arce, Eliezer - HCD" userId="86e2a09b-373b-4628-98eb-6eec5ccf8f5a" providerId="ADAL" clId="{6543D7FE-D380-4BF1-BB99-8D5B9A47086B}" dt="2021-11-19T16:09:17.718" v="155" actId="47"/>
        <pc:sldMkLst>
          <pc:docMk/>
          <pc:sldMk cId="1645847291" sldId="274"/>
        </pc:sldMkLst>
      </pc:sldChg>
      <pc:sldChg chg="del">
        <pc:chgData name="Arce, Eliezer - HCD" userId="86e2a09b-373b-4628-98eb-6eec5ccf8f5a" providerId="ADAL" clId="{6543D7FE-D380-4BF1-BB99-8D5B9A47086B}" dt="2021-11-19T16:09:14.566" v="152" actId="47"/>
        <pc:sldMkLst>
          <pc:docMk/>
          <pc:sldMk cId="41290053" sldId="276"/>
        </pc:sldMkLst>
      </pc:sldChg>
      <pc:sldChg chg="del">
        <pc:chgData name="Arce, Eliezer - HCD" userId="86e2a09b-373b-4628-98eb-6eec5ccf8f5a" providerId="ADAL" clId="{6543D7FE-D380-4BF1-BB99-8D5B9A47086B}" dt="2021-11-19T16:09:11.507" v="148" actId="47"/>
        <pc:sldMkLst>
          <pc:docMk/>
          <pc:sldMk cId="1851393385" sldId="279"/>
        </pc:sldMkLst>
      </pc:sldChg>
      <pc:sldChg chg="del">
        <pc:chgData name="Arce, Eliezer - HCD" userId="86e2a09b-373b-4628-98eb-6eec5ccf8f5a" providerId="ADAL" clId="{6543D7FE-D380-4BF1-BB99-8D5B9A47086B}" dt="2021-11-19T16:09:19.288" v="156" actId="47"/>
        <pc:sldMkLst>
          <pc:docMk/>
          <pc:sldMk cId="3863262052" sldId="280"/>
        </pc:sldMkLst>
      </pc:sldChg>
      <pc:sldChg chg="del">
        <pc:chgData name="Arce, Eliezer - HCD" userId="86e2a09b-373b-4628-98eb-6eec5ccf8f5a" providerId="ADAL" clId="{6543D7FE-D380-4BF1-BB99-8D5B9A47086B}" dt="2021-11-19T16:09:12.779" v="150" actId="47"/>
        <pc:sldMkLst>
          <pc:docMk/>
          <pc:sldMk cId="2708989480" sldId="281"/>
        </pc:sldMkLst>
      </pc:sldChg>
      <pc:sldChg chg="del">
        <pc:chgData name="Arce, Eliezer - HCD" userId="86e2a09b-373b-4628-98eb-6eec5ccf8f5a" providerId="ADAL" clId="{6543D7FE-D380-4BF1-BB99-8D5B9A47086B}" dt="2021-11-19T16:08:13.802" v="124" actId="47"/>
        <pc:sldMkLst>
          <pc:docMk/>
          <pc:sldMk cId="2799487014" sldId="642"/>
        </pc:sldMkLst>
      </pc:sldChg>
      <pc:sldChg chg="modSp mod">
        <pc:chgData name="Arce, Eliezer - HCD" userId="86e2a09b-373b-4628-98eb-6eec5ccf8f5a" providerId="ADAL" clId="{6543D7FE-D380-4BF1-BB99-8D5B9A47086B}" dt="2021-11-19T22:04:08.120" v="532" actId="20577"/>
        <pc:sldMkLst>
          <pc:docMk/>
          <pc:sldMk cId="2579479470" sldId="644"/>
        </pc:sldMkLst>
        <pc:spChg chg="mod">
          <ac:chgData name="Arce, Eliezer - HCD" userId="86e2a09b-373b-4628-98eb-6eec5ccf8f5a" providerId="ADAL" clId="{6543D7FE-D380-4BF1-BB99-8D5B9A47086B}" dt="2021-11-19T22:04:08.120" v="532" actId="20577"/>
          <ac:spMkLst>
            <pc:docMk/>
            <pc:sldMk cId="2579479470" sldId="644"/>
            <ac:spMk id="2" creationId="{49914CAE-6C35-40AA-9F97-196C6BF257FE}"/>
          </ac:spMkLst>
        </pc:spChg>
      </pc:sldChg>
      <pc:sldChg chg="del">
        <pc:chgData name="Arce, Eliezer - HCD" userId="86e2a09b-373b-4628-98eb-6eec5ccf8f5a" providerId="ADAL" clId="{6543D7FE-D380-4BF1-BB99-8D5B9A47086B}" dt="2021-11-19T16:08:17.296" v="127" actId="47"/>
        <pc:sldMkLst>
          <pc:docMk/>
          <pc:sldMk cId="1139255336" sldId="649"/>
        </pc:sldMkLst>
      </pc:sldChg>
      <pc:sldChg chg="del">
        <pc:chgData name="Arce, Eliezer - HCD" userId="86e2a09b-373b-4628-98eb-6eec5ccf8f5a" providerId="ADAL" clId="{6543D7FE-D380-4BF1-BB99-8D5B9A47086B}" dt="2021-11-19T16:08:15.691" v="125" actId="47"/>
        <pc:sldMkLst>
          <pc:docMk/>
          <pc:sldMk cId="3313946595" sldId="651"/>
        </pc:sldMkLst>
      </pc:sldChg>
      <pc:sldChg chg="del">
        <pc:chgData name="Arce, Eliezer - HCD" userId="86e2a09b-373b-4628-98eb-6eec5ccf8f5a" providerId="ADAL" clId="{6543D7FE-D380-4BF1-BB99-8D5B9A47086B}" dt="2021-11-19T16:08:16.541" v="126" actId="47"/>
        <pc:sldMkLst>
          <pc:docMk/>
          <pc:sldMk cId="1916803498" sldId="655"/>
        </pc:sldMkLst>
      </pc:sldChg>
      <pc:sldChg chg="del">
        <pc:chgData name="Arce, Eliezer - HCD" userId="86e2a09b-373b-4628-98eb-6eec5ccf8f5a" providerId="ADAL" clId="{6543D7FE-D380-4BF1-BB99-8D5B9A47086B}" dt="2021-11-19T16:08:18.178" v="128" actId="47"/>
        <pc:sldMkLst>
          <pc:docMk/>
          <pc:sldMk cId="2347912771" sldId="657"/>
        </pc:sldMkLst>
      </pc:sldChg>
      <pc:sldChg chg="del">
        <pc:chgData name="Arce, Eliezer - HCD" userId="86e2a09b-373b-4628-98eb-6eec5ccf8f5a" providerId="ADAL" clId="{6543D7FE-D380-4BF1-BB99-8D5B9A47086B}" dt="2021-11-19T16:08:19.734" v="129" actId="47"/>
        <pc:sldMkLst>
          <pc:docMk/>
          <pc:sldMk cId="2121578073" sldId="658"/>
        </pc:sldMkLst>
      </pc:sldChg>
      <pc:sldChg chg="del">
        <pc:chgData name="Arce, Eliezer - HCD" userId="86e2a09b-373b-4628-98eb-6eec5ccf8f5a" providerId="ADAL" clId="{6543D7FE-D380-4BF1-BB99-8D5B9A47086B}" dt="2021-11-19T15:36:58.451" v="9" actId="47"/>
        <pc:sldMkLst>
          <pc:docMk/>
          <pc:sldMk cId="1040776378" sldId="659"/>
        </pc:sldMkLst>
      </pc:sldChg>
      <pc:sldChg chg="del">
        <pc:chgData name="Arce, Eliezer - HCD" userId="86e2a09b-373b-4628-98eb-6eec5ccf8f5a" providerId="ADAL" clId="{6543D7FE-D380-4BF1-BB99-8D5B9A47086B}" dt="2021-11-19T16:08:20.951" v="130" actId="47"/>
        <pc:sldMkLst>
          <pc:docMk/>
          <pc:sldMk cId="1377421464" sldId="660"/>
        </pc:sldMkLst>
      </pc:sldChg>
      <pc:sldChg chg="del">
        <pc:chgData name="Arce, Eliezer - HCD" userId="86e2a09b-373b-4628-98eb-6eec5ccf8f5a" providerId="ADAL" clId="{6543D7FE-D380-4BF1-BB99-8D5B9A47086B}" dt="2021-11-19T15:36:44.157" v="7" actId="47"/>
        <pc:sldMkLst>
          <pc:docMk/>
          <pc:sldMk cId="1823149273" sldId="661"/>
        </pc:sldMkLst>
      </pc:sldChg>
      <pc:sldChg chg="del">
        <pc:chgData name="Arce, Eliezer - HCD" userId="86e2a09b-373b-4628-98eb-6eec5ccf8f5a" providerId="ADAL" clId="{6543D7FE-D380-4BF1-BB99-8D5B9A47086B}" dt="2021-11-19T15:36:56.800" v="8" actId="47"/>
        <pc:sldMkLst>
          <pc:docMk/>
          <pc:sldMk cId="972986357" sldId="662"/>
        </pc:sldMkLst>
      </pc:sldChg>
      <pc:sldChg chg="del">
        <pc:chgData name="Arce, Eliezer - HCD" userId="86e2a09b-373b-4628-98eb-6eec5ccf8f5a" providerId="ADAL" clId="{6543D7FE-D380-4BF1-BB99-8D5B9A47086B}" dt="2021-11-19T16:08:23.958" v="134" actId="47"/>
        <pc:sldMkLst>
          <pc:docMk/>
          <pc:sldMk cId="1425420429" sldId="663"/>
        </pc:sldMkLst>
      </pc:sldChg>
      <pc:sldChg chg="del">
        <pc:chgData name="Arce, Eliezer - HCD" userId="86e2a09b-373b-4628-98eb-6eec5ccf8f5a" providerId="ADAL" clId="{6543D7FE-D380-4BF1-BB99-8D5B9A47086B}" dt="2021-11-19T16:09:36.721" v="163" actId="47"/>
        <pc:sldMkLst>
          <pc:docMk/>
          <pc:sldMk cId="927757403" sldId="1012"/>
        </pc:sldMkLst>
      </pc:sldChg>
      <pc:sldChg chg="del">
        <pc:chgData name="Arce, Eliezer - HCD" userId="86e2a09b-373b-4628-98eb-6eec5ccf8f5a" providerId="ADAL" clId="{6543D7FE-D380-4BF1-BB99-8D5B9A47086B}" dt="2021-11-19T16:09:36.203" v="162" actId="47"/>
        <pc:sldMkLst>
          <pc:docMk/>
          <pc:sldMk cId="1583340957" sldId="1013"/>
        </pc:sldMkLst>
      </pc:sldChg>
      <pc:sldChg chg="del">
        <pc:chgData name="Arce, Eliezer - HCD" userId="86e2a09b-373b-4628-98eb-6eec5ccf8f5a" providerId="ADAL" clId="{6543D7FE-D380-4BF1-BB99-8D5B9A47086B}" dt="2021-11-19T16:09:37.983" v="166" actId="47"/>
        <pc:sldMkLst>
          <pc:docMk/>
          <pc:sldMk cId="2276022638" sldId="1014"/>
        </pc:sldMkLst>
      </pc:sldChg>
      <pc:sldChg chg="del">
        <pc:chgData name="Arce, Eliezer - HCD" userId="86e2a09b-373b-4628-98eb-6eec5ccf8f5a" providerId="ADAL" clId="{6543D7FE-D380-4BF1-BB99-8D5B9A47086B}" dt="2021-11-19T16:09:37.168" v="164" actId="47"/>
        <pc:sldMkLst>
          <pc:docMk/>
          <pc:sldMk cId="2745433315" sldId="1022"/>
        </pc:sldMkLst>
      </pc:sldChg>
      <pc:sldChg chg="del">
        <pc:chgData name="Arce, Eliezer - HCD" userId="86e2a09b-373b-4628-98eb-6eec5ccf8f5a" providerId="ADAL" clId="{6543D7FE-D380-4BF1-BB99-8D5B9A47086B}" dt="2021-11-19T16:09:35.550" v="161" actId="47"/>
        <pc:sldMkLst>
          <pc:docMk/>
          <pc:sldMk cId="1410297096" sldId="1023"/>
        </pc:sldMkLst>
      </pc:sldChg>
      <pc:sldChg chg="del">
        <pc:chgData name="Arce, Eliezer - HCD" userId="86e2a09b-373b-4628-98eb-6eec5ccf8f5a" providerId="ADAL" clId="{6543D7FE-D380-4BF1-BB99-8D5B9A47086B}" dt="2021-11-19T16:09:38.353" v="167" actId="47"/>
        <pc:sldMkLst>
          <pc:docMk/>
          <pc:sldMk cId="4105926813" sldId="1025"/>
        </pc:sldMkLst>
      </pc:sldChg>
      <pc:sldChg chg="del">
        <pc:chgData name="Arce, Eliezer - HCD" userId="86e2a09b-373b-4628-98eb-6eec5ccf8f5a" providerId="ADAL" clId="{6543D7FE-D380-4BF1-BB99-8D5B9A47086B}" dt="2021-11-19T16:09:38.706" v="168" actId="47"/>
        <pc:sldMkLst>
          <pc:docMk/>
          <pc:sldMk cId="338432725" sldId="1027"/>
        </pc:sldMkLst>
      </pc:sldChg>
      <pc:sldChg chg="del">
        <pc:chgData name="Arce, Eliezer - HCD" userId="86e2a09b-373b-4628-98eb-6eec5ccf8f5a" providerId="ADAL" clId="{6543D7FE-D380-4BF1-BB99-8D5B9A47086B}" dt="2021-11-19T16:09:37.552" v="165" actId="47"/>
        <pc:sldMkLst>
          <pc:docMk/>
          <pc:sldMk cId="2641173992" sldId="1028"/>
        </pc:sldMkLst>
      </pc:sldChg>
      <pc:sldChg chg="modSp mod">
        <pc:chgData name="Arce, Eliezer - HCD" userId="86e2a09b-373b-4628-98eb-6eec5ccf8f5a" providerId="ADAL" clId="{6543D7FE-D380-4BF1-BB99-8D5B9A47086B}" dt="2021-11-19T17:39:22.371" v="235" actId="6549"/>
        <pc:sldMkLst>
          <pc:docMk/>
          <pc:sldMk cId="973982643" sldId="1234"/>
        </pc:sldMkLst>
        <pc:spChg chg="mod">
          <ac:chgData name="Arce, Eliezer - HCD" userId="86e2a09b-373b-4628-98eb-6eec5ccf8f5a" providerId="ADAL" clId="{6543D7FE-D380-4BF1-BB99-8D5B9A47086B}" dt="2021-11-19T17:38:58.756" v="192" actId="20577"/>
          <ac:spMkLst>
            <pc:docMk/>
            <pc:sldMk cId="973982643" sldId="1234"/>
            <ac:spMk id="3" creationId="{148315EF-4F11-C645-A6FD-E3E56D7DD527}"/>
          </ac:spMkLst>
        </pc:spChg>
        <pc:spChg chg="mod">
          <ac:chgData name="Arce, Eliezer - HCD" userId="86e2a09b-373b-4628-98eb-6eec5ccf8f5a" providerId="ADAL" clId="{6543D7FE-D380-4BF1-BB99-8D5B9A47086B}" dt="2021-11-19T17:39:22.371" v="235" actId="6549"/>
          <ac:spMkLst>
            <pc:docMk/>
            <pc:sldMk cId="973982643" sldId="1234"/>
            <ac:spMk id="5" creationId="{EE4801AC-DF1A-AD45-B569-9E1BEDE682CA}"/>
          </ac:spMkLst>
        </pc:spChg>
      </pc:sldChg>
      <pc:sldChg chg="delSp modSp mod">
        <pc:chgData name="Arce, Eliezer - HCD" userId="86e2a09b-373b-4628-98eb-6eec5ccf8f5a" providerId="ADAL" clId="{6543D7FE-D380-4BF1-BB99-8D5B9A47086B}" dt="2021-11-19T15:40:01.130" v="31" actId="6549"/>
        <pc:sldMkLst>
          <pc:docMk/>
          <pc:sldMk cId="4032919593" sldId="1259"/>
        </pc:sldMkLst>
        <pc:spChg chg="del">
          <ac:chgData name="Arce, Eliezer - HCD" userId="86e2a09b-373b-4628-98eb-6eec5ccf8f5a" providerId="ADAL" clId="{6543D7FE-D380-4BF1-BB99-8D5B9A47086B}" dt="2021-11-19T15:39:56.113" v="30" actId="478"/>
          <ac:spMkLst>
            <pc:docMk/>
            <pc:sldMk cId="4032919593" sldId="1259"/>
            <ac:spMk id="4" creationId="{705CF6B9-659C-4E56-875B-E06A3C0753F3}"/>
          </ac:spMkLst>
        </pc:spChg>
        <pc:spChg chg="mod">
          <ac:chgData name="Arce, Eliezer - HCD" userId="86e2a09b-373b-4628-98eb-6eec5ccf8f5a" providerId="ADAL" clId="{6543D7FE-D380-4BF1-BB99-8D5B9A47086B}" dt="2021-11-19T15:40:01.130" v="31" actId="6549"/>
          <ac:spMkLst>
            <pc:docMk/>
            <pc:sldMk cId="4032919593" sldId="1259"/>
            <ac:spMk id="7" creationId="{F2921517-0CFA-9B44-AC5A-C443393917AC}"/>
          </ac:spMkLst>
        </pc:spChg>
      </pc:sldChg>
      <pc:sldChg chg="delSp modSp mod">
        <pc:chgData name="Arce, Eliezer - HCD" userId="86e2a09b-373b-4628-98eb-6eec5ccf8f5a" providerId="ADAL" clId="{6543D7FE-D380-4BF1-BB99-8D5B9A47086B}" dt="2021-11-19T15:39:03.597" v="22" actId="478"/>
        <pc:sldMkLst>
          <pc:docMk/>
          <pc:sldMk cId="1888612604" sldId="1267"/>
        </pc:sldMkLst>
        <pc:spChg chg="mod">
          <ac:chgData name="Arce, Eliezer - HCD" userId="86e2a09b-373b-4628-98eb-6eec5ccf8f5a" providerId="ADAL" clId="{6543D7FE-D380-4BF1-BB99-8D5B9A47086B}" dt="2021-11-19T15:38:59.289" v="21" actId="6549"/>
          <ac:spMkLst>
            <pc:docMk/>
            <pc:sldMk cId="1888612604" sldId="1267"/>
            <ac:spMk id="4" creationId="{23512679-C868-4F68-A8D2-19E43E22B87F}"/>
          </ac:spMkLst>
        </pc:spChg>
        <pc:spChg chg="del">
          <ac:chgData name="Arce, Eliezer - HCD" userId="86e2a09b-373b-4628-98eb-6eec5ccf8f5a" providerId="ADAL" clId="{6543D7FE-D380-4BF1-BB99-8D5B9A47086B}" dt="2021-11-19T15:39:03.597" v="22" actId="478"/>
          <ac:spMkLst>
            <pc:docMk/>
            <pc:sldMk cId="1888612604" sldId="1267"/>
            <ac:spMk id="5" creationId="{09CE5BFF-14DA-4B06-90A1-66299F9268E1}"/>
          </ac:spMkLst>
        </pc:spChg>
      </pc:sldChg>
      <pc:sldChg chg="del">
        <pc:chgData name="Arce, Eliezer - HCD" userId="86e2a09b-373b-4628-98eb-6eec5ccf8f5a" providerId="ADAL" clId="{6543D7FE-D380-4BF1-BB99-8D5B9A47086B}" dt="2021-11-19T17:16:40.580" v="172" actId="47"/>
        <pc:sldMkLst>
          <pc:docMk/>
          <pc:sldMk cId="2016687353" sldId="1381"/>
        </pc:sldMkLst>
      </pc:sldChg>
      <pc:sldChg chg="del">
        <pc:chgData name="Arce, Eliezer - HCD" userId="86e2a09b-373b-4628-98eb-6eec5ccf8f5a" providerId="ADAL" clId="{6543D7FE-D380-4BF1-BB99-8D5B9A47086B}" dt="2021-11-19T17:16:43.276" v="174" actId="47"/>
        <pc:sldMkLst>
          <pc:docMk/>
          <pc:sldMk cId="3685901865" sldId="1382"/>
        </pc:sldMkLst>
      </pc:sldChg>
      <pc:sldChg chg="del">
        <pc:chgData name="Arce, Eliezer - HCD" userId="86e2a09b-373b-4628-98eb-6eec5ccf8f5a" providerId="ADAL" clId="{6543D7FE-D380-4BF1-BB99-8D5B9A47086B}" dt="2021-11-19T17:16:44.054" v="175" actId="47"/>
        <pc:sldMkLst>
          <pc:docMk/>
          <pc:sldMk cId="4008002389" sldId="1383"/>
        </pc:sldMkLst>
      </pc:sldChg>
      <pc:sldChg chg="del">
        <pc:chgData name="Arce, Eliezer - HCD" userId="86e2a09b-373b-4628-98eb-6eec5ccf8f5a" providerId="ADAL" clId="{6543D7FE-D380-4BF1-BB99-8D5B9A47086B}" dt="2021-11-19T17:16:41.960" v="173" actId="47"/>
        <pc:sldMkLst>
          <pc:docMk/>
          <pc:sldMk cId="1578868428" sldId="1384"/>
        </pc:sldMkLst>
      </pc:sldChg>
      <pc:sldChg chg="delSp modSp mod">
        <pc:chgData name="Arce, Eliezer - HCD" userId="86e2a09b-373b-4628-98eb-6eec5ccf8f5a" providerId="ADAL" clId="{6543D7FE-D380-4BF1-BB99-8D5B9A47086B}" dt="2021-11-19T15:36:07.402" v="2" actId="478"/>
        <pc:sldMkLst>
          <pc:docMk/>
          <pc:sldMk cId="2327515264" sldId="1389"/>
        </pc:sldMkLst>
        <pc:spChg chg="del">
          <ac:chgData name="Arce, Eliezer - HCD" userId="86e2a09b-373b-4628-98eb-6eec5ccf8f5a" providerId="ADAL" clId="{6543D7FE-D380-4BF1-BB99-8D5B9A47086B}" dt="2021-11-19T15:36:07.402" v="2" actId="478"/>
          <ac:spMkLst>
            <pc:docMk/>
            <pc:sldMk cId="2327515264" sldId="1389"/>
            <ac:spMk id="4" creationId="{6872A323-D412-4EC2-9168-9D25E2906CCC}"/>
          </ac:spMkLst>
        </pc:spChg>
        <pc:spChg chg="mod">
          <ac:chgData name="Arce, Eliezer - HCD" userId="86e2a09b-373b-4628-98eb-6eec5ccf8f5a" providerId="ADAL" clId="{6543D7FE-D380-4BF1-BB99-8D5B9A47086B}" dt="2021-11-19T15:35:58.750" v="1" actId="20577"/>
          <ac:spMkLst>
            <pc:docMk/>
            <pc:sldMk cId="2327515264" sldId="1389"/>
            <ac:spMk id="7" creationId="{F2921517-0CFA-9B44-AC5A-C443393917AC}"/>
          </ac:spMkLst>
        </pc:spChg>
      </pc:sldChg>
      <pc:sldChg chg="del">
        <pc:chgData name="Arce, Eliezer - HCD" userId="86e2a09b-373b-4628-98eb-6eec5ccf8f5a" providerId="ADAL" clId="{6543D7FE-D380-4BF1-BB99-8D5B9A47086B}" dt="2021-11-19T15:36:40.506" v="6" actId="47"/>
        <pc:sldMkLst>
          <pc:docMk/>
          <pc:sldMk cId="4038351754" sldId="1390"/>
        </pc:sldMkLst>
      </pc:sldChg>
      <pc:sldChg chg="delSp modSp mod">
        <pc:chgData name="Arce, Eliezer - HCD" userId="86e2a09b-373b-4628-98eb-6eec5ccf8f5a" providerId="ADAL" clId="{6543D7FE-D380-4BF1-BB99-8D5B9A47086B}" dt="2021-11-19T15:37:14.603" v="12" actId="478"/>
        <pc:sldMkLst>
          <pc:docMk/>
          <pc:sldMk cId="1950674170" sldId="1391"/>
        </pc:sldMkLst>
        <pc:spChg chg="del mod">
          <ac:chgData name="Arce, Eliezer - HCD" userId="86e2a09b-373b-4628-98eb-6eec5ccf8f5a" providerId="ADAL" clId="{6543D7FE-D380-4BF1-BB99-8D5B9A47086B}" dt="2021-11-19T15:37:14.603" v="12" actId="478"/>
          <ac:spMkLst>
            <pc:docMk/>
            <pc:sldMk cId="1950674170" sldId="1391"/>
            <ac:spMk id="4" creationId="{FC98CA46-5363-48FE-8C62-D096874C728E}"/>
          </ac:spMkLst>
        </pc:spChg>
        <pc:spChg chg="mod">
          <ac:chgData name="Arce, Eliezer - HCD" userId="86e2a09b-373b-4628-98eb-6eec5ccf8f5a" providerId="ADAL" clId="{6543D7FE-D380-4BF1-BB99-8D5B9A47086B}" dt="2021-11-19T15:37:08.437" v="10" actId="6549"/>
          <ac:spMkLst>
            <pc:docMk/>
            <pc:sldMk cId="1950674170" sldId="1391"/>
            <ac:spMk id="7" creationId="{F2921517-0CFA-9B44-AC5A-C443393917AC}"/>
          </ac:spMkLst>
        </pc:spChg>
      </pc:sldChg>
      <pc:sldChg chg="delSp modSp mod">
        <pc:chgData name="Arce, Eliezer - HCD" userId="86e2a09b-373b-4628-98eb-6eec5ccf8f5a" providerId="ADAL" clId="{6543D7FE-D380-4BF1-BB99-8D5B9A47086B}" dt="2021-11-19T15:37:30.815" v="14" actId="478"/>
        <pc:sldMkLst>
          <pc:docMk/>
          <pc:sldMk cId="830572343" sldId="1392"/>
        </pc:sldMkLst>
        <pc:spChg chg="del">
          <ac:chgData name="Arce, Eliezer - HCD" userId="86e2a09b-373b-4628-98eb-6eec5ccf8f5a" providerId="ADAL" clId="{6543D7FE-D380-4BF1-BB99-8D5B9A47086B}" dt="2021-11-19T15:37:30.815" v="14" actId="478"/>
          <ac:spMkLst>
            <pc:docMk/>
            <pc:sldMk cId="830572343" sldId="1392"/>
            <ac:spMk id="6" creationId="{6E5CA61E-1EEE-492E-A13D-4D469B54E3FF}"/>
          </ac:spMkLst>
        </pc:spChg>
        <pc:spChg chg="mod">
          <ac:chgData name="Arce, Eliezer - HCD" userId="86e2a09b-373b-4628-98eb-6eec5ccf8f5a" providerId="ADAL" clId="{6543D7FE-D380-4BF1-BB99-8D5B9A47086B}" dt="2021-11-19T15:37:25.671" v="13" actId="6549"/>
          <ac:spMkLst>
            <pc:docMk/>
            <pc:sldMk cId="830572343" sldId="1392"/>
            <ac:spMk id="7" creationId="{F2921517-0CFA-9B44-AC5A-C443393917AC}"/>
          </ac:spMkLst>
        </pc:spChg>
      </pc:sldChg>
      <pc:sldChg chg="delSp modSp mod">
        <pc:chgData name="Arce, Eliezer - HCD" userId="86e2a09b-373b-4628-98eb-6eec5ccf8f5a" providerId="ADAL" clId="{6543D7FE-D380-4BF1-BB99-8D5B9A47086B}" dt="2021-11-19T15:38:31.774" v="20" actId="6549"/>
        <pc:sldMkLst>
          <pc:docMk/>
          <pc:sldMk cId="2643688349" sldId="1393"/>
        </pc:sldMkLst>
        <pc:spChg chg="del mod">
          <ac:chgData name="Arce, Eliezer - HCD" userId="86e2a09b-373b-4628-98eb-6eec5ccf8f5a" providerId="ADAL" clId="{6543D7FE-D380-4BF1-BB99-8D5B9A47086B}" dt="2021-11-19T15:38:16.719" v="18" actId="478"/>
          <ac:spMkLst>
            <pc:docMk/>
            <pc:sldMk cId="2643688349" sldId="1393"/>
            <ac:spMk id="4" creationId="{023646E5-8250-4D32-AA96-7366163BE134}"/>
          </ac:spMkLst>
        </pc:spChg>
        <pc:spChg chg="mod">
          <ac:chgData name="Arce, Eliezer - HCD" userId="86e2a09b-373b-4628-98eb-6eec5ccf8f5a" providerId="ADAL" clId="{6543D7FE-D380-4BF1-BB99-8D5B9A47086B}" dt="2021-11-19T15:38:31.774" v="20" actId="6549"/>
          <ac:spMkLst>
            <pc:docMk/>
            <pc:sldMk cId="2643688349" sldId="1393"/>
            <ac:spMk id="7" creationId="{F2921517-0CFA-9B44-AC5A-C443393917AC}"/>
          </ac:spMkLst>
        </pc:spChg>
      </pc:sldChg>
      <pc:sldChg chg="delSp modSp mod">
        <pc:chgData name="Arce, Eliezer - HCD" userId="86e2a09b-373b-4628-98eb-6eec5ccf8f5a" providerId="ADAL" clId="{6543D7FE-D380-4BF1-BB99-8D5B9A47086B}" dt="2021-11-19T15:40:35.738" v="37" actId="478"/>
        <pc:sldMkLst>
          <pc:docMk/>
          <pc:sldMk cId="3894095143" sldId="1394"/>
        </pc:sldMkLst>
        <pc:spChg chg="del">
          <ac:chgData name="Arce, Eliezer - HCD" userId="86e2a09b-373b-4628-98eb-6eec5ccf8f5a" providerId="ADAL" clId="{6543D7FE-D380-4BF1-BB99-8D5B9A47086B}" dt="2021-11-19T15:40:35.738" v="37" actId="478"/>
          <ac:spMkLst>
            <pc:docMk/>
            <pc:sldMk cId="3894095143" sldId="1394"/>
            <ac:spMk id="4" creationId="{76720F03-945B-473D-9063-EECEC01EDB21}"/>
          </ac:spMkLst>
        </pc:spChg>
        <pc:spChg chg="mod">
          <ac:chgData name="Arce, Eliezer - HCD" userId="86e2a09b-373b-4628-98eb-6eec5ccf8f5a" providerId="ADAL" clId="{6543D7FE-D380-4BF1-BB99-8D5B9A47086B}" dt="2021-11-19T15:40:30.438" v="36" actId="6549"/>
          <ac:spMkLst>
            <pc:docMk/>
            <pc:sldMk cId="3894095143" sldId="1394"/>
            <ac:spMk id="7" creationId="{F2921517-0CFA-9B44-AC5A-C443393917AC}"/>
          </ac:spMkLst>
        </pc:spChg>
      </pc:sldChg>
      <pc:sldChg chg="delSp modSp mod">
        <pc:chgData name="Arce, Eliezer - HCD" userId="86e2a09b-373b-4628-98eb-6eec5ccf8f5a" providerId="ADAL" clId="{6543D7FE-D380-4BF1-BB99-8D5B9A47086B}" dt="2021-11-19T15:42:38.321" v="42" actId="478"/>
        <pc:sldMkLst>
          <pc:docMk/>
          <pc:sldMk cId="971585796" sldId="1396"/>
        </pc:sldMkLst>
        <pc:spChg chg="del">
          <ac:chgData name="Arce, Eliezer - HCD" userId="86e2a09b-373b-4628-98eb-6eec5ccf8f5a" providerId="ADAL" clId="{6543D7FE-D380-4BF1-BB99-8D5B9A47086B}" dt="2021-11-19T15:42:38.321" v="42" actId="478"/>
          <ac:spMkLst>
            <pc:docMk/>
            <pc:sldMk cId="971585796" sldId="1396"/>
            <ac:spMk id="4" creationId="{839968BC-9D76-4066-9D5A-DD22BC4C0F39}"/>
          </ac:spMkLst>
        </pc:spChg>
        <pc:spChg chg="mod">
          <ac:chgData name="Arce, Eliezer - HCD" userId="86e2a09b-373b-4628-98eb-6eec5ccf8f5a" providerId="ADAL" clId="{6543D7FE-D380-4BF1-BB99-8D5B9A47086B}" dt="2021-11-19T15:42:33.379" v="41" actId="20577"/>
          <ac:spMkLst>
            <pc:docMk/>
            <pc:sldMk cId="971585796" sldId="1396"/>
            <ac:spMk id="7" creationId="{F2921517-0CFA-9B44-AC5A-C443393917AC}"/>
          </ac:spMkLst>
        </pc:spChg>
      </pc:sldChg>
      <pc:sldChg chg="delSp modSp mod">
        <pc:chgData name="Arce, Eliezer - HCD" userId="86e2a09b-373b-4628-98eb-6eec5ccf8f5a" providerId="ADAL" clId="{6543D7FE-D380-4BF1-BB99-8D5B9A47086B}" dt="2021-11-19T15:44:34.280" v="61" actId="478"/>
        <pc:sldMkLst>
          <pc:docMk/>
          <pc:sldMk cId="2511822077" sldId="1398"/>
        </pc:sldMkLst>
        <pc:spChg chg="mod">
          <ac:chgData name="Arce, Eliezer - HCD" userId="86e2a09b-373b-4628-98eb-6eec5ccf8f5a" providerId="ADAL" clId="{6543D7FE-D380-4BF1-BB99-8D5B9A47086B}" dt="2021-11-19T15:44:29.420" v="59" actId="6549"/>
          <ac:spMkLst>
            <pc:docMk/>
            <pc:sldMk cId="2511822077" sldId="1398"/>
            <ac:spMk id="4" creationId="{23512679-C868-4F68-A8D2-19E43E22B87F}"/>
          </ac:spMkLst>
        </pc:spChg>
        <pc:spChg chg="del mod">
          <ac:chgData name="Arce, Eliezer - HCD" userId="86e2a09b-373b-4628-98eb-6eec5ccf8f5a" providerId="ADAL" clId="{6543D7FE-D380-4BF1-BB99-8D5B9A47086B}" dt="2021-11-19T15:44:34.280" v="61" actId="478"/>
          <ac:spMkLst>
            <pc:docMk/>
            <pc:sldMk cId="2511822077" sldId="1398"/>
            <ac:spMk id="5" creationId="{B610DA32-B36A-4CD4-88E1-272C945D8BEE}"/>
          </ac:spMkLst>
        </pc:spChg>
      </pc:sldChg>
      <pc:sldChg chg="delSp modSp mod">
        <pc:chgData name="Arce, Eliezer - HCD" userId="86e2a09b-373b-4628-98eb-6eec5ccf8f5a" providerId="ADAL" clId="{6543D7FE-D380-4BF1-BB99-8D5B9A47086B}" dt="2021-11-19T16:06:09.069" v="102" actId="478"/>
        <pc:sldMkLst>
          <pc:docMk/>
          <pc:sldMk cId="3140660876" sldId="1399"/>
        </pc:sldMkLst>
        <pc:spChg chg="mod">
          <ac:chgData name="Arce, Eliezer - HCD" userId="86e2a09b-373b-4628-98eb-6eec5ccf8f5a" providerId="ADAL" clId="{6543D7FE-D380-4BF1-BB99-8D5B9A47086B}" dt="2021-11-19T16:06:04.530" v="101" actId="6549"/>
          <ac:spMkLst>
            <pc:docMk/>
            <pc:sldMk cId="3140660876" sldId="1399"/>
            <ac:spMk id="4" creationId="{23512679-C868-4F68-A8D2-19E43E22B87F}"/>
          </ac:spMkLst>
        </pc:spChg>
        <pc:spChg chg="del">
          <ac:chgData name="Arce, Eliezer - HCD" userId="86e2a09b-373b-4628-98eb-6eec5ccf8f5a" providerId="ADAL" clId="{6543D7FE-D380-4BF1-BB99-8D5B9A47086B}" dt="2021-11-19T16:06:09.069" v="102" actId="478"/>
          <ac:spMkLst>
            <pc:docMk/>
            <pc:sldMk cId="3140660876" sldId="1399"/>
            <ac:spMk id="5" creationId="{CE7502D8-C8FA-402E-A56B-2015622AD80B}"/>
          </ac:spMkLst>
        </pc:spChg>
      </pc:sldChg>
      <pc:sldChg chg="delSp modSp mod">
        <pc:chgData name="Arce, Eliezer - HCD" userId="86e2a09b-373b-4628-98eb-6eec5ccf8f5a" providerId="ADAL" clId="{6543D7FE-D380-4BF1-BB99-8D5B9A47086B}" dt="2021-11-19T16:06:25.913" v="106" actId="6549"/>
        <pc:sldMkLst>
          <pc:docMk/>
          <pc:sldMk cId="931413993" sldId="1400"/>
        </pc:sldMkLst>
        <pc:spChg chg="mod">
          <ac:chgData name="Arce, Eliezer - HCD" userId="86e2a09b-373b-4628-98eb-6eec5ccf8f5a" providerId="ADAL" clId="{6543D7FE-D380-4BF1-BB99-8D5B9A47086B}" dt="2021-11-19T16:06:25.913" v="106" actId="6549"/>
          <ac:spMkLst>
            <pc:docMk/>
            <pc:sldMk cId="931413993" sldId="1400"/>
            <ac:spMk id="4" creationId="{23512679-C868-4F68-A8D2-19E43E22B87F}"/>
          </ac:spMkLst>
        </pc:spChg>
        <pc:spChg chg="del">
          <ac:chgData name="Arce, Eliezer - HCD" userId="86e2a09b-373b-4628-98eb-6eec5ccf8f5a" providerId="ADAL" clId="{6543D7FE-D380-4BF1-BB99-8D5B9A47086B}" dt="2021-11-19T16:06:21.964" v="105" actId="478"/>
          <ac:spMkLst>
            <pc:docMk/>
            <pc:sldMk cId="931413993" sldId="1400"/>
            <ac:spMk id="5" creationId="{EEC90F5A-A22D-4DF7-A9B9-1C2A6AC52DCC}"/>
          </ac:spMkLst>
        </pc:spChg>
      </pc:sldChg>
      <pc:sldChg chg="delSp modSp mod">
        <pc:chgData name="Arce, Eliezer - HCD" userId="86e2a09b-373b-4628-98eb-6eec5ccf8f5a" providerId="ADAL" clId="{6543D7FE-D380-4BF1-BB99-8D5B9A47086B}" dt="2021-11-19T15:40:13.659" v="33" actId="478"/>
        <pc:sldMkLst>
          <pc:docMk/>
          <pc:sldMk cId="2243678520" sldId="1401"/>
        </pc:sldMkLst>
        <pc:spChg chg="del">
          <ac:chgData name="Arce, Eliezer - HCD" userId="86e2a09b-373b-4628-98eb-6eec5ccf8f5a" providerId="ADAL" clId="{6543D7FE-D380-4BF1-BB99-8D5B9A47086B}" dt="2021-11-19T15:40:13.659" v="33" actId="478"/>
          <ac:spMkLst>
            <pc:docMk/>
            <pc:sldMk cId="2243678520" sldId="1401"/>
            <ac:spMk id="4" creationId="{E90AC769-2D5B-4406-85B4-572F2B3CDB9C}"/>
          </ac:spMkLst>
        </pc:spChg>
        <pc:spChg chg="mod">
          <ac:chgData name="Arce, Eliezer - HCD" userId="86e2a09b-373b-4628-98eb-6eec5ccf8f5a" providerId="ADAL" clId="{6543D7FE-D380-4BF1-BB99-8D5B9A47086B}" dt="2021-11-19T15:40:09.039" v="32" actId="6549"/>
          <ac:spMkLst>
            <pc:docMk/>
            <pc:sldMk cId="2243678520" sldId="1401"/>
            <ac:spMk id="7" creationId="{F2921517-0CFA-9B44-AC5A-C443393917AC}"/>
          </ac:spMkLst>
        </pc:spChg>
      </pc:sldChg>
      <pc:sldChg chg="delSp modSp mod">
        <pc:chgData name="Arce, Eliezer - HCD" userId="86e2a09b-373b-4628-98eb-6eec5ccf8f5a" providerId="ADAL" clId="{6543D7FE-D380-4BF1-BB99-8D5B9A47086B}" dt="2021-11-19T15:42:22.903" v="39" actId="478"/>
        <pc:sldMkLst>
          <pc:docMk/>
          <pc:sldMk cId="3074713052" sldId="1402"/>
        </pc:sldMkLst>
        <pc:spChg chg="del">
          <ac:chgData name="Arce, Eliezer - HCD" userId="86e2a09b-373b-4628-98eb-6eec5ccf8f5a" providerId="ADAL" clId="{6543D7FE-D380-4BF1-BB99-8D5B9A47086B}" dt="2021-11-19T15:42:22.903" v="39" actId="478"/>
          <ac:spMkLst>
            <pc:docMk/>
            <pc:sldMk cId="3074713052" sldId="1402"/>
            <ac:spMk id="4" creationId="{F9CE98CB-AFE5-4C35-9F39-602B85ED5076}"/>
          </ac:spMkLst>
        </pc:spChg>
        <pc:spChg chg="mod">
          <ac:chgData name="Arce, Eliezer - HCD" userId="86e2a09b-373b-4628-98eb-6eec5ccf8f5a" providerId="ADAL" clId="{6543D7FE-D380-4BF1-BB99-8D5B9A47086B}" dt="2021-11-19T15:42:19.326" v="38" actId="6549"/>
          <ac:spMkLst>
            <pc:docMk/>
            <pc:sldMk cId="3074713052" sldId="1402"/>
            <ac:spMk id="7" creationId="{F2921517-0CFA-9B44-AC5A-C443393917AC}"/>
          </ac:spMkLst>
        </pc:spChg>
      </pc:sldChg>
      <pc:sldChg chg="delSp modSp mod">
        <pc:chgData name="Arce, Eliezer - HCD" userId="86e2a09b-373b-4628-98eb-6eec5ccf8f5a" providerId="ADAL" clId="{6543D7FE-D380-4BF1-BB99-8D5B9A47086B}" dt="2021-11-19T15:42:50.722" v="45" actId="20577"/>
        <pc:sldMkLst>
          <pc:docMk/>
          <pc:sldMk cId="1263471387" sldId="1406"/>
        </pc:sldMkLst>
        <pc:spChg chg="del">
          <ac:chgData name="Arce, Eliezer - HCD" userId="86e2a09b-373b-4628-98eb-6eec5ccf8f5a" providerId="ADAL" clId="{6543D7FE-D380-4BF1-BB99-8D5B9A47086B}" dt="2021-11-19T15:42:44.988" v="43" actId="478"/>
          <ac:spMkLst>
            <pc:docMk/>
            <pc:sldMk cId="1263471387" sldId="1406"/>
            <ac:spMk id="4" creationId="{954228F8-A278-494B-B1B2-754BDFB11AC2}"/>
          </ac:spMkLst>
        </pc:spChg>
        <pc:spChg chg="mod">
          <ac:chgData name="Arce, Eliezer - HCD" userId="86e2a09b-373b-4628-98eb-6eec5ccf8f5a" providerId="ADAL" clId="{6543D7FE-D380-4BF1-BB99-8D5B9A47086B}" dt="2021-11-19T15:42:50.722" v="45" actId="20577"/>
          <ac:spMkLst>
            <pc:docMk/>
            <pc:sldMk cId="1263471387" sldId="1406"/>
            <ac:spMk id="7" creationId="{F2921517-0CFA-9B44-AC5A-C443393917AC}"/>
          </ac:spMkLst>
        </pc:spChg>
      </pc:sldChg>
      <pc:sldChg chg="delSp modSp mod">
        <pc:chgData name="Arce, Eliezer - HCD" userId="86e2a09b-373b-4628-98eb-6eec5ccf8f5a" providerId="ADAL" clId="{6543D7FE-D380-4BF1-BB99-8D5B9A47086B}" dt="2021-11-19T15:40:24.176" v="35" actId="478"/>
        <pc:sldMkLst>
          <pc:docMk/>
          <pc:sldMk cId="81016635" sldId="1407"/>
        </pc:sldMkLst>
        <pc:spChg chg="del">
          <ac:chgData name="Arce, Eliezer - HCD" userId="86e2a09b-373b-4628-98eb-6eec5ccf8f5a" providerId="ADAL" clId="{6543D7FE-D380-4BF1-BB99-8D5B9A47086B}" dt="2021-11-19T15:40:24.176" v="35" actId="478"/>
          <ac:spMkLst>
            <pc:docMk/>
            <pc:sldMk cId="81016635" sldId="1407"/>
            <ac:spMk id="4" creationId="{0E428058-8E28-4A02-9953-9B7DCA48F102}"/>
          </ac:spMkLst>
        </pc:spChg>
        <pc:spChg chg="mod">
          <ac:chgData name="Arce, Eliezer - HCD" userId="86e2a09b-373b-4628-98eb-6eec5ccf8f5a" providerId="ADAL" clId="{6543D7FE-D380-4BF1-BB99-8D5B9A47086B}" dt="2021-11-19T15:40:20.329" v="34" actId="6549"/>
          <ac:spMkLst>
            <pc:docMk/>
            <pc:sldMk cId="81016635" sldId="1407"/>
            <ac:spMk id="7" creationId="{F2921517-0CFA-9B44-AC5A-C443393917AC}"/>
          </ac:spMkLst>
        </pc:spChg>
      </pc:sldChg>
      <pc:sldChg chg="modSp mod">
        <pc:chgData name="Arce, Eliezer - HCD" userId="86e2a09b-373b-4628-98eb-6eec5ccf8f5a" providerId="ADAL" clId="{6543D7FE-D380-4BF1-BB99-8D5B9A47086B}" dt="2021-11-19T15:43:00.978" v="47" actId="20577"/>
        <pc:sldMkLst>
          <pc:docMk/>
          <pc:sldMk cId="709281108" sldId="1409"/>
        </pc:sldMkLst>
        <pc:spChg chg="mod">
          <ac:chgData name="Arce, Eliezer - HCD" userId="86e2a09b-373b-4628-98eb-6eec5ccf8f5a" providerId="ADAL" clId="{6543D7FE-D380-4BF1-BB99-8D5B9A47086B}" dt="2021-11-19T15:43:00.978" v="47" actId="20577"/>
          <ac:spMkLst>
            <pc:docMk/>
            <pc:sldMk cId="709281108" sldId="1409"/>
            <ac:spMk id="7" creationId="{F2921517-0CFA-9B44-AC5A-C443393917AC}"/>
          </ac:spMkLst>
        </pc:spChg>
      </pc:sldChg>
      <pc:sldChg chg="delSp modSp mod">
        <pc:chgData name="Arce, Eliezer - HCD" userId="86e2a09b-373b-4628-98eb-6eec5ccf8f5a" providerId="ADAL" clId="{6543D7FE-D380-4BF1-BB99-8D5B9A47086B}" dt="2021-11-19T15:39:16.324" v="24" actId="478"/>
        <pc:sldMkLst>
          <pc:docMk/>
          <pc:sldMk cId="515813684" sldId="1410"/>
        </pc:sldMkLst>
        <pc:spChg chg="mod">
          <ac:chgData name="Arce, Eliezer - HCD" userId="86e2a09b-373b-4628-98eb-6eec5ccf8f5a" providerId="ADAL" clId="{6543D7FE-D380-4BF1-BB99-8D5B9A47086B}" dt="2021-11-19T15:39:12.222" v="23" actId="6549"/>
          <ac:spMkLst>
            <pc:docMk/>
            <pc:sldMk cId="515813684" sldId="1410"/>
            <ac:spMk id="4" creationId="{23512679-C868-4F68-A8D2-19E43E22B87F}"/>
          </ac:spMkLst>
        </pc:spChg>
        <pc:spChg chg="del">
          <ac:chgData name="Arce, Eliezer - HCD" userId="86e2a09b-373b-4628-98eb-6eec5ccf8f5a" providerId="ADAL" clId="{6543D7FE-D380-4BF1-BB99-8D5B9A47086B}" dt="2021-11-19T15:39:16.324" v="24" actId="478"/>
          <ac:spMkLst>
            <pc:docMk/>
            <pc:sldMk cId="515813684" sldId="1410"/>
            <ac:spMk id="5" creationId="{06FB01BE-BA78-4990-B7D5-B789E4FE0F5E}"/>
          </ac:spMkLst>
        </pc:spChg>
      </pc:sldChg>
      <pc:sldChg chg="modSp mod">
        <pc:chgData name="Arce, Eliezer - HCD" userId="86e2a09b-373b-4628-98eb-6eec5ccf8f5a" providerId="ADAL" clId="{6543D7FE-D380-4BF1-BB99-8D5B9A47086B}" dt="2021-11-19T15:39:40.386" v="29" actId="6549"/>
        <pc:sldMkLst>
          <pc:docMk/>
          <pc:sldMk cId="3100186304" sldId="1411"/>
        </pc:sldMkLst>
        <pc:spChg chg="mod">
          <ac:chgData name="Arce, Eliezer - HCD" userId="86e2a09b-373b-4628-98eb-6eec5ccf8f5a" providerId="ADAL" clId="{6543D7FE-D380-4BF1-BB99-8D5B9A47086B}" dt="2021-11-19T15:39:40.386" v="29" actId="6549"/>
          <ac:spMkLst>
            <pc:docMk/>
            <pc:sldMk cId="3100186304" sldId="1411"/>
            <ac:spMk id="4" creationId="{23512679-C868-4F68-A8D2-19E43E22B87F}"/>
          </ac:spMkLst>
        </pc:spChg>
      </pc:sldChg>
      <pc:sldChg chg="delSp modSp mod">
        <pc:chgData name="Arce, Eliezer - HCD" userId="86e2a09b-373b-4628-98eb-6eec5ccf8f5a" providerId="ADAL" clId="{6543D7FE-D380-4BF1-BB99-8D5B9A47086B}" dt="2021-11-19T15:44:49.715" v="64" actId="20577"/>
        <pc:sldMkLst>
          <pc:docMk/>
          <pc:sldMk cId="1494381109" sldId="1412"/>
        </pc:sldMkLst>
        <pc:spChg chg="mod">
          <ac:chgData name="Arce, Eliezer - HCD" userId="86e2a09b-373b-4628-98eb-6eec5ccf8f5a" providerId="ADAL" clId="{6543D7FE-D380-4BF1-BB99-8D5B9A47086B}" dt="2021-11-19T15:44:49.715" v="64" actId="20577"/>
          <ac:spMkLst>
            <pc:docMk/>
            <pc:sldMk cId="1494381109" sldId="1412"/>
            <ac:spMk id="4" creationId="{23512679-C868-4F68-A8D2-19E43E22B87F}"/>
          </ac:spMkLst>
        </pc:spChg>
        <pc:spChg chg="del">
          <ac:chgData name="Arce, Eliezer - HCD" userId="86e2a09b-373b-4628-98eb-6eec5ccf8f5a" providerId="ADAL" clId="{6543D7FE-D380-4BF1-BB99-8D5B9A47086B}" dt="2021-11-19T15:44:39.644" v="62" actId="478"/>
          <ac:spMkLst>
            <pc:docMk/>
            <pc:sldMk cId="1494381109" sldId="1412"/>
            <ac:spMk id="5" creationId="{BA0A9A22-A914-450F-AC49-202BFF546206}"/>
          </ac:spMkLst>
        </pc:spChg>
      </pc:sldChg>
      <pc:sldChg chg="delSp modSp mod">
        <pc:chgData name="Arce, Eliezer - HCD" userId="86e2a09b-373b-4628-98eb-6eec5ccf8f5a" providerId="ADAL" clId="{6543D7FE-D380-4BF1-BB99-8D5B9A47086B}" dt="2021-11-19T15:46:10.086" v="95" actId="1035"/>
        <pc:sldMkLst>
          <pc:docMk/>
          <pc:sldMk cId="1332628201" sldId="1413"/>
        </pc:sldMkLst>
        <pc:spChg chg="mod">
          <ac:chgData name="Arce, Eliezer - HCD" userId="86e2a09b-373b-4628-98eb-6eec5ccf8f5a" providerId="ADAL" clId="{6543D7FE-D380-4BF1-BB99-8D5B9A47086B}" dt="2021-11-19T15:45:11.655" v="68" actId="6549"/>
          <ac:spMkLst>
            <pc:docMk/>
            <pc:sldMk cId="1332628201" sldId="1413"/>
            <ac:spMk id="4" creationId="{23512679-C868-4F68-A8D2-19E43E22B87F}"/>
          </ac:spMkLst>
        </pc:spChg>
        <pc:spChg chg="del">
          <ac:chgData name="Arce, Eliezer - HCD" userId="86e2a09b-373b-4628-98eb-6eec5ccf8f5a" providerId="ADAL" clId="{6543D7FE-D380-4BF1-BB99-8D5B9A47086B}" dt="2021-11-19T15:44:56.219" v="65" actId="478"/>
          <ac:spMkLst>
            <pc:docMk/>
            <pc:sldMk cId="1332628201" sldId="1413"/>
            <ac:spMk id="5" creationId="{A0DFE84D-8CE0-4A80-BACE-A04449334EF8}"/>
          </ac:spMkLst>
        </pc:spChg>
        <pc:graphicFrameChg chg="mod modGraphic">
          <ac:chgData name="Arce, Eliezer - HCD" userId="86e2a09b-373b-4628-98eb-6eec5ccf8f5a" providerId="ADAL" clId="{6543D7FE-D380-4BF1-BB99-8D5B9A47086B}" dt="2021-11-19T15:46:10.086" v="95" actId="1035"/>
          <ac:graphicFrameMkLst>
            <pc:docMk/>
            <pc:sldMk cId="1332628201" sldId="1413"/>
            <ac:graphicFrameMk id="3" creationId="{AD2F3193-538D-410E-8778-F835A2F22235}"/>
          </ac:graphicFrameMkLst>
        </pc:graphicFrameChg>
      </pc:sldChg>
      <pc:sldChg chg="delSp modSp mod">
        <pc:chgData name="Arce, Eliezer - HCD" userId="86e2a09b-373b-4628-98eb-6eec5ccf8f5a" providerId="ADAL" clId="{6543D7FE-D380-4BF1-BB99-8D5B9A47086B}" dt="2021-11-19T16:06:16.835" v="104" actId="478"/>
        <pc:sldMkLst>
          <pc:docMk/>
          <pc:sldMk cId="2475341403" sldId="1414"/>
        </pc:sldMkLst>
        <pc:spChg chg="mod">
          <ac:chgData name="Arce, Eliezer - HCD" userId="86e2a09b-373b-4628-98eb-6eec5ccf8f5a" providerId="ADAL" clId="{6543D7FE-D380-4BF1-BB99-8D5B9A47086B}" dt="2021-11-19T16:06:13.917" v="103" actId="6549"/>
          <ac:spMkLst>
            <pc:docMk/>
            <pc:sldMk cId="2475341403" sldId="1414"/>
            <ac:spMk id="4" creationId="{23512679-C868-4F68-A8D2-19E43E22B87F}"/>
          </ac:spMkLst>
        </pc:spChg>
        <pc:spChg chg="del">
          <ac:chgData name="Arce, Eliezer - HCD" userId="86e2a09b-373b-4628-98eb-6eec5ccf8f5a" providerId="ADAL" clId="{6543D7FE-D380-4BF1-BB99-8D5B9A47086B}" dt="2021-11-19T16:06:16.835" v="104" actId="478"/>
          <ac:spMkLst>
            <pc:docMk/>
            <pc:sldMk cId="2475341403" sldId="1414"/>
            <ac:spMk id="5" creationId="{343EC83E-5C7F-485D-A284-9742FE5B0561}"/>
          </ac:spMkLst>
        </pc:spChg>
      </pc:sldChg>
      <pc:sldChg chg="delSp modSp mod">
        <pc:chgData name="Arce, Eliezer - HCD" userId="86e2a09b-373b-4628-98eb-6eec5ccf8f5a" providerId="ADAL" clId="{6543D7FE-D380-4BF1-BB99-8D5B9A47086B}" dt="2021-11-19T16:06:36.226" v="108" actId="6549"/>
        <pc:sldMkLst>
          <pc:docMk/>
          <pc:sldMk cId="2451870368" sldId="1416"/>
        </pc:sldMkLst>
        <pc:spChg chg="mod">
          <ac:chgData name="Arce, Eliezer - HCD" userId="86e2a09b-373b-4628-98eb-6eec5ccf8f5a" providerId="ADAL" clId="{6543D7FE-D380-4BF1-BB99-8D5B9A47086B}" dt="2021-11-19T16:06:36.226" v="108" actId="6549"/>
          <ac:spMkLst>
            <pc:docMk/>
            <pc:sldMk cId="2451870368" sldId="1416"/>
            <ac:spMk id="4" creationId="{23512679-C868-4F68-A8D2-19E43E22B87F}"/>
          </ac:spMkLst>
        </pc:spChg>
        <pc:spChg chg="del">
          <ac:chgData name="Arce, Eliezer - HCD" userId="86e2a09b-373b-4628-98eb-6eec5ccf8f5a" providerId="ADAL" clId="{6543D7FE-D380-4BF1-BB99-8D5B9A47086B}" dt="2021-11-19T16:06:32.625" v="107" actId="478"/>
          <ac:spMkLst>
            <pc:docMk/>
            <pc:sldMk cId="2451870368" sldId="1416"/>
            <ac:spMk id="5" creationId="{9C45F286-D806-42C9-9EC7-B927AA2F8667}"/>
          </ac:spMkLst>
        </pc:spChg>
      </pc:sldChg>
      <pc:sldChg chg="delSp modSp mod">
        <pc:chgData name="Arce, Eliezer - HCD" userId="86e2a09b-373b-4628-98eb-6eec5ccf8f5a" providerId="ADAL" clId="{6543D7FE-D380-4BF1-BB99-8D5B9A47086B}" dt="2021-11-19T16:06:57.705" v="113" actId="478"/>
        <pc:sldMkLst>
          <pc:docMk/>
          <pc:sldMk cId="2038818866" sldId="1417"/>
        </pc:sldMkLst>
        <pc:spChg chg="mod">
          <ac:chgData name="Arce, Eliezer - HCD" userId="86e2a09b-373b-4628-98eb-6eec5ccf8f5a" providerId="ADAL" clId="{6543D7FE-D380-4BF1-BB99-8D5B9A47086B}" dt="2021-11-19T16:06:51.882" v="112" actId="6549"/>
          <ac:spMkLst>
            <pc:docMk/>
            <pc:sldMk cId="2038818866" sldId="1417"/>
            <ac:spMk id="4" creationId="{23512679-C868-4F68-A8D2-19E43E22B87F}"/>
          </ac:spMkLst>
        </pc:spChg>
        <pc:spChg chg="del">
          <ac:chgData name="Arce, Eliezer - HCD" userId="86e2a09b-373b-4628-98eb-6eec5ccf8f5a" providerId="ADAL" clId="{6543D7FE-D380-4BF1-BB99-8D5B9A47086B}" dt="2021-11-19T16:06:57.705" v="113" actId="478"/>
          <ac:spMkLst>
            <pc:docMk/>
            <pc:sldMk cId="2038818866" sldId="1417"/>
            <ac:spMk id="5" creationId="{125D763F-9536-4640-B1E5-9A8677F3867C}"/>
          </ac:spMkLst>
        </pc:spChg>
      </pc:sldChg>
      <pc:sldChg chg="delSp modSp mod">
        <pc:chgData name="Arce, Eliezer - HCD" userId="86e2a09b-373b-4628-98eb-6eec5ccf8f5a" providerId="ADAL" clId="{6543D7FE-D380-4BF1-BB99-8D5B9A47086B}" dt="2021-11-19T15:43:33.760" v="53" actId="6549"/>
        <pc:sldMkLst>
          <pc:docMk/>
          <pc:sldMk cId="1029947892" sldId="1419"/>
        </pc:sldMkLst>
        <pc:spChg chg="del">
          <ac:chgData name="Arce, Eliezer - HCD" userId="86e2a09b-373b-4628-98eb-6eec5ccf8f5a" providerId="ADAL" clId="{6543D7FE-D380-4BF1-BB99-8D5B9A47086B}" dt="2021-11-19T15:43:30.428" v="52" actId="478"/>
          <ac:spMkLst>
            <pc:docMk/>
            <pc:sldMk cId="1029947892" sldId="1419"/>
            <ac:spMk id="6" creationId="{DB2F2061-BAC8-4F77-9847-0E604F2A492D}"/>
          </ac:spMkLst>
        </pc:spChg>
        <pc:spChg chg="mod">
          <ac:chgData name="Arce, Eliezer - HCD" userId="86e2a09b-373b-4628-98eb-6eec5ccf8f5a" providerId="ADAL" clId="{6543D7FE-D380-4BF1-BB99-8D5B9A47086B}" dt="2021-11-19T15:43:33.760" v="53" actId="6549"/>
          <ac:spMkLst>
            <pc:docMk/>
            <pc:sldMk cId="1029947892" sldId="1419"/>
            <ac:spMk id="7" creationId="{F2921517-0CFA-9B44-AC5A-C443393917AC}"/>
          </ac:spMkLst>
        </pc:spChg>
      </pc:sldChg>
      <pc:sldChg chg="delSp modSp mod">
        <pc:chgData name="Arce, Eliezer - HCD" userId="86e2a09b-373b-4628-98eb-6eec5ccf8f5a" providerId="ADAL" clId="{6543D7FE-D380-4BF1-BB99-8D5B9A47086B}" dt="2021-11-19T15:43:45.522" v="55" actId="478"/>
        <pc:sldMkLst>
          <pc:docMk/>
          <pc:sldMk cId="2586598096" sldId="1420"/>
        </pc:sldMkLst>
        <pc:spChg chg="del">
          <ac:chgData name="Arce, Eliezer - HCD" userId="86e2a09b-373b-4628-98eb-6eec5ccf8f5a" providerId="ADAL" clId="{6543D7FE-D380-4BF1-BB99-8D5B9A47086B}" dt="2021-11-19T15:43:45.522" v="55" actId="478"/>
          <ac:spMkLst>
            <pc:docMk/>
            <pc:sldMk cId="2586598096" sldId="1420"/>
            <ac:spMk id="4" creationId="{4B1B023C-5CBC-44D8-B9FF-4EAA956AAB87}"/>
          </ac:spMkLst>
        </pc:spChg>
        <pc:spChg chg="mod">
          <ac:chgData name="Arce, Eliezer - HCD" userId="86e2a09b-373b-4628-98eb-6eec5ccf8f5a" providerId="ADAL" clId="{6543D7FE-D380-4BF1-BB99-8D5B9A47086B}" dt="2021-11-19T15:43:41.679" v="54" actId="6549"/>
          <ac:spMkLst>
            <pc:docMk/>
            <pc:sldMk cId="2586598096" sldId="1420"/>
            <ac:spMk id="7" creationId="{F2921517-0CFA-9B44-AC5A-C443393917AC}"/>
          </ac:spMkLst>
        </pc:spChg>
      </pc:sldChg>
      <pc:sldChg chg="delSp modSp mod">
        <pc:chgData name="Arce, Eliezer - HCD" userId="86e2a09b-373b-4628-98eb-6eec5ccf8f5a" providerId="ADAL" clId="{6543D7FE-D380-4BF1-BB99-8D5B9A47086B}" dt="2021-11-19T15:43:57.040" v="57" actId="478"/>
        <pc:sldMkLst>
          <pc:docMk/>
          <pc:sldMk cId="2101911951" sldId="1421"/>
        </pc:sldMkLst>
        <pc:spChg chg="del">
          <ac:chgData name="Arce, Eliezer - HCD" userId="86e2a09b-373b-4628-98eb-6eec5ccf8f5a" providerId="ADAL" clId="{6543D7FE-D380-4BF1-BB99-8D5B9A47086B}" dt="2021-11-19T15:43:57.040" v="57" actId="478"/>
          <ac:spMkLst>
            <pc:docMk/>
            <pc:sldMk cId="2101911951" sldId="1421"/>
            <ac:spMk id="5" creationId="{F839ADBB-A4C5-49C9-BAE8-7069808E3C23}"/>
          </ac:spMkLst>
        </pc:spChg>
        <pc:spChg chg="mod">
          <ac:chgData name="Arce, Eliezer - HCD" userId="86e2a09b-373b-4628-98eb-6eec5ccf8f5a" providerId="ADAL" clId="{6543D7FE-D380-4BF1-BB99-8D5B9A47086B}" dt="2021-11-19T15:43:52.179" v="56" actId="6549"/>
          <ac:spMkLst>
            <pc:docMk/>
            <pc:sldMk cId="2101911951" sldId="1421"/>
            <ac:spMk id="7" creationId="{F2921517-0CFA-9B44-AC5A-C443393917AC}"/>
          </ac:spMkLst>
        </pc:spChg>
      </pc:sldChg>
      <pc:sldChg chg="delSp modSp mod">
        <pc:chgData name="Arce, Eliezer - HCD" userId="86e2a09b-373b-4628-98eb-6eec5ccf8f5a" providerId="ADAL" clId="{6543D7FE-D380-4BF1-BB99-8D5B9A47086B}" dt="2021-11-19T15:38:23.875" v="19" actId="6549"/>
        <pc:sldMkLst>
          <pc:docMk/>
          <pc:sldMk cId="2581289956" sldId="1427"/>
        </pc:sldMkLst>
        <pc:spChg chg="del mod">
          <ac:chgData name="Arce, Eliezer - HCD" userId="86e2a09b-373b-4628-98eb-6eec5ccf8f5a" providerId="ADAL" clId="{6543D7FE-D380-4BF1-BB99-8D5B9A47086B}" dt="2021-11-19T15:38:09.408" v="16" actId="478"/>
          <ac:spMkLst>
            <pc:docMk/>
            <pc:sldMk cId="2581289956" sldId="1427"/>
            <ac:spMk id="4" creationId="{1ACED269-3BB8-440F-AD52-249F10F20C98}"/>
          </ac:spMkLst>
        </pc:spChg>
        <pc:spChg chg="mod">
          <ac:chgData name="Arce, Eliezer - HCD" userId="86e2a09b-373b-4628-98eb-6eec5ccf8f5a" providerId="ADAL" clId="{6543D7FE-D380-4BF1-BB99-8D5B9A47086B}" dt="2021-11-19T15:38:23.875" v="19" actId="6549"/>
          <ac:spMkLst>
            <pc:docMk/>
            <pc:sldMk cId="2581289956" sldId="1427"/>
            <ac:spMk id="7" creationId="{F2921517-0CFA-9B44-AC5A-C443393917AC}"/>
          </ac:spMkLst>
        </pc:spChg>
      </pc:sldChg>
      <pc:sldChg chg="delSp modSp mod">
        <pc:chgData name="Arce, Eliezer - HCD" userId="86e2a09b-373b-4628-98eb-6eec5ccf8f5a" providerId="ADAL" clId="{6543D7FE-D380-4BF1-BB99-8D5B9A47086B}" dt="2021-11-19T15:43:20.276" v="51" actId="20577"/>
        <pc:sldMkLst>
          <pc:docMk/>
          <pc:sldMk cId="1415136388" sldId="1430"/>
        </pc:sldMkLst>
        <pc:spChg chg="del mod">
          <ac:chgData name="Arce, Eliezer - HCD" userId="86e2a09b-373b-4628-98eb-6eec5ccf8f5a" providerId="ADAL" clId="{6543D7FE-D380-4BF1-BB99-8D5B9A47086B}" dt="2021-11-19T15:43:14.200" v="49" actId="478"/>
          <ac:spMkLst>
            <pc:docMk/>
            <pc:sldMk cId="1415136388" sldId="1430"/>
            <ac:spMk id="4" creationId="{19731AC1-52A6-4C84-BC80-185D5E1E4A0F}"/>
          </ac:spMkLst>
        </pc:spChg>
        <pc:spChg chg="mod">
          <ac:chgData name="Arce, Eliezer - HCD" userId="86e2a09b-373b-4628-98eb-6eec5ccf8f5a" providerId="ADAL" clId="{6543D7FE-D380-4BF1-BB99-8D5B9A47086B}" dt="2021-11-19T15:43:20.276" v="51" actId="20577"/>
          <ac:spMkLst>
            <pc:docMk/>
            <pc:sldMk cId="1415136388" sldId="1430"/>
            <ac:spMk id="7" creationId="{F2921517-0CFA-9B44-AC5A-C443393917AC}"/>
          </ac:spMkLst>
        </pc:spChg>
      </pc:sldChg>
      <pc:sldChg chg="del">
        <pc:chgData name="Arce, Eliezer - HCD" userId="86e2a09b-373b-4628-98eb-6eec5ccf8f5a" providerId="ADAL" clId="{6543D7FE-D380-4BF1-BB99-8D5B9A47086B}" dt="2021-11-19T15:39:31.408" v="25" actId="47"/>
        <pc:sldMkLst>
          <pc:docMk/>
          <pc:sldMk cId="3170356615" sldId="1431"/>
        </pc:sldMkLst>
      </pc:sldChg>
      <pc:sldChg chg="del">
        <pc:chgData name="Arce, Eliezer - HCD" userId="86e2a09b-373b-4628-98eb-6eec5ccf8f5a" providerId="ADAL" clId="{6543D7FE-D380-4BF1-BB99-8D5B9A47086B}" dt="2021-11-19T15:39:33.282" v="27" actId="47"/>
        <pc:sldMkLst>
          <pc:docMk/>
          <pc:sldMk cId="1611828212" sldId="1432"/>
        </pc:sldMkLst>
      </pc:sldChg>
      <pc:sldChg chg="del">
        <pc:chgData name="Arce, Eliezer - HCD" userId="86e2a09b-373b-4628-98eb-6eec5ccf8f5a" providerId="ADAL" clId="{6543D7FE-D380-4BF1-BB99-8D5B9A47086B}" dt="2021-11-19T15:39:32.193" v="26" actId="47"/>
        <pc:sldMkLst>
          <pc:docMk/>
          <pc:sldMk cId="40039999" sldId="1433"/>
        </pc:sldMkLst>
      </pc:sldChg>
      <pc:sldChg chg="del">
        <pc:chgData name="Arce, Eliezer - HCD" userId="86e2a09b-373b-4628-98eb-6eec5ccf8f5a" providerId="ADAL" clId="{6543D7FE-D380-4BF1-BB99-8D5B9A47086B}" dt="2021-11-19T15:39:34.718" v="28" actId="47"/>
        <pc:sldMkLst>
          <pc:docMk/>
          <pc:sldMk cId="3490213024" sldId="1434"/>
        </pc:sldMkLst>
      </pc:sldChg>
      <pc:sldChg chg="del">
        <pc:chgData name="Arce, Eliezer - HCD" userId="86e2a09b-373b-4628-98eb-6eec5ccf8f5a" providerId="ADAL" clId="{6543D7FE-D380-4BF1-BB99-8D5B9A47086B}" dt="2021-11-19T17:16:47.190" v="176" actId="47"/>
        <pc:sldMkLst>
          <pc:docMk/>
          <pc:sldMk cId="1508519724" sldId="1435"/>
        </pc:sldMkLst>
      </pc:sldChg>
      <pc:sldChg chg="del">
        <pc:chgData name="Arce, Eliezer - HCD" userId="86e2a09b-373b-4628-98eb-6eec5ccf8f5a" providerId="ADAL" clId="{6543D7FE-D380-4BF1-BB99-8D5B9A47086B}" dt="2021-11-19T17:16:48.471" v="177" actId="47"/>
        <pc:sldMkLst>
          <pc:docMk/>
          <pc:sldMk cId="4084971499" sldId="1436"/>
        </pc:sldMkLst>
      </pc:sldChg>
      <pc:sldChg chg="delSp modSp mod">
        <pc:chgData name="Arce, Eliezer - HCD" userId="86e2a09b-373b-4628-98eb-6eec5ccf8f5a" providerId="ADAL" clId="{6543D7FE-D380-4BF1-BB99-8D5B9A47086B}" dt="2021-11-19T16:07:07.330" v="115" actId="6549"/>
        <pc:sldMkLst>
          <pc:docMk/>
          <pc:sldMk cId="2391494908" sldId="1438"/>
        </pc:sldMkLst>
        <pc:spChg chg="mod">
          <ac:chgData name="Arce, Eliezer - HCD" userId="86e2a09b-373b-4628-98eb-6eec5ccf8f5a" providerId="ADAL" clId="{6543D7FE-D380-4BF1-BB99-8D5B9A47086B}" dt="2021-11-19T16:07:07.330" v="115" actId="6549"/>
          <ac:spMkLst>
            <pc:docMk/>
            <pc:sldMk cId="2391494908" sldId="1438"/>
            <ac:spMk id="4" creationId="{23512679-C868-4F68-A8D2-19E43E22B87F}"/>
          </ac:spMkLst>
        </pc:spChg>
        <pc:spChg chg="del">
          <ac:chgData name="Arce, Eliezer - HCD" userId="86e2a09b-373b-4628-98eb-6eec5ccf8f5a" providerId="ADAL" clId="{6543D7FE-D380-4BF1-BB99-8D5B9A47086B}" dt="2021-11-19T16:07:04.178" v="114" actId="478"/>
          <ac:spMkLst>
            <pc:docMk/>
            <pc:sldMk cId="2391494908" sldId="1438"/>
            <ac:spMk id="6" creationId="{E0B36401-F24A-4688-87D3-C43675FBC837}"/>
          </ac:spMkLst>
        </pc:spChg>
      </pc:sldChg>
      <pc:sldChg chg="delSp modSp mod">
        <pc:chgData name="Arce, Eliezer - HCD" userId="86e2a09b-373b-4628-98eb-6eec5ccf8f5a" providerId="ADAL" clId="{6543D7FE-D380-4BF1-BB99-8D5B9A47086B}" dt="2021-11-19T16:07:15.928" v="117" actId="478"/>
        <pc:sldMkLst>
          <pc:docMk/>
          <pc:sldMk cId="1689711483" sldId="1439"/>
        </pc:sldMkLst>
        <pc:spChg chg="mod">
          <ac:chgData name="Arce, Eliezer - HCD" userId="86e2a09b-373b-4628-98eb-6eec5ccf8f5a" providerId="ADAL" clId="{6543D7FE-D380-4BF1-BB99-8D5B9A47086B}" dt="2021-11-19T16:07:12.453" v="116" actId="6549"/>
          <ac:spMkLst>
            <pc:docMk/>
            <pc:sldMk cId="1689711483" sldId="1439"/>
            <ac:spMk id="4" creationId="{23512679-C868-4F68-A8D2-19E43E22B87F}"/>
          </ac:spMkLst>
        </pc:spChg>
        <pc:spChg chg="del">
          <ac:chgData name="Arce, Eliezer - HCD" userId="86e2a09b-373b-4628-98eb-6eec5ccf8f5a" providerId="ADAL" clId="{6543D7FE-D380-4BF1-BB99-8D5B9A47086B}" dt="2021-11-19T16:07:15.928" v="117" actId="478"/>
          <ac:spMkLst>
            <pc:docMk/>
            <pc:sldMk cId="1689711483" sldId="1439"/>
            <ac:spMk id="5" creationId="{2AF99301-B315-4009-95B3-4CF6D2007DB5}"/>
          </ac:spMkLst>
        </pc:spChg>
      </pc:sldChg>
      <pc:sldChg chg="delSp modSp mod">
        <pc:chgData name="Arce, Eliezer - HCD" userId="86e2a09b-373b-4628-98eb-6eec5ccf8f5a" providerId="ADAL" clId="{6543D7FE-D380-4BF1-BB99-8D5B9A47086B}" dt="2021-11-19T16:07:27.177" v="119" actId="6549"/>
        <pc:sldMkLst>
          <pc:docMk/>
          <pc:sldMk cId="4114643853" sldId="1441"/>
        </pc:sldMkLst>
        <pc:spChg chg="mod">
          <ac:chgData name="Arce, Eliezer - HCD" userId="86e2a09b-373b-4628-98eb-6eec5ccf8f5a" providerId="ADAL" clId="{6543D7FE-D380-4BF1-BB99-8D5B9A47086B}" dt="2021-11-19T16:07:27.177" v="119" actId="6549"/>
          <ac:spMkLst>
            <pc:docMk/>
            <pc:sldMk cId="4114643853" sldId="1441"/>
            <ac:spMk id="4" creationId="{23512679-C868-4F68-A8D2-19E43E22B87F}"/>
          </ac:spMkLst>
        </pc:spChg>
        <pc:spChg chg="del">
          <ac:chgData name="Arce, Eliezer - HCD" userId="86e2a09b-373b-4628-98eb-6eec5ccf8f5a" providerId="ADAL" clId="{6543D7FE-D380-4BF1-BB99-8D5B9A47086B}" dt="2021-11-19T16:07:24.325" v="118" actId="478"/>
          <ac:spMkLst>
            <pc:docMk/>
            <pc:sldMk cId="4114643853" sldId="1441"/>
            <ac:spMk id="5" creationId="{1D4CC8FB-5C59-4F5C-B333-775A488A0751}"/>
          </ac:spMkLst>
        </pc:spChg>
      </pc:sldChg>
      <pc:sldChg chg="delSp modSp mod">
        <pc:chgData name="Arce, Eliezer - HCD" userId="86e2a09b-373b-4628-98eb-6eec5ccf8f5a" providerId="ADAL" clId="{6543D7FE-D380-4BF1-BB99-8D5B9A47086B}" dt="2021-11-19T16:07:36.755" v="121" actId="6549"/>
        <pc:sldMkLst>
          <pc:docMk/>
          <pc:sldMk cId="2345609445" sldId="1442"/>
        </pc:sldMkLst>
        <pc:spChg chg="mod">
          <ac:chgData name="Arce, Eliezer - HCD" userId="86e2a09b-373b-4628-98eb-6eec5ccf8f5a" providerId="ADAL" clId="{6543D7FE-D380-4BF1-BB99-8D5B9A47086B}" dt="2021-11-19T16:07:36.755" v="121" actId="6549"/>
          <ac:spMkLst>
            <pc:docMk/>
            <pc:sldMk cId="2345609445" sldId="1442"/>
            <ac:spMk id="4" creationId="{23512679-C868-4F68-A8D2-19E43E22B87F}"/>
          </ac:spMkLst>
        </pc:spChg>
        <pc:spChg chg="del">
          <ac:chgData name="Arce, Eliezer - HCD" userId="86e2a09b-373b-4628-98eb-6eec5ccf8f5a" providerId="ADAL" clId="{6543D7FE-D380-4BF1-BB99-8D5B9A47086B}" dt="2021-11-19T16:07:34.336" v="120" actId="478"/>
          <ac:spMkLst>
            <pc:docMk/>
            <pc:sldMk cId="2345609445" sldId="1442"/>
            <ac:spMk id="6" creationId="{D8D4C464-942E-4D6C-85C8-DFDE4C76459A}"/>
          </ac:spMkLst>
        </pc:spChg>
      </pc:sldChg>
      <pc:sldChg chg="modSp del mod">
        <pc:chgData name="Arce, Eliezer - HCD" userId="86e2a09b-373b-4628-98eb-6eec5ccf8f5a" providerId="ADAL" clId="{6543D7FE-D380-4BF1-BB99-8D5B9A47086B}" dt="2021-11-19T16:07:58.174" v="123" actId="2696"/>
        <pc:sldMkLst>
          <pc:docMk/>
          <pc:sldMk cId="2531935592" sldId="1443"/>
        </pc:sldMkLst>
        <pc:spChg chg="mod">
          <ac:chgData name="Arce, Eliezer - HCD" userId="86e2a09b-373b-4628-98eb-6eec5ccf8f5a" providerId="ADAL" clId="{6543D7FE-D380-4BF1-BB99-8D5B9A47086B}" dt="2021-11-19T16:07:45.289" v="122" actId="6549"/>
          <ac:spMkLst>
            <pc:docMk/>
            <pc:sldMk cId="2531935592" sldId="1443"/>
            <ac:spMk id="4" creationId="{23512679-C868-4F68-A8D2-19E43E22B87F}"/>
          </ac:spMkLst>
        </pc:spChg>
      </pc:sldChg>
      <pc:sldChg chg="delSp modSp mod">
        <pc:chgData name="Arce, Eliezer - HCD" userId="86e2a09b-373b-4628-98eb-6eec5ccf8f5a" providerId="ADAL" clId="{6543D7FE-D380-4BF1-BB99-8D5B9A47086B}" dt="2021-11-19T15:46:33.443" v="100" actId="20577"/>
        <pc:sldMkLst>
          <pc:docMk/>
          <pc:sldMk cId="1674599332" sldId="1444"/>
        </pc:sldMkLst>
        <pc:spChg chg="mod">
          <ac:chgData name="Arce, Eliezer - HCD" userId="86e2a09b-373b-4628-98eb-6eec5ccf8f5a" providerId="ADAL" clId="{6543D7FE-D380-4BF1-BB99-8D5B9A47086B}" dt="2021-11-19T15:46:33.443" v="100" actId="20577"/>
          <ac:spMkLst>
            <pc:docMk/>
            <pc:sldMk cId="1674599332" sldId="1444"/>
            <ac:spMk id="4" creationId="{23512679-C868-4F68-A8D2-19E43E22B87F}"/>
          </ac:spMkLst>
        </pc:spChg>
        <pc:picChg chg="del mod">
          <ac:chgData name="Arce, Eliezer - HCD" userId="86e2a09b-373b-4628-98eb-6eec5ccf8f5a" providerId="ADAL" clId="{6543D7FE-D380-4BF1-BB99-8D5B9A47086B}" dt="2021-11-19T15:46:18.136" v="97" actId="478"/>
          <ac:picMkLst>
            <pc:docMk/>
            <pc:sldMk cId="1674599332" sldId="1444"/>
            <ac:picMk id="3" creationId="{F3761E3E-EEB4-493F-8E4C-1DF058130DBF}"/>
          </ac:picMkLst>
        </pc:picChg>
      </pc:sldChg>
      <pc:sldChg chg="delSp modSp del mod">
        <pc:chgData name="Arce, Eliezer - HCD" userId="86e2a09b-373b-4628-98eb-6eec5ccf8f5a" providerId="ADAL" clId="{6543D7FE-D380-4BF1-BB99-8D5B9A47086B}" dt="2021-11-19T16:06:46.745" v="111" actId="2696"/>
        <pc:sldMkLst>
          <pc:docMk/>
          <pc:sldMk cId="3084113297" sldId="1445"/>
        </pc:sldMkLst>
        <pc:picChg chg="del mod">
          <ac:chgData name="Arce, Eliezer - HCD" userId="86e2a09b-373b-4628-98eb-6eec5ccf8f5a" providerId="ADAL" clId="{6543D7FE-D380-4BF1-BB99-8D5B9A47086B}" dt="2021-11-19T16:06:39.972" v="110" actId="478"/>
          <ac:picMkLst>
            <pc:docMk/>
            <pc:sldMk cId="3084113297" sldId="1445"/>
            <ac:picMk id="3" creationId="{1FFD2B5E-9A67-4D72-AF2B-6E3AB7D081EF}"/>
          </ac:picMkLst>
        </pc:picChg>
      </pc:sldChg>
      <pc:sldChg chg="modSp mod">
        <pc:chgData name="Arce, Eliezer - HCD" userId="86e2a09b-373b-4628-98eb-6eec5ccf8f5a" providerId="ADAL" clId="{6543D7FE-D380-4BF1-BB99-8D5B9A47086B}" dt="2021-11-19T15:36:28.624" v="5" actId="6549"/>
        <pc:sldMkLst>
          <pc:docMk/>
          <pc:sldMk cId="3124027896" sldId="1447"/>
        </pc:sldMkLst>
        <pc:spChg chg="mod">
          <ac:chgData name="Arce, Eliezer - HCD" userId="86e2a09b-373b-4628-98eb-6eec5ccf8f5a" providerId="ADAL" clId="{6543D7FE-D380-4BF1-BB99-8D5B9A47086B}" dt="2021-11-19T15:36:28.624" v="5" actId="6549"/>
          <ac:spMkLst>
            <pc:docMk/>
            <pc:sldMk cId="3124027896" sldId="1447"/>
            <ac:spMk id="7" creationId="{7F468901-00E2-4875-8981-AECA6D1886E7}"/>
          </ac:spMkLst>
        </pc:spChg>
      </pc:sldChg>
      <pc:sldChg chg="addSp delSp modSp add mod ord">
        <pc:chgData name="Arce, Eliezer - HCD" userId="86e2a09b-373b-4628-98eb-6eec5ccf8f5a" providerId="ADAL" clId="{6543D7FE-D380-4BF1-BB99-8D5B9A47086B}" dt="2021-11-19T16:09:01.881" v="147" actId="478"/>
        <pc:sldMkLst>
          <pc:docMk/>
          <pc:sldMk cId="852819888" sldId="1448"/>
        </pc:sldMkLst>
        <pc:spChg chg="add del mod">
          <ac:chgData name="Arce, Eliezer - HCD" userId="86e2a09b-373b-4628-98eb-6eec5ccf8f5a" providerId="ADAL" clId="{6543D7FE-D380-4BF1-BB99-8D5B9A47086B}" dt="2021-11-19T16:09:01.881" v="147" actId="478"/>
          <ac:spMkLst>
            <pc:docMk/>
            <pc:sldMk cId="852819888" sldId="1448"/>
            <ac:spMk id="3" creationId="{D18DB447-B9F7-42EF-AE63-76B11CE094EC}"/>
          </ac:spMkLst>
        </pc:spChg>
        <pc:spChg chg="del">
          <ac:chgData name="Arce, Eliezer - HCD" userId="86e2a09b-373b-4628-98eb-6eec5ccf8f5a" providerId="ADAL" clId="{6543D7FE-D380-4BF1-BB99-8D5B9A47086B}" dt="2021-11-19T16:08:54.537" v="144" actId="478"/>
          <ac:spMkLst>
            <pc:docMk/>
            <pc:sldMk cId="852819888" sldId="1448"/>
            <ac:spMk id="4" creationId="{52ED81AA-F090-4727-AF8B-162623D9FEA2}"/>
          </ac:spMkLst>
        </pc:spChg>
        <pc:spChg chg="del">
          <ac:chgData name="Arce, Eliezer - HCD" userId="86e2a09b-373b-4628-98eb-6eec5ccf8f5a" providerId="ADAL" clId="{6543D7FE-D380-4BF1-BB99-8D5B9A47086B}" dt="2021-11-19T16:08:57.681" v="145" actId="478"/>
          <ac:spMkLst>
            <pc:docMk/>
            <pc:sldMk cId="852819888" sldId="1448"/>
            <ac:spMk id="7" creationId="{F2921517-0CFA-9B44-AC5A-C443393917AC}"/>
          </ac:spMkLst>
        </pc:spChg>
      </pc:sldChg>
      <pc:sldChg chg="new del">
        <pc:chgData name="Arce, Eliezer - HCD" userId="86e2a09b-373b-4628-98eb-6eec5ccf8f5a" providerId="ADAL" clId="{6543D7FE-D380-4BF1-BB99-8D5B9A47086B}" dt="2021-11-19T16:08:39.868" v="140" actId="47"/>
        <pc:sldMkLst>
          <pc:docMk/>
          <pc:sldMk cId="979216199" sldId="1448"/>
        </pc:sldMkLst>
      </pc:sldChg>
      <pc:sldChg chg="add ord">
        <pc:chgData name="Arce, Eliezer - HCD" userId="86e2a09b-373b-4628-98eb-6eec5ccf8f5a" providerId="ADAL" clId="{6543D7FE-D380-4BF1-BB99-8D5B9A47086B}" dt="2021-11-19T16:09:29.691" v="160"/>
        <pc:sldMkLst>
          <pc:docMk/>
          <pc:sldMk cId="3058228407" sldId="1449"/>
        </pc:sldMkLst>
      </pc:sldChg>
      <pc:sldChg chg="del">
        <pc:chgData name="Arce, Eliezer - HCD" userId="86e2a09b-373b-4628-98eb-6eec5ccf8f5a" providerId="ADAL" clId="{6543D7FE-D380-4BF1-BB99-8D5B9A47086B}" dt="2021-11-19T16:08:21.700" v="131" actId="47"/>
        <pc:sldMkLst>
          <pc:docMk/>
          <pc:sldMk cId="3546954192" sldId="1449"/>
        </pc:sldMkLst>
      </pc:sldChg>
      <pc:sldChg chg="add ord">
        <pc:chgData name="Arce, Eliezer - HCD" userId="86e2a09b-373b-4628-98eb-6eec5ccf8f5a" providerId="ADAL" clId="{6543D7FE-D380-4BF1-BB99-8D5B9A47086B}" dt="2021-11-19T16:09:48.848" v="171"/>
        <pc:sldMkLst>
          <pc:docMk/>
          <pc:sldMk cId="3409052684" sldId="1450"/>
        </pc:sldMkLst>
      </pc:sldChg>
      <pc:sldChg chg="del">
        <pc:chgData name="Arce, Eliezer - HCD" userId="86e2a09b-373b-4628-98eb-6eec5ccf8f5a" providerId="ADAL" clId="{6543D7FE-D380-4BF1-BB99-8D5B9A47086B}" dt="2021-11-19T16:08:22.424" v="132" actId="47"/>
        <pc:sldMkLst>
          <pc:docMk/>
          <pc:sldMk cId="4003395551" sldId="1450"/>
        </pc:sldMkLst>
      </pc:sldChg>
      <pc:sldChg chg="addSp modSp add mod ord addCm">
        <pc:chgData name="Arce, Eliezer - HCD" userId="86e2a09b-373b-4628-98eb-6eec5ccf8f5a" providerId="ADAL" clId="{6543D7FE-D380-4BF1-BB99-8D5B9A47086B}" dt="2021-11-22T19:52:55.201" v="658" actId="1037"/>
        <pc:sldMkLst>
          <pc:docMk/>
          <pc:sldMk cId="2318932914" sldId="1451"/>
        </pc:sldMkLst>
        <pc:spChg chg="add mod">
          <ac:chgData name="Arce, Eliezer - HCD" userId="86e2a09b-373b-4628-98eb-6eec5ccf8f5a" providerId="ADAL" clId="{6543D7FE-D380-4BF1-BB99-8D5B9A47086B}" dt="2021-11-22T19:52:17.727" v="618"/>
          <ac:spMkLst>
            <pc:docMk/>
            <pc:sldMk cId="2318932914" sldId="1451"/>
            <ac:spMk id="3" creationId="{DE0C515D-4C49-4310-A749-FC2D02BB2284}"/>
          </ac:spMkLst>
        </pc:spChg>
        <pc:picChg chg="mod">
          <ac:chgData name="Arce, Eliezer - HCD" userId="86e2a09b-373b-4628-98eb-6eec5ccf8f5a" providerId="ADAL" clId="{6543D7FE-D380-4BF1-BB99-8D5B9A47086B}" dt="2021-11-22T19:52:55.201" v="658" actId="1037"/>
          <ac:picMkLst>
            <pc:docMk/>
            <pc:sldMk cId="2318932914" sldId="1451"/>
            <ac:picMk id="2" creationId="{8997BA3D-D22E-4BDA-999B-3B47B239457F}"/>
          </ac:picMkLst>
        </pc:picChg>
      </pc:sldChg>
      <pc:sldChg chg="add">
        <pc:chgData name="Arce, Eliezer - HCD" userId="86e2a09b-373b-4628-98eb-6eec5ccf8f5a" providerId="ADAL" clId="{6543D7FE-D380-4BF1-BB99-8D5B9A47086B}" dt="2021-11-19T17:38:49.237" v="181" actId="2890"/>
        <pc:sldMkLst>
          <pc:docMk/>
          <pc:sldMk cId="1061867703" sldId="1452"/>
        </pc:sldMkLst>
      </pc:sldChg>
      <pc:sldChg chg="addSp delSp modSp add mod ord">
        <pc:chgData name="Arce, Eliezer - HCD" userId="86e2a09b-373b-4628-98eb-6eec5ccf8f5a" providerId="ADAL" clId="{6543D7FE-D380-4BF1-BB99-8D5B9A47086B}" dt="2021-11-19T17:47:42.877" v="520" actId="1036"/>
        <pc:sldMkLst>
          <pc:docMk/>
          <pc:sldMk cId="2177885388" sldId="1453"/>
        </pc:sldMkLst>
        <pc:spChg chg="add del mod">
          <ac:chgData name="Arce, Eliezer - HCD" userId="86e2a09b-373b-4628-98eb-6eec5ccf8f5a" providerId="ADAL" clId="{6543D7FE-D380-4BF1-BB99-8D5B9A47086B}" dt="2021-11-19T17:41:05.003" v="321" actId="22"/>
          <ac:spMkLst>
            <pc:docMk/>
            <pc:sldMk cId="2177885388" sldId="1453"/>
            <ac:spMk id="4" creationId="{4DFEE2ED-58F9-489B-A1AF-A6C7BF5A4922}"/>
          </ac:spMkLst>
        </pc:spChg>
        <pc:spChg chg="add del">
          <ac:chgData name="Arce, Eliezer - HCD" userId="86e2a09b-373b-4628-98eb-6eec5ccf8f5a" providerId="ADAL" clId="{6543D7FE-D380-4BF1-BB99-8D5B9A47086B}" dt="2021-11-19T17:41:11.682" v="323" actId="22"/>
          <ac:spMkLst>
            <pc:docMk/>
            <pc:sldMk cId="2177885388" sldId="1453"/>
            <ac:spMk id="6" creationId="{6093C6CD-334A-4025-9C62-64911C9DE380}"/>
          </ac:spMkLst>
        </pc:spChg>
        <pc:spChg chg="mod">
          <ac:chgData name="Arce, Eliezer - HCD" userId="86e2a09b-373b-4628-98eb-6eec5ccf8f5a" providerId="ADAL" clId="{6543D7FE-D380-4BF1-BB99-8D5B9A47086B}" dt="2021-11-19T17:46:06.516" v="457" actId="1036"/>
          <ac:spMkLst>
            <pc:docMk/>
            <pc:sldMk cId="2177885388" sldId="1453"/>
            <ac:spMk id="7" creationId="{F2921517-0CFA-9B44-AC5A-C443393917AC}"/>
          </ac:spMkLst>
        </pc:spChg>
        <pc:spChg chg="add mod">
          <ac:chgData name="Arce, Eliezer - HCD" userId="86e2a09b-373b-4628-98eb-6eec5ccf8f5a" providerId="ADAL" clId="{6543D7FE-D380-4BF1-BB99-8D5B9A47086B}" dt="2021-11-19T17:47:42.877" v="520" actId="1036"/>
          <ac:spMkLst>
            <pc:docMk/>
            <pc:sldMk cId="2177885388" sldId="1453"/>
            <ac:spMk id="8" creationId="{FE03F435-99ED-4B26-8BB7-9224D584120F}"/>
          </ac:spMkLst>
        </pc:spChg>
      </pc:sldChg>
      <pc:sldChg chg="addSp delSp modSp add mod">
        <pc:chgData name="Arce, Eliezer - HCD" userId="86e2a09b-373b-4628-98eb-6eec5ccf8f5a" providerId="ADAL" clId="{6543D7FE-D380-4BF1-BB99-8D5B9A47086B}" dt="2021-11-19T17:47:08.193" v="499" actId="20577"/>
        <pc:sldMkLst>
          <pc:docMk/>
          <pc:sldMk cId="854823837" sldId="1454"/>
        </pc:sldMkLst>
        <pc:spChg chg="add del mod">
          <ac:chgData name="Arce, Eliezer - HCD" userId="86e2a09b-373b-4628-98eb-6eec5ccf8f5a" providerId="ADAL" clId="{6543D7FE-D380-4BF1-BB99-8D5B9A47086B}" dt="2021-11-19T17:47:08.193" v="499" actId="20577"/>
          <ac:spMkLst>
            <pc:docMk/>
            <pc:sldMk cId="854823837" sldId="1454"/>
            <ac:spMk id="8" creationId="{FE03F435-99ED-4B26-8BB7-9224D584120F}"/>
          </ac:spMkLst>
        </pc:spChg>
      </pc:sldChg>
      <pc:sldChg chg="addSp modSp mod">
        <pc:chgData name="Arce, Eliezer - HCD" userId="86e2a09b-373b-4628-98eb-6eec5ccf8f5a" providerId="ADAL" clId="{6543D7FE-D380-4BF1-BB99-8D5B9A47086B}" dt="2021-11-22T17:58:22.769" v="604" actId="1076"/>
        <pc:sldMkLst>
          <pc:docMk/>
          <pc:sldMk cId="3301962473" sldId="1455"/>
        </pc:sldMkLst>
        <pc:spChg chg="add mod">
          <ac:chgData name="Arce, Eliezer - HCD" userId="86e2a09b-373b-4628-98eb-6eec5ccf8f5a" providerId="ADAL" clId="{6543D7FE-D380-4BF1-BB99-8D5B9A47086B}" dt="2021-11-22T17:57:04.883" v="583" actId="14100"/>
          <ac:spMkLst>
            <pc:docMk/>
            <pc:sldMk cId="3301962473" sldId="1455"/>
            <ac:spMk id="3" creationId="{6D77E30E-5B86-47B0-A4B0-260034B9DD59}"/>
          </ac:spMkLst>
        </pc:spChg>
        <pc:picChg chg="mod modCrop">
          <ac:chgData name="Arce, Eliezer - HCD" userId="86e2a09b-373b-4628-98eb-6eec5ccf8f5a" providerId="ADAL" clId="{6543D7FE-D380-4BF1-BB99-8D5B9A47086B}" dt="2021-11-22T17:58:22.769" v="604" actId="1076"/>
          <ac:picMkLst>
            <pc:docMk/>
            <pc:sldMk cId="3301962473" sldId="1455"/>
            <ac:picMk id="2" creationId="{A2488E03-C381-4E8E-A072-803C684E4066}"/>
          </ac:picMkLst>
        </pc:picChg>
      </pc:sldChg>
      <pc:sldChg chg="addSp modSp mod">
        <pc:chgData name="Arce, Eliezer - HCD" userId="86e2a09b-373b-4628-98eb-6eec5ccf8f5a" providerId="ADAL" clId="{6543D7FE-D380-4BF1-BB99-8D5B9A47086B}" dt="2021-11-22T19:54:45.109" v="687" actId="1038"/>
        <pc:sldMkLst>
          <pc:docMk/>
          <pc:sldMk cId="183430905" sldId="1456"/>
        </pc:sldMkLst>
        <pc:spChg chg="add mod">
          <ac:chgData name="Arce, Eliezer - HCD" userId="86e2a09b-373b-4628-98eb-6eec5ccf8f5a" providerId="ADAL" clId="{6543D7FE-D380-4BF1-BB99-8D5B9A47086B}" dt="2021-11-22T19:52:02.050" v="616"/>
          <ac:spMkLst>
            <pc:docMk/>
            <pc:sldMk cId="183430905" sldId="1456"/>
            <ac:spMk id="4" creationId="{5F234E6B-6972-46A1-AE41-20B465E35B9D}"/>
          </ac:spMkLst>
        </pc:spChg>
        <pc:picChg chg="mod modCrop">
          <ac:chgData name="Arce, Eliezer - HCD" userId="86e2a09b-373b-4628-98eb-6eec5ccf8f5a" providerId="ADAL" clId="{6543D7FE-D380-4BF1-BB99-8D5B9A47086B}" dt="2021-11-22T19:54:45.109" v="687" actId="1038"/>
          <ac:picMkLst>
            <pc:docMk/>
            <pc:sldMk cId="183430905" sldId="1456"/>
            <ac:picMk id="3" creationId="{666F1678-ED9F-4F6B-B476-C31B9C27A707}"/>
          </ac:picMkLst>
        </pc:picChg>
      </pc:sldChg>
      <pc:sldChg chg="addSp modSp mod">
        <pc:chgData name="Arce, Eliezer - HCD" userId="86e2a09b-373b-4628-98eb-6eec5ccf8f5a" providerId="ADAL" clId="{6543D7FE-D380-4BF1-BB99-8D5B9A47086B}" dt="2021-11-22T19:55:09.401" v="689" actId="1076"/>
        <pc:sldMkLst>
          <pc:docMk/>
          <pc:sldMk cId="283521400" sldId="1457"/>
        </pc:sldMkLst>
        <pc:spChg chg="add mod">
          <ac:chgData name="Arce, Eliezer - HCD" userId="86e2a09b-373b-4628-98eb-6eec5ccf8f5a" providerId="ADAL" clId="{6543D7FE-D380-4BF1-BB99-8D5B9A47086B}" dt="2021-11-22T19:52:10.387" v="617"/>
          <ac:spMkLst>
            <pc:docMk/>
            <pc:sldMk cId="283521400" sldId="1457"/>
            <ac:spMk id="3" creationId="{F144A3E9-F2D2-419F-A8F1-B01D059A4DA7}"/>
          </ac:spMkLst>
        </pc:spChg>
        <pc:picChg chg="mod modCrop">
          <ac:chgData name="Arce, Eliezer - HCD" userId="86e2a09b-373b-4628-98eb-6eec5ccf8f5a" providerId="ADAL" clId="{6543D7FE-D380-4BF1-BB99-8D5B9A47086B}" dt="2021-11-22T19:55:09.401" v="689" actId="1076"/>
          <ac:picMkLst>
            <pc:docMk/>
            <pc:sldMk cId="283521400" sldId="1457"/>
            <ac:picMk id="2" creationId="{40D42CA6-C451-4758-8E2A-C070EDDD9DD5}"/>
          </ac:picMkLst>
        </pc:picChg>
      </pc:sldChg>
      <pc:sldChg chg="addSp delSp modSp add mod">
        <pc:chgData name="Arce, Eliezer - HCD" userId="86e2a09b-373b-4628-98eb-6eec5ccf8f5a" providerId="ADAL" clId="{6543D7FE-D380-4BF1-BB99-8D5B9A47086B}" dt="2021-11-22T20:18:05.733" v="846" actId="20577"/>
        <pc:sldMkLst>
          <pc:docMk/>
          <pc:sldMk cId="288172573" sldId="1458"/>
        </pc:sldMkLst>
        <pc:spChg chg="add del mod">
          <ac:chgData name="Arce, Eliezer - HCD" userId="86e2a09b-373b-4628-98eb-6eec5ccf8f5a" providerId="ADAL" clId="{6543D7FE-D380-4BF1-BB99-8D5B9A47086B}" dt="2021-11-22T19:51:07.372" v="609" actId="478"/>
          <ac:spMkLst>
            <pc:docMk/>
            <pc:sldMk cId="288172573" sldId="1458"/>
            <ac:spMk id="3" creationId="{0EC41D4B-C6DD-4FC3-90BB-66AF5155906D}"/>
          </ac:spMkLst>
        </pc:spChg>
        <pc:spChg chg="add mod">
          <ac:chgData name="Arce, Eliezer - HCD" userId="86e2a09b-373b-4628-98eb-6eec5ccf8f5a" providerId="ADAL" clId="{6543D7FE-D380-4BF1-BB99-8D5B9A47086B}" dt="2021-11-22T20:18:05.733" v="846" actId="20577"/>
          <ac:spMkLst>
            <pc:docMk/>
            <pc:sldMk cId="288172573" sldId="1458"/>
            <ac:spMk id="5" creationId="{710F1ABA-B714-433E-A1C1-7FA1B45F6CFF}"/>
          </ac:spMkLst>
        </pc:spChg>
        <pc:picChg chg="del">
          <ac:chgData name="Arce, Eliezer - HCD" userId="86e2a09b-373b-4628-98eb-6eec5ccf8f5a" providerId="ADAL" clId="{6543D7FE-D380-4BF1-BB99-8D5B9A47086B}" dt="2021-11-22T19:50:58.394" v="606" actId="478"/>
          <ac:picMkLst>
            <pc:docMk/>
            <pc:sldMk cId="288172573" sldId="1458"/>
            <ac:picMk id="2" creationId="{8997BA3D-D22E-4BDA-999B-3B47B239457F}"/>
          </ac:picMkLst>
        </pc:picChg>
        <pc:picChg chg="add mod modCrop">
          <ac:chgData name="Arce, Eliezer - HCD" userId="86e2a09b-373b-4628-98eb-6eec5ccf8f5a" providerId="ADAL" clId="{6543D7FE-D380-4BF1-BB99-8D5B9A47086B}" dt="2021-11-22T19:58:11.117" v="740" actId="14100"/>
          <ac:picMkLst>
            <pc:docMk/>
            <pc:sldMk cId="288172573" sldId="1458"/>
            <ac:picMk id="4" creationId="{94280F92-35C5-482A-98D2-3A3BB7F992E2}"/>
          </ac:picMkLst>
        </pc:picChg>
      </pc:sldChg>
      <pc:sldChg chg="delSp modSp add mod">
        <pc:chgData name="Arce, Eliezer - HCD" userId="86e2a09b-373b-4628-98eb-6eec5ccf8f5a" providerId="ADAL" clId="{6543D7FE-D380-4BF1-BB99-8D5B9A47086B}" dt="2021-11-22T20:18:51.062" v="863" actId="6549"/>
        <pc:sldMkLst>
          <pc:docMk/>
          <pc:sldMk cId="2924741812" sldId="1459"/>
        </pc:sldMkLst>
        <pc:spChg chg="mod">
          <ac:chgData name="Arce, Eliezer - HCD" userId="86e2a09b-373b-4628-98eb-6eec5ccf8f5a" providerId="ADAL" clId="{6543D7FE-D380-4BF1-BB99-8D5B9A47086B}" dt="2021-11-22T20:18:51.062" v="863" actId="6549"/>
          <ac:spMkLst>
            <pc:docMk/>
            <pc:sldMk cId="2924741812" sldId="1459"/>
            <ac:spMk id="5" creationId="{710F1ABA-B714-433E-A1C1-7FA1B45F6CFF}"/>
          </ac:spMkLst>
        </pc:spChg>
        <pc:picChg chg="del">
          <ac:chgData name="Arce, Eliezer - HCD" userId="86e2a09b-373b-4628-98eb-6eec5ccf8f5a" providerId="ADAL" clId="{6543D7FE-D380-4BF1-BB99-8D5B9A47086B}" dt="2021-11-22T20:16:46.699" v="824" actId="478"/>
          <ac:picMkLst>
            <pc:docMk/>
            <pc:sldMk cId="2924741812" sldId="1459"/>
            <ac:picMk id="4" creationId="{94280F92-35C5-482A-98D2-3A3BB7F992E2}"/>
          </ac:picMkLst>
        </pc:picChg>
      </pc:sldChg>
      <pc:sldChg chg="addSp delSp modSp add mod">
        <pc:chgData name="Arce, Eliezer - HCD" userId="86e2a09b-373b-4628-98eb-6eec5ccf8f5a" providerId="ADAL" clId="{6543D7FE-D380-4BF1-BB99-8D5B9A47086B}" dt="2021-11-22T20:37:16.287" v="948" actId="1076"/>
        <pc:sldMkLst>
          <pc:docMk/>
          <pc:sldMk cId="1767026023" sldId="1460"/>
        </pc:sldMkLst>
        <pc:spChg chg="add">
          <ac:chgData name="Arce, Eliezer - HCD" userId="86e2a09b-373b-4628-98eb-6eec5ccf8f5a" providerId="ADAL" clId="{6543D7FE-D380-4BF1-BB99-8D5B9A47086B}" dt="2021-11-22T20:20:57.567" v="864"/>
          <ac:spMkLst>
            <pc:docMk/>
            <pc:sldMk cId="1767026023" sldId="1460"/>
            <ac:spMk id="2" creationId="{63E0E6BC-1151-4DB4-BA40-8654CDE20E05}"/>
          </ac:spMkLst>
        </pc:spChg>
        <pc:spChg chg="add del mod">
          <ac:chgData name="Arce, Eliezer - HCD" userId="86e2a09b-373b-4628-98eb-6eec5ccf8f5a" providerId="ADAL" clId="{6543D7FE-D380-4BF1-BB99-8D5B9A47086B}" dt="2021-11-22T20:21:07.908" v="866"/>
          <ac:spMkLst>
            <pc:docMk/>
            <pc:sldMk cId="1767026023" sldId="1460"/>
            <ac:spMk id="3" creationId="{4349227C-9820-4C2D-A03C-8799E294D912}"/>
          </ac:spMkLst>
        </pc:spChg>
        <pc:spChg chg="add del mod">
          <ac:chgData name="Arce, Eliezer - HCD" userId="86e2a09b-373b-4628-98eb-6eec5ccf8f5a" providerId="ADAL" clId="{6543D7FE-D380-4BF1-BB99-8D5B9A47086B}" dt="2021-11-22T20:21:23.175" v="868"/>
          <ac:spMkLst>
            <pc:docMk/>
            <pc:sldMk cId="1767026023" sldId="1460"/>
            <ac:spMk id="4" creationId="{EE83866B-9CCB-4728-AC8A-76F7584D6813}"/>
          </ac:spMkLst>
        </pc:spChg>
        <pc:spChg chg="mod">
          <ac:chgData name="Arce, Eliezer - HCD" userId="86e2a09b-373b-4628-98eb-6eec5ccf8f5a" providerId="ADAL" clId="{6543D7FE-D380-4BF1-BB99-8D5B9A47086B}" dt="2021-11-22T20:34:20.693" v="941" actId="20577"/>
          <ac:spMkLst>
            <pc:docMk/>
            <pc:sldMk cId="1767026023" sldId="1460"/>
            <ac:spMk id="5" creationId="{710F1ABA-B714-433E-A1C1-7FA1B45F6CFF}"/>
          </ac:spMkLst>
        </pc:spChg>
        <pc:picChg chg="add mod">
          <ac:chgData name="Arce, Eliezer - HCD" userId="86e2a09b-373b-4628-98eb-6eec5ccf8f5a" providerId="ADAL" clId="{6543D7FE-D380-4BF1-BB99-8D5B9A47086B}" dt="2021-11-22T20:37:16.287" v="948" actId="1076"/>
          <ac:picMkLst>
            <pc:docMk/>
            <pc:sldMk cId="1767026023" sldId="1460"/>
            <ac:picMk id="7" creationId="{F96F6865-2276-4709-B5EC-8FB223C4EDFF}"/>
          </ac:picMkLst>
        </pc:picChg>
      </pc:sldChg>
      <pc:sldChg chg="delSp modSp add mod">
        <pc:chgData name="Arce, Eliezer - HCD" userId="86e2a09b-373b-4628-98eb-6eec5ccf8f5a" providerId="ADAL" clId="{6543D7FE-D380-4BF1-BB99-8D5B9A47086B}" dt="2021-11-22T20:32:27.301" v="932" actId="478"/>
        <pc:sldMkLst>
          <pc:docMk/>
          <pc:sldMk cId="1513044410" sldId="1461"/>
        </pc:sldMkLst>
        <pc:spChg chg="del mod">
          <ac:chgData name="Arce, Eliezer - HCD" userId="86e2a09b-373b-4628-98eb-6eec5ccf8f5a" providerId="ADAL" clId="{6543D7FE-D380-4BF1-BB99-8D5B9A47086B}" dt="2021-11-22T20:32:27.301" v="932" actId="478"/>
          <ac:spMkLst>
            <pc:docMk/>
            <pc:sldMk cId="1513044410" sldId="1461"/>
            <ac:spMk id="5" creationId="{710F1ABA-B714-433E-A1C1-7FA1B45F6CFF}"/>
          </ac:spMkLst>
        </pc:spChg>
      </pc:sldChg>
      <pc:sldChg chg="delSp modSp add mod">
        <pc:chgData name="Arce, Eliezer - HCD" userId="86e2a09b-373b-4628-98eb-6eec5ccf8f5a" providerId="ADAL" clId="{6543D7FE-D380-4BF1-BB99-8D5B9A47086B}" dt="2021-11-22T20:32:32.424" v="934" actId="478"/>
        <pc:sldMkLst>
          <pc:docMk/>
          <pc:sldMk cId="466319435" sldId="1462"/>
        </pc:sldMkLst>
        <pc:spChg chg="del mod">
          <ac:chgData name="Arce, Eliezer - HCD" userId="86e2a09b-373b-4628-98eb-6eec5ccf8f5a" providerId="ADAL" clId="{6543D7FE-D380-4BF1-BB99-8D5B9A47086B}" dt="2021-11-22T20:32:32.424" v="934" actId="478"/>
          <ac:spMkLst>
            <pc:docMk/>
            <pc:sldMk cId="466319435" sldId="1462"/>
            <ac:spMk id="5" creationId="{710F1ABA-B714-433E-A1C1-7FA1B45F6CFF}"/>
          </ac:spMkLst>
        </pc:spChg>
      </pc:sldChg>
      <pc:sldChg chg="delSp modSp add mod">
        <pc:chgData name="Arce, Eliezer - HCD" userId="86e2a09b-373b-4628-98eb-6eec5ccf8f5a" providerId="ADAL" clId="{6543D7FE-D380-4BF1-BB99-8D5B9A47086B}" dt="2021-11-22T20:32:38.861" v="936" actId="478"/>
        <pc:sldMkLst>
          <pc:docMk/>
          <pc:sldMk cId="2923526382" sldId="1463"/>
        </pc:sldMkLst>
        <pc:spChg chg="del mod">
          <ac:chgData name="Arce, Eliezer - HCD" userId="86e2a09b-373b-4628-98eb-6eec5ccf8f5a" providerId="ADAL" clId="{6543D7FE-D380-4BF1-BB99-8D5B9A47086B}" dt="2021-11-22T20:32:38.861" v="936" actId="478"/>
          <ac:spMkLst>
            <pc:docMk/>
            <pc:sldMk cId="2923526382" sldId="1463"/>
            <ac:spMk id="5" creationId="{710F1ABA-B714-433E-A1C1-7FA1B45F6CFF}"/>
          </ac:spMkLst>
        </pc:spChg>
      </pc:sldChg>
      <pc:sldChg chg="addSp delSp modSp add mod">
        <pc:chgData name="Arce, Eliezer - HCD" userId="86e2a09b-373b-4628-98eb-6eec5ccf8f5a" providerId="ADAL" clId="{6543D7FE-D380-4BF1-BB99-8D5B9A47086B}" dt="2021-11-22T20:38:30.737" v="976" actId="1036"/>
        <pc:sldMkLst>
          <pc:docMk/>
          <pc:sldMk cId="2788493520" sldId="1464"/>
        </pc:sldMkLst>
        <pc:picChg chg="add mod modCrop">
          <ac:chgData name="Arce, Eliezer - HCD" userId="86e2a09b-373b-4628-98eb-6eec5ccf8f5a" providerId="ADAL" clId="{6543D7FE-D380-4BF1-BB99-8D5B9A47086B}" dt="2021-11-22T20:38:30.737" v="976" actId="1036"/>
          <ac:picMkLst>
            <pc:docMk/>
            <pc:sldMk cId="2788493520" sldId="1464"/>
            <ac:picMk id="4" creationId="{27C8FB1B-69D6-4B16-A9C6-BAECCB2443C2}"/>
          </ac:picMkLst>
        </pc:picChg>
        <pc:picChg chg="del">
          <ac:chgData name="Arce, Eliezer - HCD" userId="86e2a09b-373b-4628-98eb-6eec5ccf8f5a" providerId="ADAL" clId="{6543D7FE-D380-4BF1-BB99-8D5B9A47086B}" dt="2021-11-22T20:37:26.151" v="950" actId="478"/>
          <ac:picMkLst>
            <pc:docMk/>
            <pc:sldMk cId="2788493520" sldId="1464"/>
            <ac:picMk id="7" creationId="{F96F6865-2276-4709-B5EC-8FB223C4EDFF}"/>
          </ac:picMkLst>
        </pc:picChg>
      </pc:sldChg>
      <pc:sldChg chg="addSp delSp modSp add mod">
        <pc:chgData name="Arce, Eliezer - HCD" userId="86e2a09b-373b-4628-98eb-6eec5ccf8f5a" providerId="ADAL" clId="{6543D7FE-D380-4BF1-BB99-8D5B9A47086B}" dt="2021-11-22T20:40:06.431" v="987" actId="1076"/>
        <pc:sldMkLst>
          <pc:docMk/>
          <pc:sldMk cId="3899352352" sldId="1465"/>
        </pc:sldMkLst>
        <pc:picChg chg="del">
          <ac:chgData name="Arce, Eliezer - HCD" userId="86e2a09b-373b-4628-98eb-6eec5ccf8f5a" providerId="ADAL" clId="{6543D7FE-D380-4BF1-BB99-8D5B9A47086B}" dt="2021-11-22T20:38:49.399" v="978" actId="478"/>
          <ac:picMkLst>
            <pc:docMk/>
            <pc:sldMk cId="3899352352" sldId="1465"/>
            <ac:picMk id="4" creationId="{27C8FB1B-69D6-4B16-A9C6-BAECCB2443C2}"/>
          </ac:picMkLst>
        </pc:picChg>
        <pc:picChg chg="add mod">
          <ac:chgData name="Arce, Eliezer - HCD" userId="86e2a09b-373b-4628-98eb-6eec5ccf8f5a" providerId="ADAL" clId="{6543D7FE-D380-4BF1-BB99-8D5B9A47086B}" dt="2021-11-22T20:40:06.431" v="987" actId="1076"/>
          <ac:picMkLst>
            <pc:docMk/>
            <pc:sldMk cId="3899352352" sldId="1465"/>
            <ac:picMk id="6" creationId="{AC94D7BE-C1E6-4734-A3CB-43CA1A29DE3C}"/>
          </ac:picMkLst>
        </pc:picChg>
      </pc:sldChg>
      <pc:sldChg chg="add">
        <pc:chgData name="Arce, Eliezer - HCD" userId="86e2a09b-373b-4628-98eb-6eec5ccf8f5a" providerId="ADAL" clId="{6543D7FE-D380-4BF1-BB99-8D5B9A47086B}" dt="2021-11-23T19:27:09.917" v="988" actId="2890"/>
        <pc:sldMkLst>
          <pc:docMk/>
          <pc:sldMk cId="2210670721" sldId="1466"/>
        </pc:sldMkLst>
      </pc:sldChg>
      <pc:sldChg chg="del">
        <pc:chgData name="Arce, Eliezer - HCD" userId="86e2a09b-373b-4628-98eb-6eec5ccf8f5a" providerId="ADAL" clId="{6543D7FE-D380-4BF1-BB99-8D5B9A47086B}" dt="2021-11-19T16:08:28.498" v="138" actId="47"/>
        <pc:sldMkLst>
          <pc:docMk/>
          <pc:sldMk cId="753476019" sldId="5653"/>
        </pc:sldMkLst>
      </pc:sldChg>
      <pc:sldChg chg="del">
        <pc:chgData name="Arce, Eliezer - HCD" userId="86e2a09b-373b-4628-98eb-6eec5ccf8f5a" providerId="ADAL" clId="{6543D7FE-D380-4BF1-BB99-8D5B9A47086B}" dt="2021-11-19T16:08:23.153" v="133" actId="47"/>
        <pc:sldMkLst>
          <pc:docMk/>
          <pc:sldMk cId="2663512052" sldId="5668"/>
        </pc:sldMkLst>
      </pc:sldChg>
      <pc:sldChg chg="del">
        <pc:chgData name="Arce, Eliezer - HCD" userId="86e2a09b-373b-4628-98eb-6eec5ccf8f5a" providerId="ADAL" clId="{6543D7FE-D380-4BF1-BB99-8D5B9A47086B}" dt="2021-11-19T16:08:24.742" v="135" actId="47"/>
        <pc:sldMkLst>
          <pc:docMk/>
          <pc:sldMk cId="1160850478" sldId="5669"/>
        </pc:sldMkLst>
      </pc:sldChg>
      <pc:sldChg chg="del">
        <pc:chgData name="Arce, Eliezer - HCD" userId="86e2a09b-373b-4628-98eb-6eec5ccf8f5a" providerId="ADAL" clId="{6543D7FE-D380-4BF1-BB99-8D5B9A47086B}" dt="2021-11-19T16:08:25.745" v="136" actId="47"/>
        <pc:sldMkLst>
          <pc:docMk/>
          <pc:sldMk cId="3922118802" sldId="5670"/>
        </pc:sldMkLst>
      </pc:sldChg>
      <pc:sldChg chg="del">
        <pc:chgData name="Arce, Eliezer - HCD" userId="86e2a09b-373b-4628-98eb-6eec5ccf8f5a" providerId="ADAL" clId="{6543D7FE-D380-4BF1-BB99-8D5B9A47086B}" dt="2021-11-19T16:08:26.580" v="137" actId="47"/>
        <pc:sldMkLst>
          <pc:docMk/>
          <pc:sldMk cId="993860479" sldId="5671"/>
        </pc:sldMkLst>
      </pc:sldChg>
      <pc:sldMasterChg chg="delSldLayout">
        <pc:chgData name="Arce, Eliezer - HCD" userId="86e2a09b-373b-4628-98eb-6eec5ccf8f5a" providerId="ADAL" clId="{6543D7FE-D380-4BF1-BB99-8D5B9A47086B}" dt="2021-11-19T16:09:21.352" v="157" actId="47"/>
        <pc:sldMasterMkLst>
          <pc:docMk/>
          <pc:sldMasterMk cId="1158228993" sldId="2147483648"/>
        </pc:sldMasterMkLst>
        <pc:sldLayoutChg chg="del">
          <pc:chgData name="Arce, Eliezer - HCD" userId="86e2a09b-373b-4628-98eb-6eec5ccf8f5a" providerId="ADAL" clId="{6543D7FE-D380-4BF1-BB99-8D5B9A47086B}" dt="2021-11-19T16:09:16.086" v="154" actId="47"/>
          <pc:sldLayoutMkLst>
            <pc:docMk/>
            <pc:sldMasterMk cId="1158228993" sldId="2147483648"/>
            <pc:sldLayoutMk cId="1738170808" sldId="2147483744"/>
          </pc:sldLayoutMkLst>
        </pc:sldLayoutChg>
        <pc:sldLayoutChg chg="del">
          <pc:chgData name="Arce, Eliezer - HCD" userId="86e2a09b-373b-4628-98eb-6eec5ccf8f5a" providerId="ADAL" clId="{6543D7FE-D380-4BF1-BB99-8D5B9A47086B}" dt="2021-11-19T16:09:21.352" v="157" actId="47"/>
          <pc:sldLayoutMkLst>
            <pc:docMk/>
            <pc:sldMasterMk cId="1158228993" sldId="2147483648"/>
            <pc:sldLayoutMk cId="2511523162" sldId="2147483748"/>
          </pc:sldLayoutMkLst>
        </pc:sldLayoutChg>
        <pc:sldLayoutChg chg="del">
          <pc:chgData name="Arce, Eliezer - HCD" userId="86e2a09b-373b-4628-98eb-6eec5ccf8f5a" providerId="ADAL" clId="{6543D7FE-D380-4BF1-BB99-8D5B9A47086B}" dt="2021-11-19T16:08:26.580" v="137" actId="47"/>
          <pc:sldLayoutMkLst>
            <pc:docMk/>
            <pc:sldMasterMk cId="1158228993" sldId="2147483648"/>
            <pc:sldLayoutMk cId="218507899" sldId="2147483749"/>
          </pc:sldLayoutMkLst>
        </pc:sldLayoutChg>
        <pc:sldLayoutChg chg="del">
          <pc:chgData name="Arce, Eliezer - HCD" userId="86e2a09b-373b-4628-98eb-6eec5ccf8f5a" providerId="ADAL" clId="{6543D7FE-D380-4BF1-BB99-8D5B9A47086B}" dt="2021-11-19T16:08:28.498" v="138" actId="47"/>
          <pc:sldLayoutMkLst>
            <pc:docMk/>
            <pc:sldMasterMk cId="1158228993" sldId="2147483648"/>
            <pc:sldLayoutMk cId="3241149997" sldId="2147483750"/>
          </pc:sldLayoutMkLst>
        </pc:sldLayoutChg>
      </pc:sldMasterChg>
    </pc:docChg>
  </pc:docChgLst>
  <pc:docChgLst>
    <pc:chgData name="Makuch, Ellary - HCD" userId="S::ellary.makuch@houstontx.gov::729c8c1d-8dd7-405b-b3f7-feabc0c037d0" providerId="AD" clId="Web-{62C5A7AE-0BF8-4C5B-856F-248CAB564509}"/>
    <pc:docChg chg="modSld">
      <pc:chgData name="Makuch, Ellary - HCD" userId="S::ellary.makuch@houstontx.gov::729c8c1d-8dd7-405b-b3f7-feabc0c037d0" providerId="AD" clId="Web-{62C5A7AE-0BF8-4C5B-856F-248CAB564509}" dt="2022-02-17T14:35:43.532" v="0" actId="20577"/>
      <pc:docMkLst>
        <pc:docMk/>
      </pc:docMkLst>
      <pc:sldChg chg="modSp">
        <pc:chgData name="Makuch, Ellary - HCD" userId="S::ellary.makuch@houstontx.gov::729c8c1d-8dd7-405b-b3f7-feabc0c037d0" providerId="AD" clId="Web-{62C5A7AE-0BF8-4C5B-856F-248CAB564509}" dt="2022-02-17T14:35:43.532" v="0" actId="20577"/>
        <pc:sldMkLst>
          <pc:docMk/>
          <pc:sldMk cId="1579002173" sldId="1171"/>
        </pc:sldMkLst>
        <pc:spChg chg="mod">
          <ac:chgData name="Makuch, Ellary - HCD" userId="S::ellary.makuch@houstontx.gov::729c8c1d-8dd7-405b-b3f7-feabc0c037d0" providerId="AD" clId="Web-{62C5A7AE-0BF8-4C5B-856F-248CAB564509}" dt="2022-02-17T14:35:43.532" v="0" actId="20577"/>
          <ac:spMkLst>
            <pc:docMk/>
            <pc:sldMk cId="1579002173" sldId="1171"/>
            <ac:spMk id="2" creationId="{5EA7C85D-B37B-F848-81FE-1E2A77577BEC}"/>
          </ac:spMkLst>
        </pc:spChg>
      </pc:sldChg>
    </pc:docChg>
  </pc:docChgLst>
  <pc:docChgLst>
    <pc:chgData name="Arce, Eliezer - HCD" userId="S::eliezer.arce@houstontx.gov::86e2a09b-373b-4628-98eb-6eec5ccf8f5a" providerId="AD" clId="Web-{2934BB99-BA50-461B-AD88-3C658F62F355}"/>
    <pc:docChg chg="modSld">
      <pc:chgData name="Arce, Eliezer - HCD" userId="S::eliezer.arce@houstontx.gov::86e2a09b-373b-4628-98eb-6eec5ccf8f5a" providerId="AD" clId="Web-{2934BB99-BA50-461B-AD88-3C658F62F355}" dt="2022-05-11T15:11:20.462" v="0" actId="20577"/>
      <pc:docMkLst>
        <pc:docMk/>
      </pc:docMkLst>
      <pc:sldChg chg="modSp">
        <pc:chgData name="Arce, Eliezer - HCD" userId="S::eliezer.arce@houstontx.gov::86e2a09b-373b-4628-98eb-6eec5ccf8f5a" providerId="AD" clId="Web-{2934BB99-BA50-461B-AD88-3C658F62F355}" dt="2022-05-11T15:11:20.462" v="0" actId="20577"/>
        <pc:sldMkLst>
          <pc:docMk/>
          <pc:sldMk cId="1175788349" sldId="1821"/>
        </pc:sldMkLst>
        <pc:spChg chg="mod">
          <ac:chgData name="Arce, Eliezer - HCD" userId="S::eliezer.arce@houstontx.gov::86e2a09b-373b-4628-98eb-6eec5ccf8f5a" providerId="AD" clId="Web-{2934BB99-BA50-461B-AD88-3C658F62F355}" dt="2022-05-11T15:11:20.462" v="0" actId="20577"/>
          <ac:spMkLst>
            <pc:docMk/>
            <pc:sldMk cId="1175788349" sldId="1821"/>
            <ac:spMk id="5" creationId="{78C71912-7875-4745-9843-19087DD51C62}"/>
          </ac:spMkLst>
        </pc:spChg>
      </pc:sldChg>
    </pc:docChg>
  </pc:docChgLst>
  <pc:docChgLst>
    <pc:chgData name="Arce, Eliezer - HCD" userId="S::eliezer.arce@houstontx.gov::86e2a09b-373b-4628-98eb-6eec5ccf8f5a" providerId="AD" clId="Web-{C381633B-937E-4FB4-8AB8-64A4E99F0C06}"/>
    <pc:docChg chg="modSld">
      <pc:chgData name="Arce, Eliezer - HCD" userId="S::eliezer.arce@houstontx.gov::86e2a09b-373b-4628-98eb-6eec5ccf8f5a" providerId="AD" clId="Web-{C381633B-937E-4FB4-8AB8-64A4E99F0C06}" dt="2022-03-18T20:29:13.171" v="2" actId="1076"/>
      <pc:docMkLst>
        <pc:docMk/>
      </pc:docMkLst>
      <pc:sldChg chg="modSp">
        <pc:chgData name="Arce, Eliezer - HCD" userId="S::eliezer.arce@houstontx.gov::86e2a09b-373b-4628-98eb-6eec5ccf8f5a" providerId="AD" clId="Web-{C381633B-937E-4FB4-8AB8-64A4E99F0C06}" dt="2022-03-18T20:29:13.171" v="2" actId="1076"/>
        <pc:sldMkLst>
          <pc:docMk/>
          <pc:sldMk cId="2579479470" sldId="644"/>
        </pc:sldMkLst>
        <pc:spChg chg="mod">
          <ac:chgData name="Arce, Eliezer - HCD" userId="S::eliezer.arce@houstontx.gov::86e2a09b-373b-4628-98eb-6eec5ccf8f5a" providerId="AD" clId="Web-{C381633B-937E-4FB4-8AB8-64A4E99F0C06}" dt="2022-03-18T20:28:56.827" v="0" actId="1076"/>
          <ac:spMkLst>
            <pc:docMk/>
            <pc:sldMk cId="2579479470" sldId="644"/>
            <ac:spMk id="2" creationId="{49914CAE-6C35-40AA-9F97-196C6BF257FE}"/>
          </ac:spMkLst>
        </pc:spChg>
        <pc:spChg chg="mod">
          <ac:chgData name="Arce, Eliezer - HCD" userId="S::eliezer.arce@houstontx.gov::86e2a09b-373b-4628-98eb-6eec5ccf8f5a" providerId="AD" clId="Web-{C381633B-937E-4FB4-8AB8-64A4E99F0C06}" dt="2022-03-18T20:29:13.171" v="2" actId="1076"/>
          <ac:spMkLst>
            <pc:docMk/>
            <pc:sldMk cId="2579479470" sldId="644"/>
            <ac:spMk id="15" creationId="{707CF17D-644F-CB48-937B-514DF7EB553E}"/>
          </ac:spMkLst>
        </pc:spChg>
      </pc:sldChg>
    </pc:docChg>
  </pc:docChgLst>
  <pc:docChgLst>
    <pc:chgData name="Arce, Eliezer - HCD" userId="S::eliezer.arce@houstontx.gov::86e2a09b-373b-4628-98eb-6eec5ccf8f5a" providerId="AD" clId="Web-{E19498ED-485F-48DB-9A9C-B74FBFD372DB}"/>
    <pc:docChg chg="modSld">
      <pc:chgData name="Arce, Eliezer - HCD" userId="S::eliezer.arce@houstontx.gov::86e2a09b-373b-4628-98eb-6eec5ccf8f5a" providerId="AD" clId="Web-{E19498ED-485F-48DB-9A9C-B74FBFD372DB}" dt="2021-11-09T16:04:46.917" v="3" actId="20577"/>
      <pc:docMkLst>
        <pc:docMk/>
      </pc:docMkLst>
      <pc:sldChg chg="modSp">
        <pc:chgData name="Arce, Eliezer - HCD" userId="S::eliezer.arce@houstontx.gov::86e2a09b-373b-4628-98eb-6eec5ccf8f5a" providerId="AD" clId="Web-{E19498ED-485F-48DB-9A9C-B74FBFD372DB}" dt="2021-11-09T16:04:00.776" v="0" actId="20577"/>
        <pc:sldMkLst>
          <pc:docMk/>
          <pc:sldMk cId="2327515264" sldId="1389"/>
        </pc:sldMkLst>
        <pc:spChg chg="mod">
          <ac:chgData name="Arce, Eliezer - HCD" userId="S::eliezer.arce@houstontx.gov::86e2a09b-373b-4628-98eb-6eec5ccf8f5a" providerId="AD" clId="Web-{E19498ED-485F-48DB-9A9C-B74FBFD372DB}" dt="2021-11-09T16:04:00.776" v="0" actId="20577"/>
          <ac:spMkLst>
            <pc:docMk/>
            <pc:sldMk cId="2327515264" sldId="1389"/>
            <ac:spMk id="4" creationId="{6872A323-D412-4EC2-9168-9D25E2906CCC}"/>
          </ac:spMkLst>
        </pc:spChg>
      </pc:sldChg>
      <pc:sldChg chg="modSp">
        <pc:chgData name="Arce, Eliezer - HCD" userId="S::eliezer.arce@houstontx.gov::86e2a09b-373b-4628-98eb-6eec5ccf8f5a" providerId="AD" clId="Web-{E19498ED-485F-48DB-9A9C-B74FBFD372DB}" dt="2021-11-09T16:04:46.917" v="3" actId="20577"/>
        <pc:sldMkLst>
          <pc:docMk/>
          <pc:sldMk cId="4038351754" sldId="1390"/>
        </pc:sldMkLst>
        <pc:spChg chg="mod">
          <ac:chgData name="Arce, Eliezer - HCD" userId="S::eliezer.arce@houstontx.gov::86e2a09b-373b-4628-98eb-6eec5ccf8f5a" providerId="AD" clId="Web-{E19498ED-485F-48DB-9A9C-B74FBFD372DB}" dt="2021-11-09T16:04:46.917" v="3" actId="20577"/>
          <ac:spMkLst>
            <pc:docMk/>
            <pc:sldMk cId="4038351754" sldId="1390"/>
            <ac:spMk id="4" creationId="{A2BE4E38-FE83-4A18-9BB1-14F689D082C7}"/>
          </ac:spMkLst>
        </pc:spChg>
      </pc:sldChg>
    </pc:docChg>
  </pc:docChgLst>
  <pc:docChgLst>
    <pc:chgData name="Makuch, Ellary - HCD" userId="S::ellary.makuch@houstontx.gov::729c8c1d-8dd7-405b-b3f7-feabc0c037d0" providerId="AD" clId="Web-{346DA556-0297-49F1-9EC7-72CA1BF89F10}"/>
    <pc:docChg chg="modSld">
      <pc:chgData name="Makuch, Ellary - HCD" userId="S::ellary.makuch@houstontx.gov::729c8c1d-8dd7-405b-b3f7-feabc0c037d0" providerId="AD" clId="Web-{346DA556-0297-49F1-9EC7-72CA1BF89F10}" dt="2022-03-31T16:31:47.160" v="3" actId="20577"/>
      <pc:docMkLst>
        <pc:docMk/>
      </pc:docMkLst>
      <pc:sldChg chg="modSp">
        <pc:chgData name="Makuch, Ellary - HCD" userId="S::ellary.makuch@houstontx.gov::729c8c1d-8dd7-405b-b3f7-feabc0c037d0" providerId="AD" clId="Web-{346DA556-0297-49F1-9EC7-72CA1BF89F10}" dt="2022-03-31T16:31:42.207" v="1" actId="20577"/>
        <pc:sldMkLst>
          <pc:docMk/>
          <pc:sldMk cId="3071929808" sldId="1637"/>
        </pc:sldMkLst>
        <pc:spChg chg="mod">
          <ac:chgData name="Makuch, Ellary - HCD" userId="S::ellary.makuch@houstontx.gov::729c8c1d-8dd7-405b-b3f7-feabc0c037d0" providerId="AD" clId="Web-{346DA556-0297-49F1-9EC7-72CA1BF89F10}" dt="2022-03-31T16:31:42.207" v="1" actId="20577"/>
          <ac:spMkLst>
            <pc:docMk/>
            <pc:sldMk cId="3071929808" sldId="1637"/>
            <ac:spMk id="7" creationId="{F2921517-0CFA-9B44-AC5A-C443393917AC}"/>
          </ac:spMkLst>
        </pc:spChg>
      </pc:sldChg>
      <pc:sldChg chg="modSp">
        <pc:chgData name="Makuch, Ellary - HCD" userId="S::ellary.makuch@houstontx.gov::729c8c1d-8dd7-405b-b3f7-feabc0c037d0" providerId="AD" clId="Web-{346DA556-0297-49F1-9EC7-72CA1BF89F10}" dt="2022-03-31T16:31:47.160" v="3" actId="20577"/>
        <pc:sldMkLst>
          <pc:docMk/>
          <pc:sldMk cId="6720872" sldId="1687"/>
        </pc:sldMkLst>
        <pc:spChg chg="mod">
          <ac:chgData name="Makuch, Ellary - HCD" userId="S::ellary.makuch@houstontx.gov::729c8c1d-8dd7-405b-b3f7-feabc0c037d0" providerId="AD" clId="Web-{346DA556-0297-49F1-9EC7-72CA1BF89F10}" dt="2022-03-31T16:31:47.160" v="3" actId="20577"/>
          <ac:spMkLst>
            <pc:docMk/>
            <pc:sldMk cId="6720872" sldId="1687"/>
            <ac:spMk id="7" creationId="{F2921517-0CFA-9B44-AC5A-C443393917AC}"/>
          </ac:spMkLst>
        </pc:spChg>
      </pc:sldChg>
    </pc:docChg>
  </pc:docChgLst>
  <pc:docChgLst>
    <pc:chgData name="Makuch, Ellary - HCD" userId="729c8c1d-8dd7-405b-b3f7-feabc0c037d0" providerId="ADAL" clId="{D373E851-4DEA-4FF3-889A-015360DB21C2}"/>
    <pc:docChg chg="modSld">
      <pc:chgData name="Makuch, Ellary - HCD" userId="729c8c1d-8dd7-405b-b3f7-feabc0c037d0" providerId="ADAL" clId="{D373E851-4DEA-4FF3-889A-015360DB21C2}" dt="2021-12-09T19:25:01.856" v="55" actId="20577"/>
      <pc:docMkLst>
        <pc:docMk/>
      </pc:docMkLst>
      <pc:sldChg chg="mod">
        <pc:chgData name="Makuch, Ellary - HCD" userId="729c8c1d-8dd7-405b-b3f7-feabc0c037d0" providerId="ADAL" clId="{D373E851-4DEA-4FF3-889A-015360DB21C2}" dt="2021-12-09T19:17:03.989" v="2" actId="27918"/>
        <pc:sldMkLst>
          <pc:docMk/>
          <pc:sldMk cId="318967643" sldId="1165"/>
        </pc:sldMkLst>
      </pc:sldChg>
      <pc:sldChg chg="mod">
        <pc:chgData name="Makuch, Ellary - HCD" userId="729c8c1d-8dd7-405b-b3f7-feabc0c037d0" providerId="ADAL" clId="{D373E851-4DEA-4FF3-889A-015360DB21C2}" dt="2021-12-09T19:17:25.560" v="5" actId="27918"/>
        <pc:sldMkLst>
          <pc:docMk/>
          <pc:sldMk cId="2301404242" sldId="1166"/>
        </pc:sldMkLst>
      </pc:sldChg>
      <pc:sldChg chg="mod">
        <pc:chgData name="Makuch, Ellary - HCD" userId="729c8c1d-8dd7-405b-b3f7-feabc0c037d0" providerId="ADAL" clId="{D373E851-4DEA-4FF3-889A-015360DB21C2}" dt="2021-12-09T19:17:47.907" v="8" actId="27918"/>
        <pc:sldMkLst>
          <pc:docMk/>
          <pc:sldMk cId="3720141869" sldId="1167"/>
        </pc:sldMkLst>
      </pc:sldChg>
      <pc:sldChg chg="modSp mod">
        <pc:chgData name="Makuch, Ellary - HCD" userId="729c8c1d-8dd7-405b-b3f7-feabc0c037d0" providerId="ADAL" clId="{D373E851-4DEA-4FF3-889A-015360DB21C2}" dt="2021-12-09T19:18:11.144" v="10" actId="20577"/>
        <pc:sldMkLst>
          <pc:docMk/>
          <pc:sldMk cId="3512085987" sldId="1168"/>
        </pc:sldMkLst>
        <pc:spChg chg="mod">
          <ac:chgData name="Makuch, Ellary - HCD" userId="729c8c1d-8dd7-405b-b3f7-feabc0c037d0" providerId="ADAL" clId="{D373E851-4DEA-4FF3-889A-015360DB21C2}" dt="2021-12-09T19:18:11.144" v="10" actId="20577"/>
          <ac:spMkLst>
            <pc:docMk/>
            <pc:sldMk cId="3512085987" sldId="1168"/>
            <ac:spMk id="2" creationId="{F72661A6-7BF9-4849-90F3-BE67EDCF010C}"/>
          </ac:spMkLst>
        </pc:spChg>
      </pc:sldChg>
      <pc:sldChg chg="modSp mod">
        <pc:chgData name="Makuch, Ellary - HCD" userId="729c8c1d-8dd7-405b-b3f7-feabc0c037d0" providerId="ADAL" clId="{D373E851-4DEA-4FF3-889A-015360DB21C2}" dt="2021-12-09T19:18:51.801" v="23" actId="20577"/>
        <pc:sldMkLst>
          <pc:docMk/>
          <pc:sldMk cId="1068869968" sldId="1169"/>
        </pc:sldMkLst>
        <pc:spChg chg="mod">
          <ac:chgData name="Makuch, Ellary - HCD" userId="729c8c1d-8dd7-405b-b3f7-feabc0c037d0" providerId="ADAL" clId="{D373E851-4DEA-4FF3-889A-015360DB21C2}" dt="2021-12-09T19:18:38.024" v="16" actId="20577"/>
          <ac:spMkLst>
            <pc:docMk/>
            <pc:sldMk cId="1068869968" sldId="1169"/>
            <ac:spMk id="3" creationId="{CFA19D99-C6B8-8B4E-B7BD-B57C87BA7FF6}"/>
          </ac:spMkLst>
        </pc:spChg>
        <pc:spChg chg="mod">
          <ac:chgData name="Makuch, Ellary - HCD" userId="729c8c1d-8dd7-405b-b3f7-feabc0c037d0" providerId="ADAL" clId="{D373E851-4DEA-4FF3-889A-015360DB21C2}" dt="2021-12-09T19:18:51.801" v="23" actId="20577"/>
          <ac:spMkLst>
            <pc:docMk/>
            <pc:sldMk cId="1068869968" sldId="1169"/>
            <ac:spMk id="4" creationId="{8A29D7C8-3D10-4347-869E-9E2F18393F9D}"/>
          </ac:spMkLst>
        </pc:spChg>
      </pc:sldChg>
      <pc:sldChg chg="modSp mod">
        <pc:chgData name="Makuch, Ellary - HCD" userId="729c8c1d-8dd7-405b-b3f7-feabc0c037d0" providerId="ADAL" clId="{D373E851-4DEA-4FF3-889A-015360DB21C2}" dt="2021-12-09T19:25:01.856" v="55" actId="20577"/>
        <pc:sldMkLst>
          <pc:docMk/>
          <pc:sldMk cId="1579002173" sldId="1171"/>
        </pc:sldMkLst>
        <pc:spChg chg="mod">
          <ac:chgData name="Makuch, Ellary - HCD" userId="729c8c1d-8dd7-405b-b3f7-feabc0c037d0" providerId="ADAL" clId="{D373E851-4DEA-4FF3-889A-015360DB21C2}" dt="2021-12-09T19:25:01.856" v="55" actId="20577"/>
          <ac:spMkLst>
            <pc:docMk/>
            <pc:sldMk cId="1579002173" sldId="1171"/>
            <ac:spMk id="2" creationId="{5EA7C85D-B37B-F848-81FE-1E2A77577BEC}"/>
          </ac:spMkLst>
        </pc:spChg>
        <pc:spChg chg="mod">
          <ac:chgData name="Makuch, Ellary - HCD" userId="729c8c1d-8dd7-405b-b3f7-feabc0c037d0" providerId="ADAL" clId="{D373E851-4DEA-4FF3-889A-015360DB21C2}" dt="2021-12-09T19:23:12.736" v="41" actId="20577"/>
          <ac:spMkLst>
            <pc:docMk/>
            <pc:sldMk cId="1579002173" sldId="1171"/>
            <ac:spMk id="14" creationId="{A1A1DE09-EFE7-4CC4-B186-9CC1B1DFADC9}"/>
          </ac:spMkLst>
        </pc:spChg>
      </pc:sldChg>
    </pc:docChg>
  </pc:docChgLst>
  <pc:docChgLst>
    <pc:chgData name="Arce, Eliezer - HCD" userId="S::eliezer.arce@houstontx.gov::86e2a09b-373b-4628-98eb-6eec5ccf8f5a" providerId="AD" clId="Web-{4EB7D424-1229-4559-878A-60B6E726232B}"/>
    <pc:docChg chg="delSld modSld">
      <pc:chgData name="Arce, Eliezer - HCD" userId="S::eliezer.arce@houstontx.gov::86e2a09b-373b-4628-98eb-6eec5ccf8f5a" providerId="AD" clId="Web-{4EB7D424-1229-4559-878A-60B6E726232B}" dt="2022-03-21T14:36:19.298" v="48"/>
      <pc:docMkLst>
        <pc:docMk/>
      </pc:docMkLst>
      <pc:sldChg chg="del">
        <pc:chgData name="Arce, Eliezer - HCD" userId="S::eliezer.arce@houstontx.gov::86e2a09b-373b-4628-98eb-6eec5ccf8f5a" providerId="AD" clId="Web-{4EB7D424-1229-4559-878A-60B6E726232B}" dt="2022-03-21T14:35:38.095" v="45"/>
        <pc:sldMkLst>
          <pc:docMk/>
          <pc:sldMk cId="3709315369" sldId="651"/>
        </pc:sldMkLst>
      </pc:sldChg>
      <pc:sldChg chg="del">
        <pc:chgData name="Arce, Eliezer - HCD" userId="S::eliezer.arce@houstontx.gov::86e2a09b-373b-4628-98eb-6eec5ccf8f5a" providerId="AD" clId="Web-{4EB7D424-1229-4559-878A-60B6E726232B}" dt="2022-03-21T14:36:01.439" v="46"/>
        <pc:sldMkLst>
          <pc:docMk/>
          <pc:sldMk cId="4001652122" sldId="652"/>
        </pc:sldMkLst>
      </pc:sldChg>
      <pc:sldChg chg="del">
        <pc:chgData name="Arce, Eliezer - HCD" userId="S::eliezer.arce@houstontx.gov::86e2a09b-373b-4628-98eb-6eec5ccf8f5a" providerId="AD" clId="Web-{4EB7D424-1229-4559-878A-60B6E726232B}" dt="2022-03-21T14:36:10.923" v="47"/>
        <pc:sldMkLst>
          <pc:docMk/>
          <pc:sldMk cId="776013682" sldId="653"/>
        </pc:sldMkLst>
      </pc:sldChg>
      <pc:sldChg chg="del">
        <pc:chgData name="Arce, Eliezer - HCD" userId="S::eliezer.arce@houstontx.gov::86e2a09b-373b-4628-98eb-6eec5ccf8f5a" providerId="AD" clId="Web-{4EB7D424-1229-4559-878A-60B6E726232B}" dt="2022-03-21T14:36:19.298" v="48"/>
        <pc:sldMkLst>
          <pc:docMk/>
          <pc:sldMk cId="4115014997" sldId="654"/>
        </pc:sldMkLst>
      </pc:sldChg>
      <pc:sldChg chg="del">
        <pc:chgData name="Arce, Eliezer - HCD" userId="S::eliezer.arce@houstontx.gov::86e2a09b-373b-4628-98eb-6eec5ccf8f5a" providerId="AD" clId="Web-{4EB7D424-1229-4559-878A-60B6E726232B}" dt="2022-03-21T14:30:33.013" v="0"/>
        <pc:sldMkLst>
          <pc:docMk/>
          <pc:sldMk cId="233153228" sldId="1652"/>
        </pc:sldMkLst>
      </pc:sldChg>
      <pc:sldChg chg="modSp">
        <pc:chgData name="Arce, Eliezer - HCD" userId="S::eliezer.arce@houstontx.gov::86e2a09b-373b-4628-98eb-6eec5ccf8f5a" providerId="AD" clId="Web-{4EB7D424-1229-4559-878A-60B6E726232B}" dt="2022-03-21T14:34:38.703" v="44" actId="1076"/>
        <pc:sldMkLst>
          <pc:docMk/>
          <pc:sldMk cId="484143991" sldId="1709"/>
        </pc:sldMkLst>
        <pc:spChg chg="mod">
          <ac:chgData name="Arce, Eliezer - HCD" userId="S::eliezer.arce@houstontx.gov::86e2a09b-373b-4628-98eb-6eec5ccf8f5a" providerId="AD" clId="Web-{4EB7D424-1229-4559-878A-60B6E726232B}" dt="2022-03-21T14:34:38.703" v="44" actId="1076"/>
          <ac:spMkLst>
            <pc:docMk/>
            <pc:sldMk cId="484143991" sldId="1709"/>
            <ac:spMk id="6" creationId="{F4A41F93-8469-4664-80B6-F050483BC950}"/>
          </ac:spMkLst>
        </pc:spChg>
        <pc:graphicFrameChg chg="mod modGraphic">
          <ac:chgData name="Arce, Eliezer - HCD" userId="S::eliezer.arce@houstontx.gov::86e2a09b-373b-4628-98eb-6eec5ccf8f5a" providerId="AD" clId="Web-{4EB7D424-1229-4559-878A-60B6E726232B}" dt="2022-03-21T14:34:15.375" v="42"/>
          <ac:graphicFrameMkLst>
            <pc:docMk/>
            <pc:sldMk cId="484143991" sldId="1709"/>
            <ac:graphicFrameMk id="16" creationId="{60E465D7-067E-485E-A1B4-A879A2BEF34C}"/>
          </ac:graphicFrameMkLst>
        </pc:graphicFrameChg>
      </pc:sldChg>
    </pc:docChg>
  </pc:docChgLst>
  <pc:docChgLst>
    <pc:chgData name="Arce, Eliezer - HCD" userId="S::eliezer.arce@houstontx.gov::86e2a09b-373b-4628-98eb-6eec5ccf8f5a" providerId="AD" clId="Web-{AC4F1FED-3FFE-4AD2-AFB1-88045511A03F}"/>
    <pc:docChg chg="modSld">
      <pc:chgData name="Arce, Eliezer - HCD" userId="S::eliezer.arce@houstontx.gov::86e2a09b-373b-4628-98eb-6eec5ccf8f5a" providerId="AD" clId="Web-{AC4F1FED-3FFE-4AD2-AFB1-88045511A03F}" dt="2021-11-18T22:04:49.867" v="5" actId="20577"/>
      <pc:docMkLst>
        <pc:docMk/>
      </pc:docMkLst>
      <pc:sldChg chg="modSp">
        <pc:chgData name="Arce, Eliezer - HCD" userId="S::eliezer.arce@houstontx.gov::86e2a09b-373b-4628-98eb-6eec5ccf8f5a" providerId="AD" clId="Web-{AC4F1FED-3FFE-4AD2-AFB1-88045511A03F}" dt="2021-11-18T22:04:49.867" v="5" actId="20577"/>
        <pc:sldMkLst>
          <pc:docMk/>
          <pc:sldMk cId="3648817661" sldId="613"/>
        </pc:sldMkLst>
        <pc:spChg chg="mod">
          <ac:chgData name="Arce, Eliezer - HCD" userId="S::eliezer.arce@houstontx.gov::86e2a09b-373b-4628-98eb-6eec5ccf8f5a" providerId="AD" clId="Web-{AC4F1FED-3FFE-4AD2-AFB1-88045511A03F}" dt="2021-11-18T22:04:49.867" v="5" actId="20577"/>
          <ac:spMkLst>
            <pc:docMk/>
            <pc:sldMk cId="3648817661" sldId="613"/>
            <ac:spMk id="3" creationId="{119A19AC-8C76-C343-8784-2BC52B9F68BE}"/>
          </ac:spMkLst>
        </pc:spChg>
      </pc:sldChg>
    </pc:docChg>
  </pc:docChgLst>
  <pc:docChgLst>
    <pc:chgData name="Makuch, Ellary - HCD" userId="729c8c1d-8dd7-405b-b3f7-feabc0c037d0" providerId="ADAL" clId="{A76FECC0-2164-4AB0-9779-252C99ED34AC}"/>
    <pc:docChg chg="undo custSel modSld">
      <pc:chgData name="Makuch, Ellary - HCD" userId="729c8c1d-8dd7-405b-b3f7-feabc0c037d0" providerId="ADAL" clId="{A76FECC0-2164-4AB0-9779-252C99ED34AC}" dt="2022-01-12T14:16:52.640" v="67" actId="20577"/>
      <pc:docMkLst>
        <pc:docMk/>
      </pc:docMkLst>
      <pc:sldChg chg="mod">
        <pc:chgData name="Makuch, Ellary - HCD" userId="729c8c1d-8dd7-405b-b3f7-feabc0c037d0" providerId="ADAL" clId="{A76FECC0-2164-4AB0-9779-252C99ED34AC}" dt="2022-01-12T14:08:37.889" v="2" actId="27918"/>
        <pc:sldMkLst>
          <pc:docMk/>
          <pc:sldMk cId="318967643" sldId="1165"/>
        </pc:sldMkLst>
      </pc:sldChg>
      <pc:sldChg chg="mod">
        <pc:chgData name="Makuch, Ellary - HCD" userId="729c8c1d-8dd7-405b-b3f7-feabc0c037d0" providerId="ADAL" clId="{A76FECC0-2164-4AB0-9779-252C99ED34AC}" dt="2022-01-12T14:09:35.700" v="5" actId="27918"/>
        <pc:sldMkLst>
          <pc:docMk/>
          <pc:sldMk cId="2301404242" sldId="1166"/>
        </pc:sldMkLst>
      </pc:sldChg>
      <pc:sldChg chg="mod">
        <pc:chgData name="Makuch, Ellary - HCD" userId="729c8c1d-8dd7-405b-b3f7-feabc0c037d0" providerId="ADAL" clId="{A76FECC0-2164-4AB0-9779-252C99ED34AC}" dt="2022-01-12T14:10:01.910" v="8" actId="27918"/>
        <pc:sldMkLst>
          <pc:docMk/>
          <pc:sldMk cId="3720141869" sldId="1167"/>
        </pc:sldMkLst>
      </pc:sldChg>
      <pc:sldChg chg="modSp mod">
        <pc:chgData name="Makuch, Ellary - HCD" userId="729c8c1d-8dd7-405b-b3f7-feabc0c037d0" providerId="ADAL" clId="{A76FECC0-2164-4AB0-9779-252C99ED34AC}" dt="2022-01-12T14:11:04.179" v="22" actId="20577"/>
        <pc:sldMkLst>
          <pc:docMk/>
          <pc:sldMk cId="1068869968" sldId="1169"/>
        </pc:sldMkLst>
        <pc:spChg chg="mod">
          <ac:chgData name="Makuch, Ellary - HCD" userId="729c8c1d-8dd7-405b-b3f7-feabc0c037d0" providerId="ADAL" clId="{A76FECC0-2164-4AB0-9779-252C99ED34AC}" dt="2022-01-12T14:10:59.836" v="14" actId="20577"/>
          <ac:spMkLst>
            <pc:docMk/>
            <pc:sldMk cId="1068869968" sldId="1169"/>
            <ac:spMk id="3" creationId="{CFA19D99-C6B8-8B4E-B7BD-B57C87BA7FF6}"/>
          </ac:spMkLst>
        </pc:spChg>
        <pc:spChg chg="mod">
          <ac:chgData name="Makuch, Ellary - HCD" userId="729c8c1d-8dd7-405b-b3f7-feabc0c037d0" providerId="ADAL" clId="{A76FECC0-2164-4AB0-9779-252C99ED34AC}" dt="2022-01-12T14:11:04.179" v="22" actId="20577"/>
          <ac:spMkLst>
            <pc:docMk/>
            <pc:sldMk cId="1068869968" sldId="1169"/>
            <ac:spMk id="4" creationId="{8A29D7C8-3D10-4347-869E-9E2F18393F9D}"/>
          </ac:spMkLst>
        </pc:spChg>
      </pc:sldChg>
      <pc:sldChg chg="modSp mod">
        <pc:chgData name="Makuch, Ellary - HCD" userId="729c8c1d-8dd7-405b-b3f7-feabc0c037d0" providerId="ADAL" clId="{A76FECC0-2164-4AB0-9779-252C99ED34AC}" dt="2022-01-12T14:16:52.640" v="67" actId="20577"/>
        <pc:sldMkLst>
          <pc:docMk/>
          <pc:sldMk cId="1579002173" sldId="1171"/>
        </pc:sldMkLst>
        <pc:spChg chg="mod">
          <ac:chgData name="Makuch, Ellary - HCD" userId="729c8c1d-8dd7-405b-b3f7-feabc0c037d0" providerId="ADAL" clId="{A76FECC0-2164-4AB0-9779-252C99ED34AC}" dt="2022-01-12T14:16:52.640" v="67" actId="20577"/>
          <ac:spMkLst>
            <pc:docMk/>
            <pc:sldMk cId="1579002173" sldId="1171"/>
            <ac:spMk id="2" creationId="{5EA7C85D-B37B-F848-81FE-1E2A77577BEC}"/>
          </ac:spMkLst>
        </pc:spChg>
        <pc:spChg chg="mod">
          <ac:chgData name="Makuch, Ellary - HCD" userId="729c8c1d-8dd7-405b-b3f7-feabc0c037d0" providerId="ADAL" clId="{A76FECC0-2164-4AB0-9779-252C99ED34AC}" dt="2022-01-12T14:16:46.086" v="59" actId="1076"/>
          <ac:spMkLst>
            <pc:docMk/>
            <pc:sldMk cId="1579002173" sldId="1171"/>
            <ac:spMk id="14" creationId="{A1A1DE09-EFE7-4CC4-B186-9CC1B1DFADC9}"/>
          </ac:spMkLst>
        </pc:spChg>
      </pc:sldChg>
    </pc:docChg>
  </pc:docChgLst>
  <pc:docChgLst>
    <pc:chgData name="Arce, Eliezer - HCD" userId="S::eliezer.arce@houstontx.gov::86e2a09b-373b-4628-98eb-6eec5ccf8f5a" providerId="AD" clId="Web-{27738BCD-F386-46FE-8877-5BEA251A8880}"/>
    <pc:docChg chg="delSld">
      <pc:chgData name="Arce, Eliezer - HCD" userId="S::eliezer.arce@houstontx.gov::86e2a09b-373b-4628-98eb-6eec5ccf8f5a" providerId="AD" clId="Web-{27738BCD-F386-46FE-8877-5BEA251A8880}" dt="2021-11-30T22:21:41.335" v="12"/>
      <pc:docMkLst>
        <pc:docMk/>
      </pc:docMkLst>
      <pc:sldChg chg="del">
        <pc:chgData name="Arce, Eliezer - HCD" userId="S::eliezer.arce@houstontx.gov::86e2a09b-373b-4628-98eb-6eec5ccf8f5a" providerId="AD" clId="Web-{27738BCD-F386-46FE-8877-5BEA251A8880}" dt="2021-11-30T22:21:20.678" v="0"/>
        <pc:sldMkLst>
          <pc:docMk/>
          <pc:sldMk cId="2511822077" sldId="1398"/>
        </pc:sldMkLst>
      </pc:sldChg>
      <pc:sldChg chg="del">
        <pc:chgData name="Arce, Eliezer - HCD" userId="S::eliezer.arce@houstontx.gov::86e2a09b-373b-4628-98eb-6eec5ccf8f5a" providerId="AD" clId="Web-{27738BCD-F386-46FE-8877-5BEA251A8880}" dt="2021-11-30T22:21:27.772" v="2"/>
        <pc:sldMkLst>
          <pc:docMk/>
          <pc:sldMk cId="3140660876" sldId="1399"/>
        </pc:sldMkLst>
      </pc:sldChg>
      <pc:sldChg chg="del">
        <pc:chgData name="Arce, Eliezer - HCD" userId="S::eliezer.arce@houstontx.gov::86e2a09b-373b-4628-98eb-6eec5ccf8f5a" providerId="AD" clId="Web-{27738BCD-F386-46FE-8877-5BEA251A8880}" dt="2021-11-30T22:21:31.538" v="5"/>
        <pc:sldMkLst>
          <pc:docMk/>
          <pc:sldMk cId="931413993" sldId="1400"/>
        </pc:sldMkLst>
      </pc:sldChg>
      <pc:sldChg chg="del">
        <pc:chgData name="Arce, Eliezer - HCD" userId="S::eliezer.arce@houstontx.gov::86e2a09b-373b-4628-98eb-6eec5ccf8f5a" providerId="AD" clId="Web-{27738BCD-F386-46FE-8877-5BEA251A8880}" dt="2021-11-30T22:21:22.256" v="1"/>
        <pc:sldMkLst>
          <pc:docMk/>
          <pc:sldMk cId="1494381109" sldId="1412"/>
        </pc:sldMkLst>
      </pc:sldChg>
      <pc:sldChg chg="del">
        <pc:chgData name="Arce, Eliezer - HCD" userId="S::eliezer.arce@houstontx.gov::86e2a09b-373b-4628-98eb-6eec5ccf8f5a" providerId="AD" clId="Web-{27738BCD-F386-46FE-8877-5BEA251A8880}" dt="2021-11-30T22:21:29.413" v="3"/>
        <pc:sldMkLst>
          <pc:docMk/>
          <pc:sldMk cId="2475341403" sldId="1414"/>
        </pc:sldMkLst>
      </pc:sldChg>
      <pc:sldChg chg="del">
        <pc:chgData name="Arce, Eliezer - HCD" userId="S::eliezer.arce@houstontx.gov::86e2a09b-373b-4628-98eb-6eec5ccf8f5a" providerId="AD" clId="Web-{27738BCD-F386-46FE-8877-5BEA251A8880}" dt="2021-11-30T22:21:29.897" v="4"/>
        <pc:sldMkLst>
          <pc:docMk/>
          <pc:sldMk cId="1450256720" sldId="1415"/>
        </pc:sldMkLst>
      </pc:sldChg>
      <pc:sldChg chg="del">
        <pc:chgData name="Arce, Eliezer - HCD" userId="S::eliezer.arce@houstontx.gov::86e2a09b-373b-4628-98eb-6eec5ccf8f5a" providerId="AD" clId="Web-{27738BCD-F386-46FE-8877-5BEA251A8880}" dt="2021-11-30T22:21:32.600" v="6"/>
        <pc:sldMkLst>
          <pc:docMk/>
          <pc:sldMk cId="2451870368" sldId="1416"/>
        </pc:sldMkLst>
      </pc:sldChg>
      <pc:sldChg chg="del">
        <pc:chgData name="Arce, Eliezer - HCD" userId="S::eliezer.arce@houstontx.gov::86e2a09b-373b-4628-98eb-6eec5ccf8f5a" providerId="AD" clId="Web-{27738BCD-F386-46FE-8877-5BEA251A8880}" dt="2021-11-30T22:21:34.897" v="7"/>
        <pc:sldMkLst>
          <pc:docMk/>
          <pc:sldMk cId="2038818866" sldId="1417"/>
        </pc:sldMkLst>
      </pc:sldChg>
      <pc:sldChg chg="del">
        <pc:chgData name="Arce, Eliezer - HCD" userId="S::eliezer.arce@houstontx.gov::86e2a09b-373b-4628-98eb-6eec5ccf8f5a" providerId="AD" clId="Web-{27738BCD-F386-46FE-8877-5BEA251A8880}" dt="2021-11-30T22:21:36.975" v="8"/>
        <pc:sldMkLst>
          <pc:docMk/>
          <pc:sldMk cId="2391494908" sldId="1438"/>
        </pc:sldMkLst>
      </pc:sldChg>
      <pc:sldChg chg="del">
        <pc:chgData name="Arce, Eliezer - HCD" userId="S::eliezer.arce@houstontx.gov::86e2a09b-373b-4628-98eb-6eec5ccf8f5a" providerId="AD" clId="Web-{27738BCD-F386-46FE-8877-5BEA251A8880}" dt="2021-11-30T22:21:37.772" v="9"/>
        <pc:sldMkLst>
          <pc:docMk/>
          <pc:sldMk cId="1689711483" sldId="1439"/>
        </pc:sldMkLst>
      </pc:sldChg>
      <pc:sldChg chg="del">
        <pc:chgData name="Arce, Eliezer - HCD" userId="S::eliezer.arce@houstontx.gov::86e2a09b-373b-4628-98eb-6eec5ccf8f5a" providerId="AD" clId="Web-{27738BCD-F386-46FE-8877-5BEA251A8880}" dt="2021-11-30T22:21:39.882" v="10"/>
        <pc:sldMkLst>
          <pc:docMk/>
          <pc:sldMk cId="682484576" sldId="1440"/>
        </pc:sldMkLst>
      </pc:sldChg>
      <pc:sldChg chg="del">
        <pc:chgData name="Arce, Eliezer - HCD" userId="S::eliezer.arce@houstontx.gov::86e2a09b-373b-4628-98eb-6eec5ccf8f5a" providerId="AD" clId="Web-{27738BCD-F386-46FE-8877-5BEA251A8880}" dt="2021-11-30T22:21:40.522" v="11"/>
        <pc:sldMkLst>
          <pc:docMk/>
          <pc:sldMk cId="4114643853" sldId="1441"/>
        </pc:sldMkLst>
      </pc:sldChg>
      <pc:sldChg chg="del">
        <pc:chgData name="Arce, Eliezer - HCD" userId="S::eliezer.arce@houstontx.gov::86e2a09b-373b-4628-98eb-6eec5ccf8f5a" providerId="AD" clId="Web-{27738BCD-F386-46FE-8877-5BEA251A8880}" dt="2021-11-30T22:21:41.335" v="12"/>
        <pc:sldMkLst>
          <pc:docMk/>
          <pc:sldMk cId="2345609445" sldId="1442"/>
        </pc:sldMkLst>
      </pc:sldChg>
    </pc:docChg>
  </pc:docChgLst>
  <pc:docChgLst>
    <pc:chgData name="Makuch, Ellary - HCD" userId="S::ellary.makuch@houstontx.gov::729c8c1d-8dd7-405b-b3f7-feabc0c037d0" providerId="AD" clId="Web-{1D9B83D0-283E-4F99-9FF6-F393C503341D}"/>
    <pc:docChg chg="modSld">
      <pc:chgData name="Makuch, Ellary - HCD" userId="S::ellary.makuch@houstontx.gov::729c8c1d-8dd7-405b-b3f7-feabc0c037d0" providerId="AD" clId="Web-{1D9B83D0-283E-4F99-9FF6-F393C503341D}" dt="2021-11-15T18:51:31.849" v="63" actId="20577"/>
      <pc:docMkLst>
        <pc:docMk/>
      </pc:docMkLst>
      <pc:sldChg chg="modSp">
        <pc:chgData name="Makuch, Ellary - HCD" userId="S::ellary.makuch@houstontx.gov::729c8c1d-8dd7-405b-b3f7-feabc0c037d0" providerId="AD" clId="Web-{1D9B83D0-283E-4F99-9FF6-F393C503341D}" dt="2021-11-15T18:45:39.814" v="2" actId="20577"/>
        <pc:sldMkLst>
          <pc:docMk/>
          <pc:sldMk cId="4032919593" sldId="1259"/>
        </pc:sldMkLst>
        <pc:spChg chg="mod">
          <ac:chgData name="Makuch, Ellary - HCD" userId="S::ellary.makuch@houstontx.gov::729c8c1d-8dd7-405b-b3f7-feabc0c037d0" providerId="AD" clId="Web-{1D9B83D0-283E-4F99-9FF6-F393C503341D}" dt="2021-11-15T18:45:39.814" v="2" actId="20577"/>
          <ac:spMkLst>
            <pc:docMk/>
            <pc:sldMk cId="4032919593" sldId="1259"/>
            <ac:spMk id="4" creationId="{705CF6B9-659C-4E56-875B-E06A3C0753F3}"/>
          </ac:spMkLst>
        </pc:spChg>
      </pc:sldChg>
      <pc:sldChg chg="modSp">
        <pc:chgData name="Makuch, Ellary - HCD" userId="S::ellary.makuch@houstontx.gov::729c8c1d-8dd7-405b-b3f7-feabc0c037d0" providerId="AD" clId="Web-{1D9B83D0-283E-4F99-9FF6-F393C503341D}" dt="2021-11-15T18:48:03.237" v="20" actId="20577"/>
        <pc:sldMkLst>
          <pc:docMk/>
          <pc:sldMk cId="1888612604" sldId="1267"/>
        </pc:sldMkLst>
        <pc:spChg chg="mod">
          <ac:chgData name="Makuch, Ellary - HCD" userId="S::ellary.makuch@houstontx.gov::729c8c1d-8dd7-405b-b3f7-feabc0c037d0" providerId="AD" clId="Web-{1D9B83D0-283E-4F99-9FF6-F393C503341D}" dt="2021-11-15T18:48:03.237" v="20" actId="20577"/>
          <ac:spMkLst>
            <pc:docMk/>
            <pc:sldMk cId="1888612604" sldId="1267"/>
            <ac:spMk id="5" creationId="{09CE5BFF-14DA-4B06-90A1-66299F9268E1}"/>
          </ac:spMkLst>
        </pc:spChg>
      </pc:sldChg>
      <pc:sldChg chg="modSp">
        <pc:chgData name="Makuch, Ellary - HCD" userId="S::ellary.makuch@houstontx.gov::729c8c1d-8dd7-405b-b3f7-feabc0c037d0" providerId="AD" clId="Web-{1D9B83D0-283E-4F99-9FF6-F393C503341D}" dt="2021-11-15T18:45:50.361" v="5" actId="20577"/>
        <pc:sldMkLst>
          <pc:docMk/>
          <pc:sldMk cId="3894095143" sldId="1394"/>
        </pc:sldMkLst>
        <pc:spChg chg="mod">
          <ac:chgData name="Makuch, Ellary - HCD" userId="S::ellary.makuch@houstontx.gov::729c8c1d-8dd7-405b-b3f7-feabc0c037d0" providerId="AD" clId="Web-{1D9B83D0-283E-4F99-9FF6-F393C503341D}" dt="2021-11-15T18:45:50.361" v="5" actId="20577"/>
          <ac:spMkLst>
            <pc:docMk/>
            <pc:sldMk cId="3894095143" sldId="1394"/>
            <ac:spMk id="4" creationId="{76720F03-945B-473D-9063-EECEC01EDB21}"/>
          </ac:spMkLst>
        </pc:spChg>
      </pc:sldChg>
      <pc:sldChg chg="modSp">
        <pc:chgData name="Makuch, Ellary - HCD" userId="S::ellary.makuch@houstontx.gov::729c8c1d-8dd7-405b-b3f7-feabc0c037d0" providerId="AD" clId="Web-{1D9B83D0-283E-4F99-9FF6-F393C503341D}" dt="2021-11-15T18:46:23.705" v="7" actId="20577"/>
        <pc:sldMkLst>
          <pc:docMk/>
          <pc:sldMk cId="971585796" sldId="1396"/>
        </pc:sldMkLst>
        <pc:spChg chg="mod">
          <ac:chgData name="Makuch, Ellary - HCD" userId="S::ellary.makuch@houstontx.gov::729c8c1d-8dd7-405b-b3f7-feabc0c037d0" providerId="AD" clId="Web-{1D9B83D0-283E-4F99-9FF6-F393C503341D}" dt="2021-11-15T18:46:23.705" v="7" actId="20577"/>
          <ac:spMkLst>
            <pc:docMk/>
            <pc:sldMk cId="971585796" sldId="1396"/>
            <ac:spMk id="4" creationId="{839968BC-9D76-4066-9D5A-DD22BC4C0F39}"/>
          </ac:spMkLst>
        </pc:spChg>
      </pc:sldChg>
      <pc:sldChg chg="modSp">
        <pc:chgData name="Makuch, Ellary - HCD" userId="S::ellary.makuch@houstontx.gov::729c8c1d-8dd7-405b-b3f7-feabc0c037d0" providerId="AD" clId="Web-{1D9B83D0-283E-4F99-9FF6-F393C503341D}" dt="2021-11-15T18:48:54.363" v="24" actId="20577"/>
        <pc:sldMkLst>
          <pc:docMk/>
          <pc:sldMk cId="2511822077" sldId="1398"/>
        </pc:sldMkLst>
        <pc:spChg chg="mod">
          <ac:chgData name="Makuch, Ellary - HCD" userId="S::ellary.makuch@houstontx.gov::729c8c1d-8dd7-405b-b3f7-feabc0c037d0" providerId="AD" clId="Web-{1D9B83D0-283E-4F99-9FF6-F393C503341D}" dt="2021-11-15T18:48:54.363" v="24" actId="20577"/>
          <ac:spMkLst>
            <pc:docMk/>
            <pc:sldMk cId="2511822077" sldId="1398"/>
            <ac:spMk id="5" creationId="{B610DA32-B36A-4CD4-88E1-272C945D8BEE}"/>
          </ac:spMkLst>
        </pc:spChg>
      </pc:sldChg>
      <pc:sldChg chg="modSp">
        <pc:chgData name="Makuch, Ellary - HCD" userId="S::ellary.makuch@houstontx.gov::729c8c1d-8dd7-405b-b3f7-feabc0c037d0" providerId="AD" clId="Web-{1D9B83D0-283E-4F99-9FF6-F393C503341D}" dt="2021-11-15T18:49:42.254" v="30" actId="20577"/>
        <pc:sldMkLst>
          <pc:docMk/>
          <pc:sldMk cId="931413993" sldId="1400"/>
        </pc:sldMkLst>
        <pc:spChg chg="mod">
          <ac:chgData name="Makuch, Ellary - HCD" userId="S::ellary.makuch@houstontx.gov::729c8c1d-8dd7-405b-b3f7-feabc0c037d0" providerId="AD" clId="Web-{1D9B83D0-283E-4F99-9FF6-F393C503341D}" dt="2021-11-15T18:49:42.254" v="30" actId="20577"/>
          <ac:spMkLst>
            <pc:docMk/>
            <pc:sldMk cId="931413993" sldId="1400"/>
            <ac:spMk id="5" creationId="{EEC90F5A-A22D-4DF7-A9B9-1C2A6AC52DCC}"/>
          </ac:spMkLst>
        </pc:spChg>
      </pc:sldChg>
      <pc:sldChg chg="modSp">
        <pc:chgData name="Makuch, Ellary - HCD" userId="S::ellary.makuch@houstontx.gov::729c8c1d-8dd7-405b-b3f7-feabc0c037d0" providerId="AD" clId="Web-{1D9B83D0-283E-4F99-9FF6-F393C503341D}" dt="2021-11-15T18:50:02.020" v="36" actId="20577"/>
        <pc:sldMkLst>
          <pc:docMk/>
          <pc:sldMk cId="2451870368" sldId="1416"/>
        </pc:sldMkLst>
        <pc:spChg chg="mod">
          <ac:chgData name="Makuch, Ellary - HCD" userId="S::ellary.makuch@houstontx.gov::729c8c1d-8dd7-405b-b3f7-feabc0c037d0" providerId="AD" clId="Web-{1D9B83D0-283E-4F99-9FF6-F393C503341D}" dt="2021-11-15T18:50:02.020" v="36" actId="20577"/>
          <ac:spMkLst>
            <pc:docMk/>
            <pc:sldMk cId="2451870368" sldId="1416"/>
            <ac:spMk id="5" creationId="{9C45F286-D806-42C9-9EC7-B927AA2F8667}"/>
          </ac:spMkLst>
        </pc:spChg>
      </pc:sldChg>
      <pc:sldChg chg="modSp">
        <pc:chgData name="Makuch, Ellary - HCD" userId="S::ellary.makuch@houstontx.gov::729c8c1d-8dd7-405b-b3f7-feabc0c037d0" providerId="AD" clId="Web-{1D9B83D0-283E-4F99-9FF6-F393C503341D}" dt="2021-11-15T18:47:11.331" v="13" actId="20577"/>
        <pc:sldMkLst>
          <pc:docMk/>
          <pc:sldMk cId="1029947892" sldId="1419"/>
        </pc:sldMkLst>
        <pc:spChg chg="mod">
          <ac:chgData name="Makuch, Ellary - HCD" userId="S::ellary.makuch@houstontx.gov::729c8c1d-8dd7-405b-b3f7-feabc0c037d0" providerId="AD" clId="Web-{1D9B83D0-283E-4F99-9FF6-F393C503341D}" dt="2021-11-15T18:47:11.331" v="13" actId="20577"/>
          <ac:spMkLst>
            <pc:docMk/>
            <pc:sldMk cId="1029947892" sldId="1419"/>
            <ac:spMk id="6" creationId="{DB2F2061-BAC8-4F77-9847-0E604F2A492D}"/>
          </ac:spMkLst>
        </pc:spChg>
      </pc:sldChg>
      <pc:sldChg chg="modSp">
        <pc:chgData name="Makuch, Ellary - HCD" userId="S::ellary.makuch@houstontx.gov::729c8c1d-8dd7-405b-b3f7-feabc0c037d0" providerId="AD" clId="Web-{1D9B83D0-283E-4F99-9FF6-F393C503341D}" dt="2021-11-15T18:47:31.847" v="14" actId="1076"/>
        <pc:sldMkLst>
          <pc:docMk/>
          <pc:sldMk cId="2101911951" sldId="1421"/>
        </pc:sldMkLst>
        <pc:spChg chg="mod">
          <ac:chgData name="Makuch, Ellary - HCD" userId="S::ellary.makuch@houstontx.gov::729c8c1d-8dd7-405b-b3f7-feabc0c037d0" providerId="AD" clId="Web-{1D9B83D0-283E-4F99-9FF6-F393C503341D}" dt="2021-11-15T18:47:31.847" v="14" actId="1076"/>
          <ac:spMkLst>
            <pc:docMk/>
            <pc:sldMk cId="2101911951" sldId="1421"/>
            <ac:spMk id="5" creationId="{F839ADBB-A4C5-49C9-BAE8-7069808E3C23}"/>
          </ac:spMkLst>
        </pc:spChg>
      </pc:sldChg>
      <pc:sldChg chg="modSp">
        <pc:chgData name="Makuch, Ellary - HCD" userId="S::ellary.makuch@houstontx.gov::729c8c1d-8dd7-405b-b3f7-feabc0c037d0" providerId="AD" clId="Web-{1D9B83D0-283E-4F99-9FF6-F393C503341D}" dt="2021-11-15T18:50:21.614" v="45" actId="20577"/>
        <pc:sldMkLst>
          <pc:docMk/>
          <pc:sldMk cId="2391494908" sldId="1438"/>
        </pc:sldMkLst>
        <pc:spChg chg="mod">
          <ac:chgData name="Makuch, Ellary - HCD" userId="S::ellary.makuch@houstontx.gov::729c8c1d-8dd7-405b-b3f7-feabc0c037d0" providerId="AD" clId="Web-{1D9B83D0-283E-4F99-9FF6-F393C503341D}" dt="2021-11-15T18:50:21.614" v="45" actId="20577"/>
          <ac:spMkLst>
            <pc:docMk/>
            <pc:sldMk cId="2391494908" sldId="1438"/>
            <ac:spMk id="6" creationId="{E0B36401-F24A-4688-87D3-C43675FBC837}"/>
          </ac:spMkLst>
        </pc:spChg>
      </pc:sldChg>
      <pc:sldChg chg="modSp">
        <pc:chgData name="Makuch, Ellary - HCD" userId="S::ellary.makuch@houstontx.gov::729c8c1d-8dd7-405b-b3f7-feabc0c037d0" providerId="AD" clId="Web-{1D9B83D0-283E-4F99-9FF6-F393C503341D}" dt="2021-11-15T18:50:49.380" v="50" actId="20577"/>
        <pc:sldMkLst>
          <pc:docMk/>
          <pc:sldMk cId="1689711483" sldId="1439"/>
        </pc:sldMkLst>
        <pc:spChg chg="mod">
          <ac:chgData name="Makuch, Ellary - HCD" userId="S::ellary.makuch@houstontx.gov::729c8c1d-8dd7-405b-b3f7-feabc0c037d0" providerId="AD" clId="Web-{1D9B83D0-283E-4F99-9FF6-F393C503341D}" dt="2021-11-15T18:50:49.380" v="50" actId="20577"/>
          <ac:spMkLst>
            <pc:docMk/>
            <pc:sldMk cId="1689711483" sldId="1439"/>
            <ac:spMk id="5" creationId="{2AF99301-B315-4009-95B3-4CF6D2007DB5}"/>
          </ac:spMkLst>
        </pc:spChg>
      </pc:sldChg>
      <pc:sldChg chg="modSp">
        <pc:chgData name="Makuch, Ellary - HCD" userId="S::ellary.makuch@houstontx.gov::729c8c1d-8dd7-405b-b3f7-feabc0c037d0" providerId="AD" clId="Web-{1D9B83D0-283E-4F99-9FF6-F393C503341D}" dt="2021-11-15T18:51:08.318" v="58" actId="20577"/>
        <pc:sldMkLst>
          <pc:docMk/>
          <pc:sldMk cId="4114643853" sldId="1441"/>
        </pc:sldMkLst>
        <pc:spChg chg="mod">
          <ac:chgData name="Makuch, Ellary - HCD" userId="S::ellary.makuch@houstontx.gov::729c8c1d-8dd7-405b-b3f7-feabc0c037d0" providerId="AD" clId="Web-{1D9B83D0-283E-4F99-9FF6-F393C503341D}" dt="2021-11-15T18:51:08.318" v="58" actId="20577"/>
          <ac:spMkLst>
            <pc:docMk/>
            <pc:sldMk cId="4114643853" sldId="1441"/>
            <ac:spMk id="5" creationId="{1D4CC8FB-5C59-4F5C-B333-775A488A0751}"/>
          </ac:spMkLst>
        </pc:spChg>
      </pc:sldChg>
      <pc:sldChg chg="modSp">
        <pc:chgData name="Makuch, Ellary - HCD" userId="S::ellary.makuch@houstontx.gov::729c8c1d-8dd7-405b-b3f7-feabc0c037d0" providerId="AD" clId="Web-{1D9B83D0-283E-4F99-9FF6-F393C503341D}" dt="2021-11-15T18:51:31.849" v="63" actId="20577"/>
        <pc:sldMkLst>
          <pc:docMk/>
          <pc:sldMk cId="2345609445" sldId="1442"/>
        </pc:sldMkLst>
        <pc:spChg chg="mod">
          <ac:chgData name="Makuch, Ellary - HCD" userId="S::ellary.makuch@houstontx.gov::729c8c1d-8dd7-405b-b3f7-feabc0c037d0" providerId="AD" clId="Web-{1D9B83D0-283E-4F99-9FF6-F393C503341D}" dt="2021-11-15T18:51:31.849" v="63" actId="20577"/>
          <ac:spMkLst>
            <pc:docMk/>
            <pc:sldMk cId="2345609445" sldId="1442"/>
            <ac:spMk id="6" creationId="{D8D4C464-942E-4D6C-85C8-DFDE4C76459A}"/>
          </ac:spMkLst>
        </pc:spChg>
      </pc:sldChg>
    </pc:docChg>
  </pc:docChgLst>
  <pc:docChgLst>
    <pc:chgData name="Arce, Eliezer - HCD" userId="S::eliezer.arce@houstontx.gov::86e2a09b-373b-4628-98eb-6eec5ccf8f5a" providerId="AD" clId="Web-{F1C94B65-A225-4EBF-8B3A-050E60E2C170}"/>
    <pc:docChg chg="modSld">
      <pc:chgData name="Arce, Eliezer - HCD" userId="S::eliezer.arce@houstontx.gov::86e2a09b-373b-4628-98eb-6eec5ccf8f5a" providerId="AD" clId="Web-{F1C94B65-A225-4EBF-8B3A-050E60E2C170}" dt="2022-02-22T21:37:03.577" v="19" actId="1076"/>
      <pc:docMkLst>
        <pc:docMk/>
      </pc:docMkLst>
      <pc:sldChg chg="modSp">
        <pc:chgData name="Arce, Eliezer - HCD" userId="S::eliezer.arce@houstontx.gov::86e2a09b-373b-4628-98eb-6eec5ccf8f5a" providerId="AD" clId="Web-{F1C94B65-A225-4EBF-8B3A-050E60E2C170}" dt="2022-02-22T21:37:03.577" v="19" actId="1076"/>
        <pc:sldMkLst>
          <pc:docMk/>
          <pc:sldMk cId="2579479470" sldId="644"/>
        </pc:sldMkLst>
        <pc:spChg chg="mod">
          <ac:chgData name="Arce, Eliezer - HCD" userId="S::eliezer.arce@houstontx.gov::86e2a09b-373b-4628-98eb-6eec5ccf8f5a" providerId="AD" clId="Web-{F1C94B65-A225-4EBF-8B3A-050E60E2C170}" dt="2022-02-22T21:37:03.577" v="19" actId="1076"/>
          <ac:spMkLst>
            <pc:docMk/>
            <pc:sldMk cId="2579479470" sldId="644"/>
            <ac:spMk id="2" creationId="{49914CAE-6C35-40AA-9F97-196C6BF257FE}"/>
          </ac:spMkLst>
        </pc:spChg>
      </pc:sldChg>
    </pc:docChg>
  </pc:docChgLst>
  <pc:docChgLst>
    <pc:chgData name="Arce, Eliezer - HCD" userId="S::eliezer.arce@houstontx.gov::86e2a09b-373b-4628-98eb-6eec5ccf8f5a" providerId="AD" clId="Web-{8AA252FE-D01B-4029-8428-4CB88C56630A}"/>
    <pc:docChg chg="addSld delSld modSld sldOrd">
      <pc:chgData name="Arce, Eliezer - HCD" userId="S::eliezer.arce@houstontx.gov::86e2a09b-373b-4628-98eb-6eec5ccf8f5a" providerId="AD" clId="Web-{8AA252FE-D01B-4029-8428-4CB88C56630A}" dt="2022-02-09T16:16:56.998" v="105"/>
      <pc:docMkLst>
        <pc:docMk/>
      </pc:docMkLst>
      <pc:sldChg chg="modSp ord">
        <pc:chgData name="Arce, Eliezer - HCD" userId="S::eliezer.arce@houstontx.gov::86e2a09b-373b-4628-98eb-6eec5ccf8f5a" providerId="AD" clId="Web-{8AA252FE-D01B-4029-8428-4CB88C56630A}" dt="2022-02-09T16:08:49.382" v="76"/>
        <pc:sldMkLst>
          <pc:docMk/>
          <pc:sldMk cId="973982643" sldId="1234"/>
        </pc:sldMkLst>
        <pc:spChg chg="mod">
          <ac:chgData name="Arce, Eliezer - HCD" userId="S::eliezer.arce@houstontx.gov::86e2a09b-373b-4628-98eb-6eec5ccf8f5a" providerId="AD" clId="Web-{8AA252FE-D01B-4029-8428-4CB88C56630A}" dt="2022-02-09T15:39:38.525" v="21" actId="20577"/>
          <ac:spMkLst>
            <pc:docMk/>
            <pc:sldMk cId="973982643" sldId="1234"/>
            <ac:spMk id="3" creationId="{148315EF-4F11-C645-A6FD-E3E56D7DD527}"/>
          </ac:spMkLst>
        </pc:spChg>
      </pc:sldChg>
      <pc:sldChg chg="ord">
        <pc:chgData name="Arce, Eliezer - HCD" userId="S::eliezer.arce@houstontx.gov::86e2a09b-373b-4628-98eb-6eec5ccf8f5a" providerId="AD" clId="Web-{8AA252FE-D01B-4029-8428-4CB88C56630A}" dt="2022-02-09T16:16:03.122" v="91"/>
        <pc:sldMkLst>
          <pc:docMk/>
          <pc:sldMk cId="793979582" sldId="1289"/>
        </pc:sldMkLst>
      </pc:sldChg>
      <pc:sldChg chg="del">
        <pc:chgData name="Arce, Eliezer - HCD" userId="S::eliezer.arce@houstontx.gov::86e2a09b-373b-4628-98eb-6eec5ccf8f5a" providerId="AD" clId="Web-{8AA252FE-D01B-4029-8428-4CB88C56630A}" dt="2022-02-09T16:16:49.685" v="98"/>
        <pc:sldMkLst>
          <pc:docMk/>
          <pc:sldMk cId="2354774844" sldId="1377"/>
        </pc:sldMkLst>
      </pc:sldChg>
      <pc:sldChg chg="del ord">
        <pc:chgData name="Arce, Eliezer - HCD" userId="S::eliezer.arce@houstontx.gov::86e2a09b-373b-4628-98eb-6eec5ccf8f5a" providerId="AD" clId="Web-{8AA252FE-D01B-4029-8428-4CB88C56630A}" dt="2022-02-09T16:10:12.055" v="87"/>
        <pc:sldMkLst>
          <pc:docMk/>
          <pc:sldMk cId="1061867703" sldId="1452"/>
        </pc:sldMkLst>
      </pc:sldChg>
      <pc:sldChg chg="ord">
        <pc:chgData name="Arce, Eliezer - HCD" userId="S::eliezer.arce@houstontx.gov::86e2a09b-373b-4628-98eb-6eec5ccf8f5a" providerId="AD" clId="Web-{8AA252FE-D01B-4029-8428-4CB88C56630A}" dt="2022-02-09T15:39:43.697" v="22"/>
        <pc:sldMkLst>
          <pc:docMk/>
          <pc:sldMk cId="362391868" sldId="1479"/>
        </pc:sldMkLst>
      </pc:sldChg>
      <pc:sldChg chg="del">
        <pc:chgData name="Arce, Eliezer - HCD" userId="S::eliezer.arce@houstontx.gov::86e2a09b-373b-4628-98eb-6eec5ccf8f5a" providerId="AD" clId="Web-{8AA252FE-D01B-4029-8428-4CB88C56630A}" dt="2022-02-09T15:42:10.326" v="63"/>
        <pc:sldMkLst>
          <pc:docMk/>
          <pc:sldMk cId="1003900658" sldId="1486"/>
        </pc:sldMkLst>
      </pc:sldChg>
      <pc:sldChg chg="del">
        <pc:chgData name="Arce, Eliezer - HCD" userId="S::eliezer.arce@houstontx.gov::86e2a09b-373b-4628-98eb-6eec5ccf8f5a" providerId="AD" clId="Web-{8AA252FE-D01B-4029-8428-4CB88C56630A}" dt="2022-02-09T15:41:34.309" v="35"/>
        <pc:sldMkLst>
          <pc:docMk/>
          <pc:sldMk cId="3302434679" sldId="1513"/>
        </pc:sldMkLst>
      </pc:sldChg>
      <pc:sldChg chg="del">
        <pc:chgData name="Arce, Eliezer - HCD" userId="S::eliezer.arce@houstontx.gov::86e2a09b-373b-4628-98eb-6eec5ccf8f5a" providerId="AD" clId="Web-{8AA252FE-D01B-4029-8428-4CB88C56630A}" dt="2022-02-09T15:41:35.887" v="36"/>
        <pc:sldMkLst>
          <pc:docMk/>
          <pc:sldMk cId="1212448470" sldId="1514"/>
        </pc:sldMkLst>
      </pc:sldChg>
      <pc:sldChg chg="del">
        <pc:chgData name="Arce, Eliezer - HCD" userId="S::eliezer.arce@houstontx.gov::86e2a09b-373b-4628-98eb-6eec5ccf8f5a" providerId="AD" clId="Web-{8AA252FE-D01B-4029-8428-4CB88C56630A}" dt="2022-02-09T15:41:36.653" v="37"/>
        <pc:sldMkLst>
          <pc:docMk/>
          <pc:sldMk cId="1538374766" sldId="1515"/>
        </pc:sldMkLst>
      </pc:sldChg>
      <pc:sldChg chg="del">
        <pc:chgData name="Arce, Eliezer - HCD" userId="S::eliezer.arce@houstontx.gov::86e2a09b-373b-4628-98eb-6eec5ccf8f5a" providerId="AD" clId="Web-{8AA252FE-D01B-4029-8428-4CB88C56630A}" dt="2022-02-09T15:41:48.435" v="47"/>
        <pc:sldMkLst>
          <pc:docMk/>
          <pc:sldMk cId="2311557264" sldId="1516"/>
        </pc:sldMkLst>
      </pc:sldChg>
      <pc:sldChg chg="del">
        <pc:chgData name="Arce, Eliezer - HCD" userId="S::eliezer.arce@houstontx.gov::86e2a09b-373b-4628-98eb-6eec5ccf8f5a" providerId="AD" clId="Web-{8AA252FE-D01B-4029-8428-4CB88C56630A}" dt="2022-02-09T15:41:49.107" v="48"/>
        <pc:sldMkLst>
          <pc:docMk/>
          <pc:sldMk cId="3583970785" sldId="1517"/>
        </pc:sldMkLst>
      </pc:sldChg>
      <pc:sldChg chg="del">
        <pc:chgData name="Arce, Eliezer - HCD" userId="S::eliezer.arce@houstontx.gov::86e2a09b-373b-4628-98eb-6eec5ccf8f5a" providerId="AD" clId="Web-{8AA252FE-D01B-4029-8428-4CB88C56630A}" dt="2022-02-09T15:41:49.700" v="49"/>
        <pc:sldMkLst>
          <pc:docMk/>
          <pc:sldMk cId="1518008406" sldId="1518"/>
        </pc:sldMkLst>
      </pc:sldChg>
      <pc:sldChg chg="del">
        <pc:chgData name="Arce, Eliezer - HCD" userId="S::eliezer.arce@houstontx.gov::86e2a09b-373b-4628-98eb-6eec5ccf8f5a" providerId="AD" clId="Web-{8AA252FE-D01B-4029-8428-4CB88C56630A}" dt="2022-02-09T16:16:50.545" v="99"/>
        <pc:sldMkLst>
          <pc:docMk/>
          <pc:sldMk cId="3356968837" sldId="1522"/>
        </pc:sldMkLst>
      </pc:sldChg>
      <pc:sldChg chg="del">
        <pc:chgData name="Arce, Eliezer - HCD" userId="S::eliezer.arce@houstontx.gov::86e2a09b-373b-4628-98eb-6eec5ccf8f5a" providerId="AD" clId="Web-{8AA252FE-D01B-4029-8428-4CB88C56630A}" dt="2022-02-09T16:16:52.170" v="101"/>
        <pc:sldMkLst>
          <pc:docMk/>
          <pc:sldMk cId="3692902259" sldId="1523"/>
        </pc:sldMkLst>
      </pc:sldChg>
      <pc:sldChg chg="del">
        <pc:chgData name="Arce, Eliezer - HCD" userId="S::eliezer.arce@houstontx.gov::86e2a09b-373b-4628-98eb-6eec5ccf8f5a" providerId="AD" clId="Web-{8AA252FE-D01B-4029-8428-4CB88C56630A}" dt="2022-02-09T16:16:54.873" v="103"/>
        <pc:sldMkLst>
          <pc:docMk/>
          <pc:sldMk cId="1354241478" sldId="1524"/>
        </pc:sldMkLst>
      </pc:sldChg>
      <pc:sldChg chg="del">
        <pc:chgData name="Arce, Eliezer - HCD" userId="S::eliezer.arce@houstontx.gov::86e2a09b-373b-4628-98eb-6eec5ccf8f5a" providerId="AD" clId="Web-{8AA252FE-D01B-4029-8428-4CB88C56630A}" dt="2022-02-09T16:16:55.982" v="104"/>
        <pc:sldMkLst>
          <pc:docMk/>
          <pc:sldMk cId="924533795" sldId="1525"/>
        </pc:sldMkLst>
      </pc:sldChg>
      <pc:sldChg chg="del">
        <pc:chgData name="Arce, Eliezer - HCD" userId="S::eliezer.arce@houstontx.gov::86e2a09b-373b-4628-98eb-6eec5ccf8f5a" providerId="AD" clId="Web-{8AA252FE-D01B-4029-8428-4CB88C56630A}" dt="2022-02-09T16:16:56.998" v="105"/>
        <pc:sldMkLst>
          <pc:docMk/>
          <pc:sldMk cId="4039885873" sldId="1526"/>
        </pc:sldMkLst>
      </pc:sldChg>
      <pc:sldChg chg="modSp ord">
        <pc:chgData name="Arce, Eliezer - HCD" userId="S::eliezer.arce@houstontx.gov::86e2a09b-373b-4628-98eb-6eec5ccf8f5a" providerId="AD" clId="Web-{8AA252FE-D01B-4029-8428-4CB88C56630A}" dt="2022-02-09T15:40:42.839" v="33"/>
        <pc:sldMkLst>
          <pc:docMk/>
          <pc:sldMk cId="3543704711" sldId="1527"/>
        </pc:sldMkLst>
        <pc:spChg chg="mod">
          <ac:chgData name="Arce, Eliezer - HCD" userId="S::eliezer.arce@houstontx.gov::86e2a09b-373b-4628-98eb-6eec5ccf8f5a" providerId="AD" clId="Web-{8AA252FE-D01B-4029-8428-4CB88C56630A}" dt="2022-02-09T15:40:03.495" v="23" actId="20577"/>
          <ac:spMkLst>
            <pc:docMk/>
            <pc:sldMk cId="3543704711" sldId="1527"/>
            <ac:spMk id="3" creationId="{148315EF-4F11-C645-A6FD-E3E56D7DD527}"/>
          </ac:spMkLst>
        </pc:spChg>
        <pc:spChg chg="mod">
          <ac:chgData name="Arce, Eliezer - HCD" userId="S::eliezer.arce@houstontx.gov::86e2a09b-373b-4628-98eb-6eec5ccf8f5a" providerId="AD" clId="Web-{8AA252FE-D01B-4029-8428-4CB88C56630A}" dt="2022-02-09T15:40:26.151" v="32" actId="20577"/>
          <ac:spMkLst>
            <pc:docMk/>
            <pc:sldMk cId="3543704711" sldId="1527"/>
            <ac:spMk id="5" creationId="{EE4801AC-DF1A-AD45-B569-9E1BEDE682CA}"/>
          </ac:spMkLst>
        </pc:spChg>
      </pc:sldChg>
      <pc:sldChg chg="del">
        <pc:chgData name="Arce, Eliezer - HCD" userId="S::eliezer.arce@houstontx.gov::86e2a09b-373b-4628-98eb-6eec5ccf8f5a" providerId="AD" clId="Web-{8AA252FE-D01B-4029-8428-4CB88C56630A}" dt="2022-02-09T15:41:47.716" v="46"/>
        <pc:sldMkLst>
          <pc:docMk/>
          <pc:sldMk cId="839218234" sldId="1528"/>
        </pc:sldMkLst>
      </pc:sldChg>
      <pc:sldChg chg="del">
        <pc:chgData name="Arce, Eliezer - HCD" userId="S::eliezer.arce@houstontx.gov::86e2a09b-373b-4628-98eb-6eec5ccf8f5a" providerId="AD" clId="Web-{8AA252FE-D01B-4029-8428-4CB88C56630A}" dt="2022-02-09T15:41:44.106" v="41"/>
        <pc:sldMkLst>
          <pc:docMk/>
          <pc:sldMk cId="4220835282" sldId="1529"/>
        </pc:sldMkLst>
      </pc:sldChg>
      <pc:sldChg chg="del">
        <pc:chgData name="Arce, Eliezer - HCD" userId="S::eliezer.arce@houstontx.gov::86e2a09b-373b-4628-98eb-6eec5ccf8f5a" providerId="AD" clId="Web-{8AA252FE-D01B-4029-8428-4CB88C56630A}" dt="2022-02-09T15:41:37.325" v="38"/>
        <pc:sldMkLst>
          <pc:docMk/>
          <pc:sldMk cId="988218328" sldId="1530"/>
        </pc:sldMkLst>
      </pc:sldChg>
      <pc:sldChg chg="del">
        <pc:chgData name="Arce, Eliezer - HCD" userId="S::eliezer.arce@houstontx.gov::86e2a09b-373b-4628-98eb-6eec5ccf8f5a" providerId="AD" clId="Web-{8AA252FE-D01B-4029-8428-4CB88C56630A}" dt="2022-02-09T15:41:44.903" v="42"/>
        <pc:sldMkLst>
          <pc:docMk/>
          <pc:sldMk cId="922686905" sldId="1531"/>
        </pc:sldMkLst>
      </pc:sldChg>
      <pc:sldChg chg="del">
        <pc:chgData name="Arce, Eliezer - HCD" userId="S::eliezer.arce@houstontx.gov::86e2a09b-373b-4628-98eb-6eec5ccf8f5a" providerId="AD" clId="Web-{8AA252FE-D01B-4029-8428-4CB88C56630A}" dt="2022-02-09T15:41:56.904" v="55"/>
        <pc:sldMkLst>
          <pc:docMk/>
          <pc:sldMk cId="3186367995" sldId="1533"/>
        </pc:sldMkLst>
      </pc:sldChg>
      <pc:sldChg chg="del">
        <pc:chgData name="Arce, Eliezer - HCD" userId="S::eliezer.arce@houstontx.gov::86e2a09b-373b-4628-98eb-6eec5ccf8f5a" providerId="AD" clId="Web-{8AA252FE-D01B-4029-8428-4CB88C56630A}" dt="2022-02-09T15:41:51.966" v="50"/>
        <pc:sldMkLst>
          <pc:docMk/>
          <pc:sldMk cId="364647434" sldId="1534"/>
        </pc:sldMkLst>
      </pc:sldChg>
      <pc:sldChg chg="del">
        <pc:chgData name="Arce, Eliezer - HCD" userId="S::eliezer.arce@houstontx.gov::86e2a09b-373b-4628-98eb-6eec5ccf8f5a" providerId="AD" clId="Web-{8AA252FE-D01B-4029-8428-4CB88C56630A}" dt="2022-02-09T15:41:52.841" v="51"/>
        <pc:sldMkLst>
          <pc:docMk/>
          <pc:sldMk cId="1349047238" sldId="1535"/>
        </pc:sldMkLst>
      </pc:sldChg>
      <pc:sldChg chg="del">
        <pc:chgData name="Arce, Eliezer - HCD" userId="S::eliezer.arce@houstontx.gov::86e2a09b-373b-4628-98eb-6eec5ccf8f5a" providerId="AD" clId="Web-{8AA252FE-D01B-4029-8428-4CB88C56630A}" dt="2022-02-09T15:41:53.825" v="52"/>
        <pc:sldMkLst>
          <pc:docMk/>
          <pc:sldMk cId="2104316748" sldId="1536"/>
        </pc:sldMkLst>
      </pc:sldChg>
      <pc:sldChg chg="del">
        <pc:chgData name="Arce, Eliezer - HCD" userId="S::eliezer.arce@houstontx.gov::86e2a09b-373b-4628-98eb-6eec5ccf8f5a" providerId="AD" clId="Web-{8AA252FE-D01B-4029-8428-4CB88C56630A}" dt="2022-02-09T15:41:55.122" v="53"/>
        <pc:sldMkLst>
          <pc:docMk/>
          <pc:sldMk cId="4202062001" sldId="1537"/>
        </pc:sldMkLst>
      </pc:sldChg>
      <pc:sldChg chg="del">
        <pc:chgData name="Arce, Eliezer - HCD" userId="S::eliezer.arce@houstontx.gov::86e2a09b-373b-4628-98eb-6eec5ccf8f5a" providerId="AD" clId="Web-{8AA252FE-D01B-4029-8428-4CB88C56630A}" dt="2022-02-09T15:41:55.763" v="54"/>
        <pc:sldMkLst>
          <pc:docMk/>
          <pc:sldMk cId="1143866362" sldId="1538"/>
        </pc:sldMkLst>
      </pc:sldChg>
      <pc:sldChg chg="del">
        <pc:chgData name="Arce, Eliezer - HCD" userId="S::eliezer.arce@houstontx.gov::86e2a09b-373b-4628-98eb-6eec5ccf8f5a" providerId="AD" clId="Web-{8AA252FE-D01B-4029-8428-4CB88C56630A}" dt="2022-02-09T15:41:38.341" v="39"/>
        <pc:sldMkLst>
          <pc:docMk/>
          <pc:sldMk cId="3470017713" sldId="1539"/>
        </pc:sldMkLst>
      </pc:sldChg>
      <pc:sldChg chg="del">
        <pc:chgData name="Arce, Eliezer - HCD" userId="S::eliezer.arce@houstontx.gov::86e2a09b-373b-4628-98eb-6eec5ccf8f5a" providerId="AD" clId="Web-{8AA252FE-D01B-4029-8428-4CB88C56630A}" dt="2022-02-09T15:41:40.231" v="40"/>
        <pc:sldMkLst>
          <pc:docMk/>
          <pc:sldMk cId="3287553835" sldId="1540"/>
        </pc:sldMkLst>
      </pc:sldChg>
      <pc:sldChg chg="del">
        <pc:chgData name="Arce, Eliezer - HCD" userId="S::eliezer.arce@houstontx.gov::86e2a09b-373b-4628-98eb-6eec5ccf8f5a" providerId="AD" clId="Web-{8AA252FE-D01B-4029-8428-4CB88C56630A}" dt="2022-02-09T15:41:45.560" v="43"/>
        <pc:sldMkLst>
          <pc:docMk/>
          <pc:sldMk cId="1489376320" sldId="1541"/>
        </pc:sldMkLst>
      </pc:sldChg>
      <pc:sldChg chg="del">
        <pc:chgData name="Arce, Eliezer - HCD" userId="S::eliezer.arce@houstontx.gov::86e2a09b-373b-4628-98eb-6eec5ccf8f5a" providerId="AD" clId="Web-{8AA252FE-D01B-4029-8428-4CB88C56630A}" dt="2022-02-09T15:41:46.919" v="45"/>
        <pc:sldMkLst>
          <pc:docMk/>
          <pc:sldMk cId="1887475464" sldId="1542"/>
        </pc:sldMkLst>
      </pc:sldChg>
      <pc:sldChg chg="del">
        <pc:chgData name="Arce, Eliezer - HCD" userId="S::eliezer.arce@houstontx.gov::86e2a09b-373b-4628-98eb-6eec5ccf8f5a" providerId="AD" clId="Web-{8AA252FE-D01B-4029-8428-4CB88C56630A}" dt="2022-02-09T15:41:46.560" v="44"/>
        <pc:sldMkLst>
          <pc:docMk/>
          <pc:sldMk cId="1521369306" sldId="1543"/>
        </pc:sldMkLst>
      </pc:sldChg>
      <pc:sldChg chg="del">
        <pc:chgData name="Arce, Eliezer - HCD" userId="S::eliezer.arce@houstontx.gov::86e2a09b-373b-4628-98eb-6eec5ccf8f5a" providerId="AD" clId="Web-{8AA252FE-D01B-4029-8428-4CB88C56630A}" dt="2022-02-09T15:41:58.185" v="56"/>
        <pc:sldMkLst>
          <pc:docMk/>
          <pc:sldMk cId="725980200" sldId="1544"/>
        </pc:sldMkLst>
      </pc:sldChg>
      <pc:sldChg chg="del">
        <pc:chgData name="Arce, Eliezer - HCD" userId="S::eliezer.arce@houstontx.gov::86e2a09b-373b-4628-98eb-6eec5ccf8f5a" providerId="AD" clId="Web-{8AA252FE-D01B-4029-8428-4CB88C56630A}" dt="2022-02-09T15:41:59.185" v="57"/>
        <pc:sldMkLst>
          <pc:docMk/>
          <pc:sldMk cId="4042094013" sldId="1545"/>
        </pc:sldMkLst>
      </pc:sldChg>
      <pc:sldChg chg="del">
        <pc:chgData name="Arce, Eliezer - HCD" userId="S::eliezer.arce@houstontx.gov::86e2a09b-373b-4628-98eb-6eec5ccf8f5a" providerId="AD" clId="Web-{8AA252FE-D01B-4029-8428-4CB88C56630A}" dt="2022-02-09T15:42:00.076" v="58"/>
        <pc:sldMkLst>
          <pc:docMk/>
          <pc:sldMk cId="2623529257" sldId="1548"/>
        </pc:sldMkLst>
      </pc:sldChg>
      <pc:sldChg chg="del">
        <pc:chgData name="Arce, Eliezer - HCD" userId="S::eliezer.arce@houstontx.gov::86e2a09b-373b-4628-98eb-6eec5ccf8f5a" providerId="AD" clId="Web-{8AA252FE-D01B-4029-8428-4CB88C56630A}" dt="2022-02-09T15:42:00.669" v="59"/>
        <pc:sldMkLst>
          <pc:docMk/>
          <pc:sldMk cId="1492209025" sldId="1549"/>
        </pc:sldMkLst>
      </pc:sldChg>
      <pc:sldChg chg="del">
        <pc:chgData name="Arce, Eliezer - HCD" userId="S::eliezer.arce@houstontx.gov::86e2a09b-373b-4628-98eb-6eec5ccf8f5a" providerId="AD" clId="Web-{8AA252FE-D01B-4029-8428-4CB88C56630A}" dt="2022-02-09T15:42:11.857" v="64"/>
        <pc:sldMkLst>
          <pc:docMk/>
          <pc:sldMk cId="51950178" sldId="1550"/>
        </pc:sldMkLst>
      </pc:sldChg>
      <pc:sldChg chg="del">
        <pc:chgData name="Arce, Eliezer - HCD" userId="S::eliezer.arce@houstontx.gov::86e2a09b-373b-4628-98eb-6eec5ccf8f5a" providerId="AD" clId="Web-{8AA252FE-D01B-4029-8428-4CB88C56630A}" dt="2022-02-09T15:42:12.857" v="65"/>
        <pc:sldMkLst>
          <pc:docMk/>
          <pc:sldMk cId="2224722632" sldId="1553"/>
        </pc:sldMkLst>
      </pc:sldChg>
      <pc:sldChg chg="del">
        <pc:chgData name="Arce, Eliezer - HCD" userId="S::eliezer.arce@houstontx.gov::86e2a09b-373b-4628-98eb-6eec5ccf8f5a" providerId="AD" clId="Web-{8AA252FE-D01B-4029-8428-4CB88C56630A}" dt="2022-02-09T15:42:16.060" v="66"/>
        <pc:sldMkLst>
          <pc:docMk/>
          <pc:sldMk cId="2676763116" sldId="1554"/>
        </pc:sldMkLst>
      </pc:sldChg>
      <pc:sldChg chg="del">
        <pc:chgData name="Arce, Eliezer - HCD" userId="S::eliezer.arce@houstontx.gov::86e2a09b-373b-4628-98eb-6eec5ccf8f5a" providerId="AD" clId="Web-{8AA252FE-D01B-4029-8428-4CB88C56630A}" dt="2022-02-09T15:42:17.076" v="67"/>
        <pc:sldMkLst>
          <pc:docMk/>
          <pc:sldMk cId="2882268241" sldId="1555"/>
        </pc:sldMkLst>
      </pc:sldChg>
      <pc:sldChg chg="del">
        <pc:chgData name="Arce, Eliezer - HCD" userId="S::eliezer.arce@houstontx.gov::86e2a09b-373b-4628-98eb-6eec5ccf8f5a" providerId="AD" clId="Web-{8AA252FE-D01B-4029-8428-4CB88C56630A}" dt="2022-02-09T15:42:20.092" v="68"/>
        <pc:sldMkLst>
          <pc:docMk/>
          <pc:sldMk cId="1146133987" sldId="1556"/>
        </pc:sldMkLst>
      </pc:sldChg>
      <pc:sldChg chg="del">
        <pc:chgData name="Arce, Eliezer - HCD" userId="S::eliezer.arce@houstontx.gov::86e2a09b-373b-4628-98eb-6eec5ccf8f5a" providerId="AD" clId="Web-{8AA252FE-D01B-4029-8428-4CB88C56630A}" dt="2022-02-09T15:42:07.810" v="60"/>
        <pc:sldMkLst>
          <pc:docMk/>
          <pc:sldMk cId="1768229220" sldId="1557"/>
        </pc:sldMkLst>
      </pc:sldChg>
      <pc:sldChg chg="del">
        <pc:chgData name="Arce, Eliezer - HCD" userId="S::eliezer.arce@houstontx.gov::86e2a09b-373b-4628-98eb-6eec5ccf8f5a" providerId="AD" clId="Web-{8AA252FE-D01B-4029-8428-4CB88C56630A}" dt="2022-02-09T15:42:08.888" v="61"/>
        <pc:sldMkLst>
          <pc:docMk/>
          <pc:sldMk cId="2548819128" sldId="1559"/>
        </pc:sldMkLst>
      </pc:sldChg>
      <pc:sldChg chg="del">
        <pc:chgData name="Arce, Eliezer - HCD" userId="S::eliezer.arce@houstontx.gov::86e2a09b-373b-4628-98eb-6eec5ccf8f5a" providerId="AD" clId="Web-{8AA252FE-D01B-4029-8428-4CB88C56630A}" dt="2022-02-09T15:42:09.982" v="62"/>
        <pc:sldMkLst>
          <pc:docMk/>
          <pc:sldMk cId="2822838777" sldId="1560"/>
        </pc:sldMkLst>
      </pc:sldChg>
      <pc:sldChg chg="del">
        <pc:chgData name="Arce, Eliezer - HCD" userId="S::eliezer.arce@houstontx.gov::86e2a09b-373b-4628-98eb-6eec5ccf8f5a" providerId="AD" clId="Web-{8AA252FE-D01B-4029-8428-4CB88C56630A}" dt="2022-02-09T16:16:50.967" v="100"/>
        <pc:sldMkLst>
          <pc:docMk/>
          <pc:sldMk cId="2506606772" sldId="1561"/>
        </pc:sldMkLst>
      </pc:sldChg>
      <pc:sldChg chg="del">
        <pc:chgData name="Arce, Eliezer - HCD" userId="S::eliezer.arce@houstontx.gov::86e2a09b-373b-4628-98eb-6eec5ccf8f5a" providerId="AD" clId="Web-{8AA252FE-D01B-4029-8428-4CB88C56630A}" dt="2022-02-09T16:16:53.670" v="102"/>
        <pc:sldMkLst>
          <pc:docMk/>
          <pc:sldMk cId="1977850288" sldId="1562"/>
        </pc:sldMkLst>
      </pc:sldChg>
      <pc:sldChg chg="modSp add replId">
        <pc:chgData name="Arce, Eliezer - HCD" userId="S::eliezer.arce@houstontx.gov::86e2a09b-373b-4628-98eb-6eec5ccf8f5a" providerId="AD" clId="Web-{8AA252FE-D01B-4029-8428-4CB88C56630A}" dt="2022-02-09T15:44:28.657" v="75" actId="20577"/>
        <pc:sldMkLst>
          <pc:docMk/>
          <pc:sldMk cId="2692483751" sldId="1563"/>
        </pc:sldMkLst>
        <pc:spChg chg="mod">
          <ac:chgData name="Arce, Eliezer - HCD" userId="S::eliezer.arce@houstontx.gov::86e2a09b-373b-4628-98eb-6eec5ccf8f5a" providerId="AD" clId="Web-{8AA252FE-D01B-4029-8428-4CB88C56630A}" dt="2022-02-09T15:43:33.296" v="73" actId="20577"/>
          <ac:spMkLst>
            <pc:docMk/>
            <pc:sldMk cId="2692483751" sldId="1563"/>
            <ac:spMk id="3" creationId="{148315EF-4F11-C645-A6FD-E3E56D7DD527}"/>
          </ac:spMkLst>
        </pc:spChg>
        <pc:spChg chg="mod">
          <ac:chgData name="Arce, Eliezer - HCD" userId="S::eliezer.arce@houstontx.gov::86e2a09b-373b-4628-98eb-6eec5ccf8f5a" providerId="AD" clId="Web-{8AA252FE-D01B-4029-8428-4CB88C56630A}" dt="2022-02-09T15:44:28.657" v="75" actId="20577"/>
          <ac:spMkLst>
            <pc:docMk/>
            <pc:sldMk cId="2692483751" sldId="1563"/>
            <ac:spMk id="5" creationId="{EE4801AC-DF1A-AD45-B569-9E1BEDE682CA}"/>
          </ac:spMkLst>
        </pc:spChg>
      </pc:sldChg>
      <pc:sldChg chg="modSp add replId">
        <pc:chgData name="Arce, Eliezer - HCD" userId="S::eliezer.arce@houstontx.gov::86e2a09b-373b-4628-98eb-6eec5ccf8f5a" providerId="AD" clId="Web-{8AA252FE-D01B-4029-8428-4CB88C56630A}" dt="2022-02-09T16:09:33.601" v="86" actId="20577"/>
        <pc:sldMkLst>
          <pc:docMk/>
          <pc:sldMk cId="3018625586" sldId="1564"/>
        </pc:sldMkLst>
        <pc:spChg chg="mod">
          <ac:chgData name="Arce, Eliezer - HCD" userId="S::eliezer.arce@houstontx.gov::86e2a09b-373b-4628-98eb-6eec5ccf8f5a" providerId="AD" clId="Web-{8AA252FE-D01B-4029-8428-4CB88C56630A}" dt="2022-02-09T16:09:33.601" v="86" actId="20577"/>
          <ac:spMkLst>
            <pc:docMk/>
            <pc:sldMk cId="3018625586" sldId="1564"/>
            <ac:spMk id="3" creationId="{148315EF-4F11-C645-A6FD-E3E56D7DD527}"/>
          </ac:spMkLst>
        </pc:spChg>
      </pc:sldChg>
      <pc:sldChg chg="add ord replId">
        <pc:chgData name="Arce, Eliezer - HCD" userId="S::eliezer.arce@houstontx.gov::86e2a09b-373b-4628-98eb-6eec5ccf8f5a" providerId="AD" clId="Web-{8AA252FE-D01B-4029-8428-4CB88C56630A}" dt="2022-02-09T16:16:32.591" v="97"/>
        <pc:sldMkLst>
          <pc:docMk/>
          <pc:sldMk cId="3448036980" sldId="1565"/>
        </pc:sldMkLst>
      </pc:sldChg>
      <pc:sldChg chg="add replId">
        <pc:chgData name="Arce, Eliezer - HCD" userId="S::eliezer.arce@houstontx.gov::86e2a09b-373b-4628-98eb-6eec5ccf8f5a" providerId="AD" clId="Web-{8AA252FE-D01B-4029-8428-4CB88C56630A}" dt="2022-02-09T16:15:58.997" v="90"/>
        <pc:sldMkLst>
          <pc:docMk/>
          <pc:sldMk cId="3610302159" sldId="1566"/>
        </pc:sldMkLst>
      </pc:sldChg>
      <pc:sldChg chg="add ord replId">
        <pc:chgData name="Arce, Eliezer - HCD" userId="S::eliezer.arce@houstontx.gov::86e2a09b-373b-4628-98eb-6eec5ccf8f5a" providerId="AD" clId="Web-{8AA252FE-D01B-4029-8428-4CB88C56630A}" dt="2022-02-09T16:16:16.779" v="93"/>
        <pc:sldMkLst>
          <pc:docMk/>
          <pc:sldMk cId="2932285224" sldId="1567"/>
        </pc:sldMkLst>
      </pc:sldChg>
      <pc:sldChg chg="add ord replId">
        <pc:chgData name="Arce, Eliezer - HCD" userId="S::eliezer.arce@houstontx.gov::86e2a09b-373b-4628-98eb-6eec5ccf8f5a" providerId="AD" clId="Web-{8AA252FE-D01B-4029-8428-4CB88C56630A}" dt="2022-02-09T16:16:24.279" v="95"/>
        <pc:sldMkLst>
          <pc:docMk/>
          <pc:sldMk cId="3057989184" sldId="1568"/>
        </pc:sldMkLst>
      </pc:sldChg>
      <pc:sldChg chg="add replId">
        <pc:chgData name="Arce, Eliezer - HCD" userId="S::eliezer.arce@houstontx.gov::86e2a09b-373b-4628-98eb-6eec5ccf8f5a" providerId="AD" clId="Web-{8AA252FE-D01B-4029-8428-4CB88C56630A}" dt="2022-02-09T16:16:30.544" v="96"/>
        <pc:sldMkLst>
          <pc:docMk/>
          <pc:sldMk cId="4060986656" sldId="1569"/>
        </pc:sldMkLst>
      </pc:sldChg>
    </pc:docChg>
  </pc:docChgLst>
  <pc:docChgLst>
    <pc:chgData name="Arce, Eliezer - HCD" userId="S::eliezer.arce@houstontx.gov::86e2a09b-373b-4628-98eb-6eec5ccf8f5a" providerId="AD" clId="Web-{5D21C79B-A0EF-4995-9D9A-BAE54184AF62}"/>
    <pc:docChg chg="modSld">
      <pc:chgData name="Arce, Eliezer - HCD" userId="S::eliezer.arce@houstontx.gov::86e2a09b-373b-4628-98eb-6eec5ccf8f5a" providerId="AD" clId="Web-{5D21C79B-A0EF-4995-9D9A-BAE54184AF62}" dt="2022-05-09T13:17:15.465" v="3" actId="20577"/>
      <pc:docMkLst>
        <pc:docMk/>
      </pc:docMkLst>
      <pc:sldChg chg="modSp">
        <pc:chgData name="Arce, Eliezer - HCD" userId="S::eliezer.arce@houstontx.gov::86e2a09b-373b-4628-98eb-6eec5ccf8f5a" providerId="AD" clId="Web-{5D21C79B-A0EF-4995-9D9A-BAE54184AF62}" dt="2022-05-09T13:17:15.465" v="3" actId="20577"/>
        <pc:sldMkLst>
          <pc:docMk/>
          <pc:sldMk cId="1413228400" sldId="1770"/>
        </pc:sldMkLst>
        <pc:spChg chg="mod">
          <ac:chgData name="Arce, Eliezer - HCD" userId="S::eliezer.arce@houstontx.gov::86e2a09b-373b-4628-98eb-6eec5ccf8f5a" providerId="AD" clId="Web-{5D21C79B-A0EF-4995-9D9A-BAE54184AF62}" dt="2022-05-09T13:17:15.465" v="3" actId="20577"/>
          <ac:spMkLst>
            <pc:docMk/>
            <pc:sldMk cId="1413228400" sldId="1770"/>
            <ac:spMk id="8" creationId="{C2BF8629-7C5B-4290-BB7A-5D39D974F31B}"/>
          </ac:spMkLst>
        </pc:spChg>
      </pc:sldChg>
    </pc:docChg>
  </pc:docChgLst>
  <pc:docChgLst>
    <pc:chgData name="Itz, Mary - HCD" userId="b2372503-e37e-4615-8195-90a9954dcecb" providerId="ADAL" clId="{BDD7AB06-4CEF-4D9C-8A58-D682618BE347}"/>
    <pc:docChg chg="custSel addSld modSld">
      <pc:chgData name="Itz, Mary - HCD" userId="b2372503-e37e-4615-8195-90a9954dcecb" providerId="ADAL" clId="{BDD7AB06-4CEF-4D9C-8A58-D682618BE347}" dt="2022-03-21T13:32:45.381" v="89" actId="478"/>
      <pc:docMkLst>
        <pc:docMk/>
      </pc:docMkLst>
      <pc:sldChg chg="modSp add mod">
        <pc:chgData name="Itz, Mary - HCD" userId="b2372503-e37e-4615-8195-90a9954dcecb" providerId="ADAL" clId="{BDD7AB06-4CEF-4D9C-8A58-D682618BE347}" dt="2022-03-21T13:30:26.184" v="74" actId="14734"/>
        <pc:sldMkLst>
          <pc:docMk/>
          <pc:sldMk cId="484143991" sldId="1709"/>
        </pc:sldMkLst>
        <pc:spChg chg="mod">
          <ac:chgData name="Itz, Mary - HCD" userId="b2372503-e37e-4615-8195-90a9954dcecb" providerId="ADAL" clId="{BDD7AB06-4CEF-4D9C-8A58-D682618BE347}" dt="2022-03-21T13:30:19.356" v="73" actId="404"/>
          <ac:spMkLst>
            <pc:docMk/>
            <pc:sldMk cId="484143991" sldId="1709"/>
            <ac:spMk id="6" creationId="{F4A41F93-8469-4664-80B6-F050483BC950}"/>
          </ac:spMkLst>
        </pc:spChg>
        <pc:graphicFrameChg chg="modGraphic">
          <ac:chgData name="Itz, Mary - HCD" userId="b2372503-e37e-4615-8195-90a9954dcecb" providerId="ADAL" clId="{BDD7AB06-4CEF-4D9C-8A58-D682618BE347}" dt="2022-03-21T13:30:26.184" v="74" actId="14734"/>
          <ac:graphicFrameMkLst>
            <pc:docMk/>
            <pc:sldMk cId="484143991" sldId="1709"/>
            <ac:graphicFrameMk id="16" creationId="{60E465D7-067E-485E-A1B4-A879A2BEF34C}"/>
          </ac:graphicFrameMkLst>
        </pc:graphicFrameChg>
      </pc:sldChg>
      <pc:sldChg chg="delSp modSp add mod">
        <pc:chgData name="Itz, Mary - HCD" userId="b2372503-e37e-4615-8195-90a9954dcecb" providerId="ADAL" clId="{BDD7AB06-4CEF-4D9C-8A58-D682618BE347}" dt="2022-03-21T13:31:31.155" v="80" actId="478"/>
        <pc:sldMkLst>
          <pc:docMk/>
          <pc:sldMk cId="876308486" sldId="1710"/>
        </pc:sldMkLst>
        <pc:spChg chg="del mod">
          <ac:chgData name="Itz, Mary - HCD" userId="b2372503-e37e-4615-8195-90a9954dcecb" providerId="ADAL" clId="{BDD7AB06-4CEF-4D9C-8A58-D682618BE347}" dt="2022-03-21T13:31:31.155" v="80" actId="478"/>
          <ac:spMkLst>
            <pc:docMk/>
            <pc:sldMk cId="876308486" sldId="1710"/>
            <ac:spMk id="21" creationId="{0C7AC0B8-8143-46B3-A5AC-BAC99159D179}"/>
          </ac:spMkLst>
        </pc:spChg>
        <pc:graphicFrameChg chg="mod modGraphic">
          <ac:chgData name="Itz, Mary - HCD" userId="b2372503-e37e-4615-8195-90a9954dcecb" providerId="ADAL" clId="{BDD7AB06-4CEF-4D9C-8A58-D682618BE347}" dt="2022-03-21T13:31:08.920" v="78" actId="404"/>
          <ac:graphicFrameMkLst>
            <pc:docMk/>
            <pc:sldMk cId="876308486" sldId="1710"/>
            <ac:graphicFrameMk id="17" creationId="{31BB30C1-C05A-4FC3-9A65-7464174671AA}"/>
          </ac:graphicFrameMkLst>
        </pc:graphicFrameChg>
      </pc:sldChg>
      <pc:sldChg chg="addSp delSp modSp add mod">
        <pc:chgData name="Itz, Mary - HCD" userId="b2372503-e37e-4615-8195-90a9954dcecb" providerId="ADAL" clId="{BDD7AB06-4CEF-4D9C-8A58-D682618BE347}" dt="2022-03-21T13:32:45.381" v="89" actId="478"/>
        <pc:sldMkLst>
          <pc:docMk/>
          <pc:sldMk cId="1841761030" sldId="1711"/>
        </pc:sldMkLst>
        <pc:spChg chg="add del mod">
          <ac:chgData name="Itz, Mary - HCD" userId="b2372503-e37e-4615-8195-90a9954dcecb" providerId="ADAL" clId="{BDD7AB06-4CEF-4D9C-8A58-D682618BE347}" dt="2022-03-21T13:32:45.381" v="89" actId="478"/>
          <ac:spMkLst>
            <pc:docMk/>
            <pc:sldMk cId="1841761030" sldId="1711"/>
            <ac:spMk id="3" creationId="{7C31BEB4-1971-47A5-AE4B-0EA942ECD727}"/>
          </ac:spMkLst>
        </pc:spChg>
        <pc:spChg chg="del">
          <ac:chgData name="Itz, Mary - HCD" userId="b2372503-e37e-4615-8195-90a9954dcecb" providerId="ADAL" clId="{BDD7AB06-4CEF-4D9C-8A58-D682618BE347}" dt="2022-03-21T13:32:42.617" v="88" actId="478"/>
          <ac:spMkLst>
            <pc:docMk/>
            <pc:sldMk cId="1841761030" sldId="1711"/>
            <ac:spMk id="11" creationId="{9772B570-F608-D44B-B662-D5216719DDED}"/>
          </ac:spMkLst>
        </pc:spChg>
        <pc:graphicFrameChg chg="mod modGraphic">
          <ac:chgData name="Itz, Mary - HCD" userId="b2372503-e37e-4615-8195-90a9954dcecb" providerId="ADAL" clId="{BDD7AB06-4CEF-4D9C-8A58-D682618BE347}" dt="2022-03-21T13:31:58.240" v="82" actId="255"/>
          <ac:graphicFrameMkLst>
            <pc:docMk/>
            <pc:sldMk cId="1841761030" sldId="1711"/>
            <ac:graphicFrameMk id="4" creationId="{622876EC-31F3-4277-8D19-993E168B0D05}"/>
          </ac:graphicFrameMkLst>
        </pc:graphicFrameChg>
      </pc:sldChg>
      <pc:sldChg chg="addSp delSp modSp add mod">
        <pc:chgData name="Itz, Mary - HCD" userId="b2372503-e37e-4615-8195-90a9954dcecb" providerId="ADAL" clId="{BDD7AB06-4CEF-4D9C-8A58-D682618BE347}" dt="2022-03-21T13:32:31.755" v="87" actId="478"/>
        <pc:sldMkLst>
          <pc:docMk/>
          <pc:sldMk cId="3837308358" sldId="1712"/>
        </pc:sldMkLst>
        <pc:spChg chg="mod">
          <ac:chgData name="Itz, Mary - HCD" userId="b2372503-e37e-4615-8195-90a9954dcecb" providerId="ADAL" clId="{BDD7AB06-4CEF-4D9C-8A58-D682618BE347}" dt="2022-03-21T13:29:37.206" v="72" actId="27636"/>
          <ac:spMkLst>
            <pc:docMk/>
            <pc:sldMk cId="3837308358" sldId="1712"/>
            <ac:spMk id="4" creationId="{EF230AA8-AD4B-8F45-8771-0F5D9A81CD18}"/>
          </ac:spMkLst>
        </pc:spChg>
        <pc:spChg chg="del">
          <ac:chgData name="Itz, Mary - HCD" userId="b2372503-e37e-4615-8195-90a9954dcecb" providerId="ADAL" clId="{BDD7AB06-4CEF-4D9C-8A58-D682618BE347}" dt="2022-03-21T13:32:28.004" v="86" actId="478"/>
          <ac:spMkLst>
            <pc:docMk/>
            <pc:sldMk cId="3837308358" sldId="1712"/>
            <ac:spMk id="6" creationId="{A7D179F3-7BD6-4BCE-861C-4BC15D3B7D0B}"/>
          </ac:spMkLst>
        </pc:spChg>
        <pc:spChg chg="add del mod">
          <ac:chgData name="Itz, Mary - HCD" userId="b2372503-e37e-4615-8195-90a9954dcecb" providerId="ADAL" clId="{BDD7AB06-4CEF-4D9C-8A58-D682618BE347}" dt="2022-03-21T13:32:31.755" v="87" actId="478"/>
          <ac:spMkLst>
            <pc:docMk/>
            <pc:sldMk cId="3837308358" sldId="1712"/>
            <ac:spMk id="9" creationId="{99D02B6E-8C45-4DCD-A43B-E33FA3DEAF9C}"/>
          </ac:spMkLst>
        </pc:spChg>
        <pc:graphicFrameChg chg="mod modGraphic">
          <ac:chgData name="Itz, Mary - HCD" userId="b2372503-e37e-4615-8195-90a9954dcecb" providerId="ADAL" clId="{BDD7AB06-4CEF-4D9C-8A58-D682618BE347}" dt="2022-03-21T13:32:22.833" v="85" actId="255"/>
          <ac:graphicFrameMkLst>
            <pc:docMk/>
            <pc:sldMk cId="3837308358" sldId="1712"/>
            <ac:graphicFrameMk id="5" creationId="{2FBFDD07-316A-4DC6-A9CF-5D61DCF44B76}"/>
          </ac:graphicFrameMkLst>
        </pc:graphicFrameChg>
      </pc:sldChg>
    </pc:docChg>
  </pc:docChgLst>
  <pc:docChgLst>
    <pc:chgData name="Makuch, Ellary - HCD" userId="729c8c1d-8dd7-405b-b3f7-feabc0c037d0" providerId="ADAL" clId="{9A70EACF-AE38-459D-8A09-AA1B7E61B0B2}"/>
    <pc:docChg chg="custSel addSld delSld modSld sldOrd">
      <pc:chgData name="Makuch, Ellary - HCD" userId="729c8c1d-8dd7-405b-b3f7-feabc0c037d0" providerId="ADAL" clId="{9A70EACF-AE38-459D-8A09-AA1B7E61B0B2}" dt="2022-06-17T14:02:33.980" v="148" actId="1076"/>
      <pc:docMkLst>
        <pc:docMk/>
      </pc:docMkLst>
      <pc:sldChg chg="del">
        <pc:chgData name="Makuch, Ellary - HCD" userId="729c8c1d-8dd7-405b-b3f7-feabc0c037d0" providerId="ADAL" clId="{9A70EACF-AE38-459D-8A09-AA1B7E61B0B2}" dt="2022-06-16T13:48:43.363" v="0" actId="47"/>
        <pc:sldMkLst>
          <pc:docMk/>
          <pc:sldMk cId="318967643" sldId="1165"/>
        </pc:sldMkLst>
      </pc:sldChg>
      <pc:sldChg chg="del">
        <pc:chgData name="Makuch, Ellary - HCD" userId="729c8c1d-8dd7-405b-b3f7-feabc0c037d0" providerId="ADAL" clId="{9A70EACF-AE38-459D-8A09-AA1B7E61B0B2}" dt="2022-06-16T13:48:45.189" v="1" actId="47"/>
        <pc:sldMkLst>
          <pc:docMk/>
          <pc:sldMk cId="2301404242" sldId="1166"/>
        </pc:sldMkLst>
      </pc:sldChg>
      <pc:sldChg chg="del">
        <pc:chgData name="Makuch, Ellary - HCD" userId="729c8c1d-8dd7-405b-b3f7-feabc0c037d0" providerId="ADAL" clId="{9A70EACF-AE38-459D-8A09-AA1B7E61B0B2}" dt="2022-06-16T13:48:46.337" v="2" actId="47"/>
        <pc:sldMkLst>
          <pc:docMk/>
          <pc:sldMk cId="3720141869" sldId="1167"/>
        </pc:sldMkLst>
      </pc:sldChg>
      <pc:sldChg chg="del">
        <pc:chgData name="Makuch, Ellary - HCD" userId="729c8c1d-8dd7-405b-b3f7-feabc0c037d0" providerId="ADAL" clId="{9A70EACF-AE38-459D-8A09-AA1B7E61B0B2}" dt="2022-06-16T13:48:47.498" v="3" actId="47"/>
        <pc:sldMkLst>
          <pc:docMk/>
          <pc:sldMk cId="3512085987" sldId="1168"/>
        </pc:sldMkLst>
      </pc:sldChg>
      <pc:sldChg chg="del">
        <pc:chgData name="Makuch, Ellary - HCD" userId="729c8c1d-8dd7-405b-b3f7-feabc0c037d0" providerId="ADAL" clId="{9A70EACF-AE38-459D-8A09-AA1B7E61B0B2}" dt="2022-06-16T13:48:48.427" v="4" actId="47"/>
        <pc:sldMkLst>
          <pc:docMk/>
          <pc:sldMk cId="1068869968" sldId="1169"/>
        </pc:sldMkLst>
      </pc:sldChg>
      <pc:sldChg chg="modSp del">
        <pc:chgData name="Makuch, Ellary - HCD" userId="729c8c1d-8dd7-405b-b3f7-feabc0c037d0" providerId="ADAL" clId="{9A70EACF-AE38-459D-8A09-AA1B7E61B0B2}" dt="2022-06-17T13:43:05.877" v="12"/>
        <pc:sldMkLst>
          <pc:docMk/>
          <pc:sldMk cId="1579002173" sldId="1171"/>
        </pc:sldMkLst>
        <pc:graphicFrameChg chg="mod">
          <ac:chgData name="Makuch, Ellary - HCD" userId="729c8c1d-8dd7-405b-b3f7-feabc0c037d0" providerId="ADAL" clId="{9A70EACF-AE38-459D-8A09-AA1B7E61B0B2}" dt="2022-06-17T13:43:05.877" v="12"/>
          <ac:graphicFrameMkLst>
            <pc:docMk/>
            <pc:sldMk cId="1579002173" sldId="1171"/>
            <ac:graphicFrameMk id="13" creationId="{233CE6EC-A6C8-496F-8013-9CB4B973A0D3}"/>
          </ac:graphicFrameMkLst>
        </pc:graphicFrameChg>
      </pc:sldChg>
      <pc:sldChg chg="modSp mod">
        <pc:chgData name="Makuch, Ellary - HCD" userId="729c8c1d-8dd7-405b-b3f7-feabc0c037d0" providerId="ADAL" clId="{9A70EACF-AE38-459D-8A09-AA1B7E61B0B2}" dt="2022-06-17T13:47:21.686" v="41" actId="20577"/>
        <pc:sldMkLst>
          <pc:docMk/>
          <pc:sldMk cId="1413228400" sldId="1770"/>
        </pc:sldMkLst>
        <pc:spChg chg="mod">
          <ac:chgData name="Makuch, Ellary - HCD" userId="729c8c1d-8dd7-405b-b3f7-feabc0c037d0" providerId="ADAL" clId="{9A70EACF-AE38-459D-8A09-AA1B7E61B0B2}" dt="2022-06-17T13:47:21.686" v="41" actId="20577"/>
          <ac:spMkLst>
            <pc:docMk/>
            <pc:sldMk cId="1413228400" sldId="1770"/>
            <ac:spMk id="8" creationId="{C2BF8629-7C5B-4290-BB7A-5D39D974F31B}"/>
          </ac:spMkLst>
        </pc:spChg>
      </pc:sldChg>
      <pc:sldChg chg="modSp mod modShow">
        <pc:chgData name="Makuch, Ellary - HCD" userId="729c8c1d-8dd7-405b-b3f7-feabc0c037d0" providerId="ADAL" clId="{9A70EACF-AE38-459D-8A09-AA1B7E61B0B2}" dt="2022-06-17T13:44:45.577" v="21" actId="729"/>
        <pc:sldMkLst>
          <pc:docMk/>
          <pc:sldMk cId="3170955614" sldId="1777"/>
        </pc:sldMkLst>
        <pc:spChg chg="mod">
          <ac:chgData name="Makuch, Ellary - HCD" userId="729c8c1d-8dd7-405b-b3f7-feabc0c037d0" providerId="ADAL" clId="{9A70EACF-AE38-459D-8A09-AA1B7E61B0B2}" dt="2022-06-17T13:44:35.526" v="20" actId="20577"/>
          <ac:spMkLst>
            <pc:docMk/>
            <pc:sldMk cId="3170955614" sldId="1777"/>
            <ac:spMk id="8" creationId="{7491C649-F337-4E68-A647-62A79A8FA9FF}"/>
          </ac:spMkLst>
        </pc:spChg>
      </pc:sldChg>
      <pc:sldChg chg="mod modShow">
        <pc:chgData name="Makuch, Ellary - HCD" userId="729c8c1d-8dd7-405b-b3f7-feabc0c037d0" providerId="ADAL" clId="{9A70EACF-AE38-459D-8A09-AA1B7E61B0B2}" dt="2022-06-17T13:49:10.816" v="53" actId="729"/>
        <pc:sldMkLst>
          <pc:docMk/>
          <pc:sldMk cId="1836997283" sldId="1782"/>
        </pc:sldMkLst>
      </pc:sldChg>
      <pc:sldChg chg="mod modShow">
        <pc:chgData name="Makuch, Ellary - HCD" userId="729c8c1d-8dd7-405b-b3f7-feabc0c037d0" providerId="ADAL" clId="{9A70EACF-AE38-459D-8A09-AA1B7E61B0B2}" dt="2022-06-17T13:45:03.099" v="22" actId="729"/>
        <pc:sldMkLst>
          <pc:docMk/>
          <pc:sldMk cId="4112985114" sldId="1814"/>
        </pc:sldMkLst>
      </pc:sldChg>
      <pc:sldChg chg="modSp mod">
        <pc:chgData name="Makuch, Ellary - HCD" userId="729c8c1d-8dd7-405b-b3f7-feabc0c037d0" providerId="ADAL" clId="{9A70EACF-AE38-459D-8A09-AA1B7E61B0B2}" dt="2022-06-17T13:48:44.850" v="52" actId="20577"/>
        <pc:sldMkLst>
          <pc:docMk/>
          <pc:sldMk cId="4192072409" sldId="1817"/>
        </pc:sldMkLst>
        <pc:spChg chg="mod">
          <ac:chgData name="Makuch, Ellary - HCD" userId="729c8c1d-8dd7-405b-b3f7-feabc0c037d0" providerId="ADAL" clId="{9A70EACF-AE38-459D-8A09-AA1B7E61B0B2}" dt="2022-06-17T13:48:44.850" v="52" actId="20577"/>
          <ac:spMkLst>
            <pc:docMk/>
            <pc:sldMk cId="4192072409" sldId="1817"/>
            <ac:spMk id="9" creationId="{E185E7E3-30DA-4CD6-AD5F-8559E81BEF7D}"/>
          </ac:spMkLst>
        </pc:spChg>
      </pc:sldChg>
      <pc:sldChg chg="mod modShow">
        <pc:chgData name="Makuch, Ellary - HCD" userId="729c8c1d-8dd7-405b-b3f7-feabc0c037d0" providerId="ADAL" clId="{9A70EACF-AE38-459D-8A09-AA1B7E61B0B2}" dt="2022-06-17T13:47:41.713" v="42" actId="729"/>
        <pc:sldMkLst>
          <pc:docMk/>
          <pc:sldMk cId="1491457303" sldId="1819"/>
        </pc:sldMkLst>
      </pc:sldChg>
      <pc:sldChg chg="mod modShow">
        <pc:chgData name="Makuch, Ellary - HCD" userId="729c8c1d-8dd7-405b-b3f7-feabc0c037d0" providerId="ADAL" clId="{9A70EACF-AE38-459D-8A09-AA1B7E61B0B2}" dt="2022-06-17T13:43:33.276" v="13" actId="729"/>
        <pc:sldMkLst>
          <pc:docMk/>
          <pc:sldMk cId="3120724630" sldId="1822"/>
        </pc:sldMkLst>
      </pc:sldChg>
      <pc:sldChg chg="ord">
        <pc:chgData name="Makuch, Ellary - HCD" userId="729c8c1d-8dd7-405b-b3f7-feabc0c037d0" providerId="ADAL" clId="{9A70EACF-AE38-459D-8A09-AA1B7E61B0B2}" dt="2022-06-17T13:46:07.521" v="26"/>
        <pc:sldMkLst>
          <pc:docMk/>
          <pc:sldMk cId="2620057981" sldId="1826"/>
        </pc:sldMkLst>
      </pc:sldChg>
      <pc:sldChg chg="mod modShow">
        <pc:chgData name="Makuch, Ellary - HCD" userId="729c8c1d-8dd7-405b-b3f7-feabc0c037d0" providerId="ADAL" clId="{9A70EACF-AE38-459D-8A09-AA1B7E61B0B2}" dt="2022-06-17T13:45:54.314" v="24" actId="729"/>
        <pc:sldMkLst>
          <pc:docMk/>
          <pc:sldMk cId="971768931" sldId="1827"/>
        </pc:sldMkLst>
      </pc:sldChg>
      <pc:sldChg chg="mod modShow">
        <pc:chgData name="Makuch, Ellary - HCD" userId="729c8c1d-8dd7-405b-b3f7-feabc0c037d0" providerId="ADAL" clId="{9A70EACF-AE38-459D-8A09-AA1B7E61B0B2}" dt="2022-06-17T13:45:27.222" v="23" actId="729"/>
        <pc:sldMkLst>
          <pc:docMk/>
          <pc:sldMk cId="600561368" sldId="1832"/>
        </pc:sldMkLst>
      </pc:sldChg>
      <pc:sldChg chg="mod modShow">
        <pc:chgData name="Makuch, Ellary - HCD" userId="729c8c1d-8dd7-405b-b3f7-feabc0c037d0" providerId="ADAL" clId="{9A70EACF-AE38-459D-8A09-AA1B7E61B0B2}" dt="2022-06-17T13:47:51.994" v="43" actId="729"/>
        <pc:sldMkLst>
          <pc:docMk/>
          <pc:sldMk cId="709420739" sldId="1834"/>
        </pc:sldMkLst>
      </pc:sldChg>
      <pc:sldChg chg="mod modShow">
        <pc:chgData name="Makuch, Ellary - HCD" userId="729c8c1d-8dd7-405b-b3f7-feabc0c037d0" providerId="ADAL" clId="{9A70EACF-AE38-459D-8A09-AA1B7E61B0B2}" dt="2022-06-17T13:49:16.979" v="54" actId="729"/>
        <pc:sldMkLst>
          <pc:docMk/>
          <pc:sldMk cId="3729961037" sldId="1836"/>
        </pc:sldMkLst>
      </pc:sldChg>
      <pc:sldChg chg="modSp mod">
        <pc:chgData name="Makuch, Ellary - HCD" userId="729c8c1d-8dd7-405b-b3f7-feabc0c037d0" providerId="ADAL" clId="{9A70EACF-AE38-459D-8A09-AA1B7E61B0B2}" dt="2022-06-17T13:48:01.276" v="46" actId="20577"/>
        <pc:sldMkLst>
          <pc:docMk/>
          <pc:sldMk cId="2875659190" sldId="1841"/>
        </pc:sldMkLst>
        <pc:spChg chg="mod">
          <ac:chgData name="Makuch, Ellary - HCD" userId="729c8c1d-8dd7-405b-b3f7-feabc0c037d0" providerId="ADAL" clId="{9A70EACF-AE38-459D-8A09-AA1B7E61B0B2}" dt="2022-06-17T13:48:01.276" v="46" actId="20577"/>
          <ac:spMkLst>
            <pc:docMk/>
            <pc:sldMk cId="2875659190" sldId="1841"/>
            <ac:spMk id="8" creationId="{C2BF8629-7C5B-4290-BB7A-5D39D974F31B}"/>
          </ac:spMkLst>
        </pc:spChg>
      </pc:sldChg>
      <pc:sldChg chg="mod modShow">
        <pc:chgData name="Makuch, Ellary - HCD" userId="729c8c1d-8dd7-405b-b3f7-feabc0c037d0" providerId="ADAL" clId="{9A70EACF-AE38-459D-8A09-AA1B7E61B0B2}" dt="2022-06-17T13:44:14.285" v="15" actId="729"/>
        <pc:sldMkLst>
          <pc:docMk/>
          <pc:sldMk cId="2257758220" sldId="1843"/>
        </pc:sldMkLst>
      </pc:sldChg>
      <pc:sldChg chg="mod modShow">
        <pc:chgData name="Makuch, Ellary - HCD" userId="729c8c1d-8dd7-405b-b3f7-feabc0c037d0" providerId="ADAL" clId="{9A70EACF-AE38-459D-8A09-AA1B7E61B0B2}" dt="2022-06-17T13:44:06.480" v="14" actId="729"/>
        <pc:sldMkLst>
          <pc:docMk/>
          <pc:sldMk cId="3298095363" sldId="1845"/>
        </pc:sldMkLst>
      </pc:sldChg>
      <pc:sldChg chg="mod modShow">
        <pc:chgData name="Makuch, Ellary - HCD" userId="729c8c1d-8dd7-405b-b3f7-feabc0c037d0" providerId="ADAL" clId="{9A70EACF-AE38-459D-8A09-AA1B7E61B0B2}" dt="2022-06-17T13:48:10.665" v="47" actId="729"/>
        <pc:sldMkLst>
          <pc:docMk/>
          <pc:sldMk cId="3465465973" sldId="1851"/>
        </pc:sldMkLst>
      </pc:sldChg>
      <pc:sldChg chg="mod modShow">
        <pc:chgData name="Makuch, Ellary - HCD" userId="729c8c1d-8dd7-405b-b3f7-feabc0c037d0" providerId="ADAL" clId="{9A70EACF-AE38-459D-8A09-AA1B7E61B0B2}" dt="2022-06-17T13:48:32.107" v="51" actId="729"/>
        <pc:sldMkLst>
          <pc:docMk/>
          <pc:sldMk cId="1524594990" sldId="1855"/>
        </pc:sldMkLst>
      </pc:sldChg>
      <pc:sldChg chg="modSp mod">
        <pc:chgData name="Makuch, Ellary - HCD" userId="729c8c1d-8dd7-405b-b3f7-feabc0c037d0" providerId="ADAL" clId="{9A70EACF-AE38-459D-8A09-AA1B7E61B0B2}" dt="2022-06-17T13:48:23.440" v="50" actId="20577"/>
        <pc:sldMkLst>
          <pc:docMk/>
          <pc:sldMk cId="533456551" sldId="1856"/>
        </pc:sldMkLst>
        <pc:spChg chg="mod">
          <ac:chgData name="Makuch, Ellary - HCD" userId="729c8c1d-8dd7-405b-b3f7-feabc0c037d0" providerId="ADAL" clId="{9A70EACF-AE38-459D-8A09-AA1B7E61B0B2}" dt="2022-06-17T13:48:23.440" v="50" actId="20577"/>
          <ac:spMkLst>
            <pc:docMk/>
            <pc:sldMk cId="533456551" sldId="1856"/>
            <ac:spMk id="8" creationId="{C2BF8629-7C5B-4290-BB7A-5D39D974F31B}"/>
          </ac:spMkLst>
        </pc:spChg>
      </pc:sldChg>
      <pc:sldChg chg="modSp mod">
        <pc:chgData name="Makuch, Ellary - HCD" userId="729c8c1d-8dd7-405b-b3f7-feabc0c037d0" providerId="ADAL" clId="{9A70EACF-AE38-459D-8A09-AA1B7E61B0B2}" dt="2022-06-17T13:46:34.673" v="32" actId="20577"/>
        <pc:sldMkLst>
          <pc:docMk/>
          <pc:sldMk cId="1632643453" sldId="1866"/>
        </pc:sldMkLst>
        <pc:spChg chg="mod">
          <ac:chgData name="Makuch, Ellary - HCD" userId="729c8c1d-8dd7-405b-b3f7-feabc0c037d0" providerId="ADAL" clId="{9A70EACF-AE38-459D-8A09-AA1B7E61B0B2}" dt="2022-06-17T13:46:34.673" v="32" actId="20577"/>
          <ac:spMkLst>
            <pc:docMk/>
            <pc:sldMk cId="1632643453" sldId="1866"/>
            <ac:spMk id="7" creationId="{F2921517-0CFA-9B44-AC5A-C443393917AC}"/>
          </ac:spMkLst>
        </pc:spChg>
      </pc:sldChg>
      <pc:sldChg chg="modSp mod">
        <pc:chgData name="Makuch, Ellary - HCD" userId="729c8c1d-8dd7-405b-b3f7-feabc0c037d0" providerId="ADAL" clId="{9A70EACF-AE38-459D-8A09-AA1B7E61B0B2}" dt="2022-06-17T13:46:48.368" v="36" actId="20577"/>
        <pc:sldMkLst>
          <pc:docMk/>
          <pc:sldMk cId="1460258549" sldId="1868"/>
        </pc:sldMkLst>
        <pc:spChg chg="mod">
          <ac:chgData name="Makuch, Ellary - HCD" userId="729c8c1d-8dd7-405b-b3f7-feabc0c037d0" providerId="ADAL" clId="{9A70EACF-AE38-459D-8A09-AA1B7E61B0B2}" dt="2022-06-17T13:46:48.368" v="36" actId="20577"/>
          <ac:spMkLst>
            <pc:docMk/>
            <pc:sldMk cId="1460258549" sldId="1868"/>
            <ac:spMk id="7" creationId="{F2921517-0CFA-9B44-AC5A-C443393917AC}"/>
          </ac:spMkLst>
        </pc:spChg>
      </pc:sldChg>
      <pc:sldChg chg="mod modShow">
        <pc:chgData name="Makuch, Ellary - HCD" userId="729c8c1d-8dd7-405b-b3f7-feabc0c037d0" providerId="ADAL" clId="{9A70EACF-AE38-459D-8A09-AA1B7E61B0B2}" dt="2022-06-17T13:47:00.306" v="37" actId="729"/>
        <pc:sldMkLst>
          <pc:docMk/>
          <pc:sldMk cId="2731310956" sldId="1869"/>
        </pc:sldMkLst>
      </pc:sldChg>
      <pc:sldChg chg="modSp mod">
        <pc:chgData name="Makuch, Ellary - HCD" userId="729c8c1d-8dd7-405b-b3f7-feabc0c037d0" providerId="ADAL" clId="{9A70EACF-AE38-459D-8A09-AA1B7E61B0B2}" dt="2022-06-17T13:47:07.864" v="38" actId="20577"/>
        <pc:sldMkLst>
          <pc:docMk/>
          <pc:sldMk cId="2545672028" sldId="1870"/>
        </pc:sldMkLst>
        <pc:spChg chg="mod">
          <ac:chgData name="Makuch, Ellary - HCD" userId="729c8c1d-8dd7-405b-b3f7-feabc0c037d0" providerId="ADAL" clId="{9A70EACF-AE38-459D-8A09-AA1B7E61B0B2}" dt="2022-06-17T13:47:07.864" v="38" actId="20577"/>
          <ac:spMkLst>
            <pc:docMk/>
            <pc:sldMk cId="2545672028" sldId="1870"/>
            <ac:spMk id="7" creationId="{F2921517-0CFA-9B44-AC5A-C443393917AC}"/>
          </ac:spMkLst>
        </pc:spChg>
      </pc:sldChg>
      <pc:sldChg chg="addSp delSp modSp add mod">
        <pc:chgData name="Makuch, Ellary - HCD" userId="729c8c1d-8dd7-405b-b3f7-feabc0c037d0" providerId="ADAL" clId="{9A70EACF-AE38-459D-8A09-AA1B7E61B0B2}" dt="2022-06-17T14:02:33.980" v="148" actId="1076"/>
        <pc:sldMkLst>
          <pc:docMk/>
          <pc:sldMk cId="3602604276" sldId="1937"/>
        </pc:sldMkLst>
        <pc:spChg chg="add mod">
          <ac:chgData name="Makuch, Ellary - HCD" userId="729c8c1d-8dd7-405b-b3f7-feabc0c037d0" providerId="ADAL" clId="{9A70EACF-AE38-459D-8A09-AA1B7E61B0B2}" dt="2022-06-17T14:02:33.980" v="148" actId="1076"/>
          <ac:spMkLst>
            <pc:docMk/>
            <pc:sldMk cId="3602604276" sldId="1937"/>
            <ac:spMk id="2" creationId="{7C9038D7-6782-47E0-BD9D-3F2EBBBB1AE9}"/>
          </ac:spMkLst>
        </pc:spChg>
        <pc:spChg chg="mod">
          <ac:chgData name="Makuch, Ellary - HCD" userId="729c8c1d-8dd7-405b-b3f7-feabc0c037d0" providerId="ADAL" clId="{9A70EACF-AE38-459D-8A09-AA1B7E61B0B2}" dt="2022-06-17T13:58:49.621" v="128" actId="1076"/>
          <ac:spMkLst>
            <pc:docMk/>
            <pc:sldMk cId="3602604276" sldId="1937"/>
            <ac:spMk id="7" creationId="{F2921517-0CFA-9B44-AC5A-C443393917AC}"/>
          </ac:spMkLst>
        </pc:spChg>
        <pc:picChg chg="del">
          <ac:chgData name="Makuch, Ellary - HCD" userId="729c8c1d-8dd7-405b-b3f7-feabc0c037d0" providerId="ADAL" clId="{9A70EACF-AE38-459D-8A09-AA1B7E61B0B2}" dt="2022-06-17T13:58:18.814" v="56" actId="478"/>
          <ac:picMkLst>
            <pc:docMk/>
            <pc:sldMk cId="3602604276" sldId="1937"/>
            <ac:picMk id="4" creationId="{5BCA3AC7-40A3-4635-9886-C111BF9671A1}"/>
          </ac:picMkLst>
        </pc:picChg>
      </pc:sldChg>
      <pc:sldMasterChg chg="delSldLayout">
        <pc:chgData name="Makuch, Ellary - HCD" userId="729c8c1d-8dd7-405b-b3f7-feabc0c037d0" providerId="ADAL" clId="{9A70EACF-AE38-459D-8A09-AA1B7E61B0B2}" dt="2022-06-16T13:48:49.110" v="5" actId="47"/>
        <pc:sldMasterMkLst>
          <pc:docMk/>
          <pc:sldMasterMk cId="3064499796" sldId="2147483667"/>
        </pc:sldMasterMkLst>
        <pc:sldLayoutChg chg="del">
          <pc:chgData name="Makuch, Ellary - HCD" userId="729c8c1d-8dd7-405b-b3f7-feabc0c037d0" providerId="ADAL" clId="{9A70EACF-AE38-459D-8A09-AA1B7E61B0B2}" dt="2022-06-16T13:48:49.110" v="5" actId="47"/>
          <pc:sldLayoutMkLst>
            <pc:docMk/>
            <pc:sldMasterMk cId="3064499796" sldId="2147483667"/>
            <pc:sldLayoutMk cId="3873526832" sldId="2147483738"/>
          </pc:sldLayoutMkLst>
        </pc:sldLayoutChg>
        <pc:sldLayoutChg chg="del">
          <pc:chgData name="Makuch, Ellary - HCD" userId="729c8c1d-8dd7-405b-b3f7-feabc0c037d0" providerId="ADAL" clId="{9A70EACF-AE38-459D-8A09-AA1B7E61B0B2}" dt="2022-06-16T13:48:47.498" v="3" actId="47"/>
          <pc:sldLayoutMkLst>
            <pc:docMk/>
            <pc:sldMasterMk cId="3064499796" sldId="2147483667"/>
            <pc:sldLayoutMk cId="2760857590" sldId="2147483739"/>
          </pc:sldLayoutMkLst>
        </pc:sldLayoutChg>
        <pc:sldLayoutChg chg="del">
          <pc:chgData name="Makuch, Ellary - HCD" userId="729c8c1d-8dd7-405b-b3f7-feabc0c037d0" providerId="ADAL" clId="{9A70EACF-AE38-459D-8A09-AA1B7E61B0B2}" dt="2022-06-16T13:48:48.427" v="4" actId="47"/>
          <pc:sldLayoutMkLst>
            <pc:docMk/>
            <pc:sldMasterMk cId="3064499796" sldId="2147483667"/>
            <pc:sldLayoutMk cId="2576190360" sldId="2147483740"/>
          </pc:sldLayoutMkLst>
        </pc:sldLayoutChg>
      </pc:sldMasterChg>
    </pc:docChg>
  </pc:docChgLst>
  <pc:docChgLst>
    <pc:chgData name="Arce, Eliezer - HCD" userId="86e2a09b-373b-4628-98eb-6eec5ccf8f5a" providerId="ADAL" clId="{C382258D-4785-4AF4-99D5-D4C00E70B9EF}"/>
    <pc:docChg chg="undo custSel addSld delSld modSld sldOrd">
      <pc:chgData name="Arce, Eliezer - HCD" userId="86e2a09b-373b-4628-98eb-6eec5ccf8f5a" providerId="ADAL" clId="{C382258D-4785-4AF4-99D5-D4C00E70B9EF}" dt="2021-12-10T20:14:43.973" v="2833" actId="207"/>
      <pc:docMkLst>
        <pc:docMk/>
      </pc:docMkLst>
      <pc:sldChg chg="modSp mod">
        <pc:chgData name="Arce, Eliezer - HCD" userId="86e2a09b-373b-4628-98eb-6eec5ccf8f5a" providerId="ADAL" clId="{C382258D-4785-4AF4-99D5-D4C00E70B9EF}" dt="2021-12-10T18:17:17.899" v="2796" actId="1036"/>
        <pc:sldMkLst>
          <pc:docMk/>
          <pc:sldMk cId="793979582" sldId="1289"/>
        </pc:sldMkLst>
        <pc:spChg chg="mod">
          <ac:chgData name="Arce, Eliezer - HCD" userId="86e2a09b-373b-4628-98eb-6eec5ccf8f5a" providerId="ADAL" clId="{C382258D-4785-4AF4-99D5-D4C00E70B9EF}" dt="2021-12-10T18:17:17.899" v="2796" actId="1036"/>
          <ac:spMkLst>
            <pc:docMk/>
            <pc:sldMk cId="793979582" sldId="1289"/>
            <ac:spMk id="4" creationId="{52ED81AA-F090-4727-AF8B-162623D9FEA2}"/>
          </ac:spMkLst>
        </pc:spChg>
      </pc:sldChg>
      <pc:sldChg chg="del">
        <pc:chgData name="Arce, Eliezer - HCD" userId="86e2a09b-373b-4628-98eb-6eec5ccf8f5a" providerId="ADAL" clId="{C382258D-4785-4AF4-99D5-D4C00E70B9EF}" dt="2021-12-10T18:14:41.966" v="2748" actId="47"/>
        <pc:sldMkLst>
          <pc:docMk/>
          <pc:sldMk cId="2138125184" sldId="1321"/>
        </pc:sldMkLst>
      </pc:sldChg>
      <pc:sldChg chg="del">
        <pc:chgData name="Arce, Eliezer - HCD" userId="86e2a09b-373b-4628-98eb-6eec5ccf8f5a" providerId="ADAL" clId="{C382258D-4785-4AF4-99D5-D4C00E70B9EF}" dt="2021-12-10T18:15:14.706" v="2753" actId="47"/>
        <pc:sldMkLst>
          <pc:docMk/>
          <pc:sldMk cId="3423340727" sldId="1342"/>
        </pc:sldMkLst>
      </pc:sldChg>
      <pc:sldChg chg="modSp mod">
        <pc:chgData name="Arce, Eliezer - HCD" userId="86e2a09b-373b-4628-98eb-6eec5ccf8f5a" providerId="ADAL" clId="{C382258D-4785-4AF4-99D5-D4C00E70B9EF}" dt="2021-12-10T20:07:25.177" v="2832" actId="14100"/>
        <pc:sldMkLst>
          <pc:docMk/>
          <pc:sldMk cId="81016635" sldId="1407"/>
        </pc:sldMkLst>
        <pc:spChg chg="mod">
          <ac:chgData name="Arce, Eliezer - HCD" userId="86e2a09b-373b-4628-98eb-6eec5ccf8f5a" providerId="ADAL" clId="{C382258D-4785-4AF4-99D5-D4C00E70B9EF}" dt="2021-12-10T20:07:25.177" v="2832" actId="14100"/>
          <ac:spMkLst>
            <pc:docMk/>
            <pc:sldMk cId="81016635" sldId="1407"/>
            <ac:spMk id="6" creationId="{0E48FD9A-BA62-4316-A81A-60475CB03BBC}"/>
          </ac:spMkLst>
        </pc:spChg>
      </pc:sldChg>
      <pc:sldChg chg="modSp mod">
        <pc:chgData name="Arce, Eliezer - HCD" userId="86e2a09b-373b-4628-98eb-6eec5ccf8f5a" providerId="ADAL" clId="{C382258D-4785-4AF4-99D5-D4C00E70B9EF}" dt="2021-12-09T19:29:13.305" v="1431" actId="255"/>
        <pc:sldMkLst>
          <pc:docMk/>
          <pc:sldMk cId="2318932914" sldId="1451"/>
        </pc:sldMkLst>
        <pc:spChg chg="mod">
          <ac:chgData name="Arce, Eliezer - HCD" userId="86e2a09b-373b-4628-98eb-6eec5ccf8f5a" providerId="ADAL" clId="{C382258D-4785-4AF4-99D5-D4C00E70B9EF}" dt="2021-12-09T19:29:13.305" v="1431" actId="255"/>
          <ac:spMkLst>
            <pc:docMk/>
            <pc:sldMk cId="2318932914" sldId="1451"/>
            <ac:spMk id="3" creationId="{DE0C515D-4C49-4310-A749-FC2D02BB2284}"/>
          </ac:spMkLst>
        </pc:spChg>
      </pc:sldChg>
      <pc:sldChg chg="modSp mod">
        <pc:chgData name="Arce, Eliezer - HCD" userId="86e2a09b-373b-4628-98eb-6eec5ccf8f5a" providerId="ADAL" clId="{C382258D-4785-4AF4-99D5-D4C00E70B9EF}" dt="2021-12-08T23:02:51.797" v="15" actId="20577"/>
        <pc:sldMkLst>
          <pc:docMk/>
          <pc:sldMk cId="2177885388" sldId="1453"/>
        </pc:sldMkLst>
        <pc:spChg chg="mod">
          <ac:chgData name="Arce, Eliezer - HCD" userId="86e2a09b-373b-4628-98eb-6eec5ccf8f5a" providerId="ADAL" clId="{C382258D-4785-4AF4-99D5-D4C00E70B9EF}" dt="2021-12-08T23:02:51.797" v="15" actId="20577"/>
          <ac:spMkLst>
            <pc:docMk/>
            <pc:sldMk cId="2177885388" sldId="1453"/>
            <ac:spMk id="8" creationId="{FE03F435-99ED-4B26-8BB7-9224D584120F}"/>
          </ac:spMkLst>
        </pc:spChg>
      </pc:sldChg>
      <pc:sldChg chg="modSp mod">
        <pc:chgData name="Arce, Eliezer - HCD" userId="86e2a09b-373b-4628-98eb-6eec5ccf8f5a" providerId="ADAL" clId="{C382258D-4785-4AF4-99D5-D4C00E70B9EF}" dt="2021-12-09T19:49:31.459" v="1590" actId="255"/>
        <pc:sldMkLst>
          <pc:docMk/>
          <pc:sldMk cId="3301962473" sldId="1455"/>
        </pc:sldMkLst>
        <pc:spChg chg="mod">
          <ac:chgData name="Arce, Eliezer - HCD" userId="86e2a09b-373b-4628-98eb-6eec5ccf8f5a" providerId="ADAL" clId="{C382258D-4785-4AF4-99D5-D4C00E70B9EF}" dt="2021-12-09T19:29:37.313" v="1434" actId="255"/>
          <ac:spMkLst>
            <pc:docMk/>
            <pc:sldMk cId="3301962473" sldId="1455"/>
            <ac:spMk id="3" creationId="{6D77E30E-5B86-47B0-A4B0-260034B9DD59}"/>
          </ac:spMkLst>
        </pc:spChg>
        <pc:spChg chg="mod">
          <ac:chgData name="Arce, Eliezer - HCD" userId="86e2a09b-373b-4628-98eb-6eec5ccf8f5a" providerId="ADAL" clId="{C382258D-4785-4AF4-99D5-D4C00E70B9EF}" dt="2021-12-09T19:49:31.459" v="1590" actId="255"/>
          <ac:spMkLst>
            <pc:docMk/>
            <pc:sldMk cId="3301962473" sldId="1455"/>
            <ac:spMk id="4" creationId="{BE53856B-BC59-4E75-A037-389CE8C52D88}"/>
          </ac:spMkLst>
        </pc:spChg>
      </pc:sldChg>
      <pc:sldChg chg="modSp mod">
        <pc:chgData name="Arce, Eliezer - HCD" userId="86e2a09b-373b-4628-98eb-6eec5ccf8f5a" providerId="ADAL" clId="{C382258D-4785-4AF4-99D5-D4C00E70B9EF}" dt="2021-12-09T19:49:46.674" v="1593" actId="20577"/>
        <pc:sldMkLst>
          <pc:docMk/>
          <pc:sldMk cId="283521400" sldId="1457"/>
        </pc:sldMkLst>
        <pc:spChg chg="mod">
          <ac:chgData name="Arce, Eliezer - HCD" userId="86e2a09b-373b-4628-98eb-6eec5ccf8f5a" providerId="ADAL" clId="{C382258D-4785-4AF4-99D5-D4C00E70B9EF}" dt="2021-12-09T19:29:24.412" v="1432" actId="255"/>
          <ac:spMkLst>
            <pc:docMk/>
            <pc:sldMk cId="283521400" sldId="1457"/>
            <ac:spMk id="3" creationId="{F144A3E9-F2D2-419F-A8F1-B01D059A4DA7}"/>
          </ac:spMkLst>
        </pc:spChg>
        <pc:spChg chg="mod">
          <ac:chgData name="Arce, Eliezer - HCD" userId="86e2a09b-373b-4628-98eb-6eec5ccf8f5a" providerId="ADAL" clId="{C382258D-4785-4AF4-99D5-D4C00E70B9EF}" dt="2021-12-09T19:49:46.674" v="1593" actId="20577"/>
          <ac:spMkLst>
            <pc:docMk/>
            <pc:sldMk cId="283521400" sldId="1457"/>
            <ac:spMk id="4" creationId="{25918915-3301-49BF-9CD8-A8B307EA35CE}"/>
          </ac:spMkLst>
        </pc:spChg>
      </pc:sldChg>
      <pc:sldChg chg="addSp modSp mod">
        <pc:chgData name="Arce, Eliezer - HCD" userId="86e2a09b-373b-4628-98eb-6eec5ccf8f5a" providerId="ADAL" clId="{C382258D-4785-4AF4-99D5-D4C00E70B9EF}" dt="2021-12-09T19:46:40.934" v="1529" actId="1037"/>
        <pc:sldMkLst>
          <pc:docMk/>
          <pc:sldMk cId="288172573" sldId="1458"/>
        </pc:sldMkLst>
        <pc:spChg chg="mod">
          <ac:chgData name="Arce, Eliezer - HCD" userId="86e2a09b-373b-4628-98eb-6eec5ccf8f5a" providerId="ADAL" clId="{C382258D-4785-4AF4-99D5-D4C00E70B9EF}" dt="2021-12-09T19:29:53.033" v="1435" actId="255"/>
          <ac:spMkLst>
            <pc:docMk/>
            <pc:sldMk cId="288172573" sldId="1458"/>
            <ac:spMk id="5" creationId="{710F1ABA-B714-433E-A1C1-7FA1B45F6CFF}"/>
          </ac:spMkLst>
        </pc:spChg>
        <pc:spChg chg="add mod">
          <ac:chgData name="Arce, Eliezer - HCD" userId="86e2a09b-373b-4628-98eb-6eec5ccf8f5a" providerId="ADAL" clId="{C382258D-4785-4AF4-99D5-D4C00E70B9EF}" dt="2021-12-09T19:46:40.934" v="1529" actId="1037"/>
          <ac:spMkLst>
            <pc:docMk/>
            <pc:sldMk cId="288172573" sldId="1458"/>
            <ac:spMk id="6" creationId="{1B945655-0156-4D61-9A3F-E166C9415712}"/>
          </ac:spMkLst>
        </pc:spChg>
        <pc:picChg chg="mod">
          <ac:chgData name="Arce, Eliezer - HCD" userId="86e2a09b-373b-4628-98eb-6eec5ccf8f5a" providerId="ADAL" clId="{C382258D-4785-4AF4-99D5-D4C00E70B9EF}" dt="2021-12-09T19:46:02.175" v="1516" actId="1037"/>
          <ac:picMkLst>
            <pc:docMk/>
            <pc:sldMk cId="288172573" sldId="1458"/>
            <ac:picMk id="4" creationId="{94280F92-35C5-482A-98D2-3A3BB7F992E2}"/>
          </ac:picMkLst>
        </pc:picChg>
      </pc:sldChg>
      <pc:sldChg chg="modSp mod">
        <pc:chgData name="Arce, Eliezer - HCD" userId="86e2a09b-373b-4628-98eb-6eec5ccf8f5a" providerId="ADAL" clId="{C382258D-4785-4AF4-99D5-D4C00E70B9EF}" dt="2021-12-09T19:56:05.661" v="1690" actId="20577"/>
        <pc:sldMkLst>
          <pc:docMk/>
          <pc:sldMk cId="2924741812" sldId="1459"/>
        </pc:sldMkLst>
        <pc:spChg chg="mod">
          <ac:chgData name="Arce, Eliezer - HCD" userId="86e2a09b-373b-4628-98eb-6eec5ccf8f5a" providerId="ADAL" clId="{C382258D-4785-4AF4-99D5-D4C00E70B9EF}" dt="2021-12-09T19:56:05.661" v="1690" actId="20577"/>
          <ac:spMkLst>
            <pc:docMk/>
            <pc:sldMk cId="2924741812" sldId="1459"/>
            <ac:spMk id="5" creationId="{710F1ABA-B714-433E-A1C1-7FA1B45F6CFF}"/>
          </ac:spMkLst>
        </pc:spChg>
      </pc:sldChg>
      <pc:sldChg chg="addSp modSp mod">
        <pc:chgData name="Arce, Eliezer - HCD" userId="86e2a09b-373b-4628-98eb-6eec5ccf8f5a" providerId="ADAL" clId="{C382258D-4785-4AF4-99D5-D4C00E70B9EF}" dt="2021-12-09T19:17:55.502" v="1203" actId="1035"/>
        <pc:sldMkLst>
          <pc:docMk/>
          <pc:sldMk cId="1767026023" sldId="1460"/>
        </pc:sldMkLst>
        <pc:spChg chg="add mod">
          <ac:chgData name="Arce, Eliezer - HCD" userId="86e2a09b-373b-4628-98eb-6eec5ccf8f5a" providerId="ADAL" clId="{C382258D-4785-4AF4-99D5-D4C00E70B9EF}" dt="2021-12-09T19:17:55.502" v="1203" actId="1035"/>
          <ac:spMkLst>
            <pc:docMk/>
            <pc:sldMk cId="1767026023" sldId="1460"/>
            <ac:spMk id="6" creationId="{2789473E-1B9A-47E7-A8E7-46649ED2EBD8}"/>
          </ac:spMkLst>
        </pc:spChg>
        <pc:picChg chg="mod">
          <ac:chgData name="Arce, Eliezer - HCD" userId="86e2a09b-373b-4628-98eb-6eec5ccf8f5a" providerId="ADAL" clId="{C382258D-4785-4AF4-99D5-D4C00E70B9EF}" dt="2021-12-09T19:10:11.581" v="927" actId="1076"/>
          <ac:picMkLst>
            <pc:docMk/>
            <pc:sldMk cId="1767026023" sldId="1460"/>
            <ac:picMk id="7" creationId="{F96F6865-2276-4709-B5EC-8FB223C4EDFF}"/>
          </ac:picMkLst>
        </pc:picChg>
      </pc:sldChg>
      <pc:sldChg chg="addSp modSp mod">
        <pc:chgData name="Arce, Eliezer - HCD" userId="86e2a09b-373b-4628-98eb-6eec5ccf8f5a" providerId="ADAL" clId="{C382258D-4785-4AF4-99D5-D4C00E70B9EF}" dt="2021-12-09T19:25:26.675" v="1421" actId="1035"/>
        <pc:sldMkLst>
          <pc:docMk/>
          <pc:sldMk cId="2788493520" sldId="1464"/>
        </pc:sldMkLst>
        <pc:spChg chg="add mod">
          <ac:chgData name="Arce, Eliezer - HCD" userId="86e2a09b-373b-4628-98eb-6eec5ccf8f5a" providerId="ADAL" clId="{C382258D-4785-4AF4-99D5-D4C00E70B9EF}" dt="2021-12-09T19:25:26.675" v="1421" actId="1035"/>
          <ac:spMkLst>
            <pc:docMk/>
            <pc:sldMk cId="2788493520" sldId="1464"/>
            <ac:spMk id="6" creationId="{A64E01FC-BEED-4648-B465-AF4724002E1E}"/>
          </ac:spMkLst>
        </pc:spChg>
        <pc:picChg chg="mod">
          <ac:chgData name="Arce, Eliezer - HCD" userId="86e2a09b-373b-4628-98eb-6eec5ccf8f5a" providerId="ADAL" clId="{C382258D-4785-4AF4-99D5-D4C00E70B9EF}" dt="2021-12-09T19:22:34.066" v="1358" actId="1038"/>
          <ac:picMkLst>
            <pc:docMk/>
            <pc:sldMk cId="2788493520" sldId="1464"/>
            <ac:picMk id="4" creationId="{27C8FB1B-69D6-4B16-A9C6-BAECCB2443C2}"/>
          </ac:picMkLst>
        </pc:picChg>
      </pc:sldChg>
      <pc:sldChg chg="addSp modSp mod">
        <pc:chgData name="Arce, Eliezer - HCD" userId="86e2a09b-373b-4628-98eb-6eec5ccf8f5a" providerId="ADAL" clId="{C382258D-4785-4AF4-99D5-D4C00E70B9EF}" dt="2021-12-09T19:27:33.653" v="1425" actId="207"/>
        <pc:sldMkLst>
          <pc:docMk/>
          <pc:sldMk cId="3899352352" sldId="1465"/>
        </pc:sldMkLst>
        <pc:spChg chg="mod">
          <ac:chgData name="Arce, Eliezer - HCD" userId="86e2a09b-373b-4628-98eb-6eec5ccf8f5a" providerId="ADAL" clId="{C382258D-4785-4AF4-99D5-D4C00E70B9EF}" dt="2021-12-09T19:27:33.653" v="1425" actId="207"/>
          <ac:spMkLst>
            <pc:docMk/>
            <pc:sldMk cId="3899352352" sldId="1465"/>
            <ac:spMk id="5" creationId="{710F1ABA-B714-433E-A1C1-7FA1B45F6CFF}"/>
          </ac:spMkLst>
        </pc:spChg>
        <pc:spChg chg="add mod">
          <ac:chgData name="Arce, Eliezer - HCD" userId="86e2a09b-373b-4628-98eb-6eec5ccf8f5a" providerId="ADAL" clId="{C382258D-4785-4AF4-99D5-D4C00E70B9EF}" dt="2021-12-09T19:23:31.367" v="1399" actId="1037"/>
          <ac:spMkLst>
            <pc:docMk/>
            <pc:sldMk cId="3899352352" sldId="1465"/>
            <ac:spMk id="7" creationId="{FA30499F-EAFA-4F0A-BF43-EEBBB6A89B93}"/>
          </ac:spMkLst>
        </pc:spChg>
        <pc:picChg chg="mod">
          <ac:chgData name="Arce, Eliezer - HCD" userId="86e2a09b-373b-4628-98eb-6eec5ccf8f5a" providerId="ADAL" clId="{C382258D-4785-4AF4-99D5-D4C00E70B9EF}" dt="2021-12-09T19:15:13.533" v="1096" actId="1036"/>
          <ac:picMkLst>
            <pc:docMk/>
            <pc:sldMk cId="3899352352" sldId="1465"/>
            <ac:picMk id="6" creationId="{AC94D7BE-C1E6-4734-A3CB-43CA1A29DE3C}"/>
          </ac:picMkLst>
        </pc:picChg>
      </pc:sldChg>
      <pc:sldChg chg="addSp modSp mod">
        <pc:chgData name="Arce, Eliezer - HCD" userId="86e2a09b-373b-4628-98eb-6eec5ccf8f5a" providerId="ADAL" clId="{C382258D-4785-4AF4-99D5-D4C00E70B9EF}" dt="2021-12-09T19:04:34.233" v="918"/>
        <pc:sldMkLst>
          <pc:docMk/>
          <pc:sldMk cId="1843233985" sldId="1467"/>
        </pc:sldMkLst>
        <pc:spChg chg="mod">
          <ac:chgData name="Arce, Eliezer - HCD" userId="86e2a09b-373b-4628-98eb-6eec5ccf8f5a" providerId="ADAL" clId="{C382258D-4785-4AF4-99D5-D4C00E70B9EF}" dt="2021-12-09T19:04:34.233" v="918"/>
          <ac:spMkLst>
            <pc:docMk/>
            <pc:sldMk cId="1843233985" sldId="1467"/>
            <ac:spMk id="5" creationId="{EE68DA28-ABA1-4D25-B431-3F4C5F9C9C41}"/>
          </ac:spMkLst>
        </pc:spChg>
        <pc:picChg chg="mod">
          <ac:chgData name="Arce, Eliezer - HCD" userId="86e2a09b-373b-4628-98eb-6eec5ccf8f5a" providerId="ADAL" clId="{C382258D-4785-4AF4-99D5-D4C00E70B9EF}" dt="2021-12-09T18:58:47.461" v="842" actId="1035"/>
          <ac:picMkLst>
            <pc:docMk/>
            <pc:sldMk cId="1843233985" sldId="1467"/>
            <ac:picMk id="4" creationId="{BEF39819-EA8E-4513-B8D4-50F29313F1E4}"/>
          </ac:picMkLst>
        </pc:picChg>
        <pc:picChg chg="add mod">
          <ac:chgData name="Arce, Eliezer - HCD" userId="86e2a09b-373b-4628-98eb-6eec5ccf8f5a" providerId="ADAL" clId="{C382258D-4785-4AF4-99D5-D4C00E70B9EF}" dt="2021-12-09T18:58:47.461" v="842" actId="1035"/>
          <ac:picMkLst>
            <pc:docMk/>
            <pc:sldMk cId="1843233985" sldId="1467"/>
            <ac:picMk id="6" creationId="{08421EAF-5D00-479C-A93F-2B28DCB61A72}"/>
          </ac:picMkLst>
        </pc:picChg>
      </pc:sldChg>
      <pc:sldChg chg="delSp del mod">
        <pc:chgData name="Arce, Eliezer - HCD" userId="86e2a09b-373b-4628-98eb-6eec5ccf8f5a" providerId="ADAL" clId="{C382258D-4785-4AF4-99D5-D4C00E70B9EF}" dt="2021-12-09T18:57:10.989" v="738" actId="47"/>
        <pc:sldMkLst>
          <pc:docMk/>
          <pc:sldMk cId="1973154156" sldId="1468"/>
        </pc:sldMkLst>
        <pc:picChg chg="del">
          <ac:chgData name="Arce, Eliezer - HCD" userId="86e2a09b-373b-4628-98eb-6eec5ccf8f5a" providerId="ADAL" clId="{C382258D-4785-4AF4-99D5-D4C00E70B9EF}" dt="2021-12-09T18:56:56.421" v="734" actId="21"/>
          <ac:picMkLst>
            <pc:docMk/>
            <pc:sldMk cId="1973154156" sldId="1468"/>
            <ac:picMk id="3" creationId="{53CE76D6-8915-4D86-AED1-2F449F6E69E4}"/>
          </ac:picMkLst>
        </pc:picChg>
      </pc:sldChg>
      <pc:sldChg chg="addSp delSp modSp mod ord">
        <pc:chgData name="Arce, Eliezer - HCD" userId="86e2a09b-373b-4628-98eb-6eec5ccf8f5a" providerId="ADAL" clId="{C382258D-4785-4AF4-99D5-D4C00E70B9EF}" dt="2021-12-09T19:08:59.891" v="925"/>
        <pc:sldMkLst>
          <pc:docMk/>
          <pc:sldMk cId="950157851" sldId="1469"/>
        </pc:sldMkLst>
        <pc:spChg chg="mod">
          <ac:chgData name="Arce, Eliezer - HCD" userId="86e2a09b-373b-4628-98eb-6eec5ccf8f5a" providerId="ADAL" clId="{C382258D-4785-4AF4-99D5-D4C00E70B9EF}" dt="2021-12-09T19:04:54.373" v="923" actId="1036"/>
          <ac:spMkLst>
            <pc:docMk/>
            <pc:sldMk cId="950157851" sldId="1469"/>
            <ac:spMk id="5" creationId="{89BCAF08-D0B3-4C98-9993-7E5BA3CB5361}"/>
          </ac:spMkLst>
        </pc:spChg>
        <pc:picChg chg="del mod">
          <ac:chgData name="Arce, Eliezer - HCD" userId="86e2a09b-373b-4628-98eb-6eec5ccf8f5a" providerId="ADAL" clId="{C382258D-4785-4AF4-99D5-D4C00E70B9EF}" dt="2021-12-09T18:55:13.252" v="548" actId="21"/>
          <ac:picMkLst>
            <pc:docMk/>
            <pc:sldMk cId="950157851" sldId="1469"/>
            <ac:picMk id="3" creationId="{022F001C-525D-457A-8302-F0BE9C36258D}"/>
          </ac:picMkLst>
        </pc:picChg>
        <pc:picChg chg="add mod">
          <ac:chgData name="Arce, Eliezer - HCD" userId="86e2a09b-373b-4628-98eb-6eec5ccf8f5a" providerId="ADAL" clId="{C382258D-4785-4AF4-99D5-D4C00E70B9EF}" dt="2021-12-09T18:59:36.501" v="844" actId="1076"/>
          <ac:picMkLst>
            <pc:docMk/>
            <pc:sldMk cId="950157851" sldId="1469"/>
            <ac:picMk id="6" creationId="{F292F478-FFA4-44A7-A69F-D7901D2AAA53}"/>
          </ac:picMkLst>
        </pc:picChg>
      </pc:sldChg>
      <pc:sldChg chg="ord">
        <pc:chgData name="Arce, Eliezer - HCD" userId="86e2a09b-373b-4628-98eb-6eec5ccf8f5a" providerId="ADAL" clId="{C382258D-4785-4AF4-99D5-D4C00E70B9EF}" dt="2021-12-08T23:03:23.291" v="17"/>
        <pc:sldMkLst>
          <pc:docMk/>
          <pc:sldMk cId="1963404816" sldId="1470"/>
        </pc:sldMkLst>
      </pc:sldChg>
      <pc:sldChg chg="modSp mod">
        <pc:chgData name="Arce, Eliezer - HCD" userId="86e2a09b-373b-4628-98eb-6eec5ccf8f5a" providerId="ADAL" clId="{C382258D-4785-4AF4-99D5-D4C00E70B9EF}" dt="2021-12-08T23:04:10.513" v="20" actId="207"/>
        <pc:sldMkLst>
          <pc:docMk/>
          <pc:sldMk cId="2882931317" sldId="1474"/>
        </pc:sldMkLst>
        <pc:spChg chg="mod">
          <ac:chgData name="Arce, Eliezer - HCD" userId="86e2a09b-373b-4628-98eb-6eec5ccf8f5a" providerId="ADAL" clId="{C382258D-4785-4AF4-99D5-D4C00E70B9EF}" dt="2021-12-08T23:04:10.513" v="20" actId="207"/>
          <ac:spMkLst>
            <pc:docMk/>
            <pc:sldMk cId="2882931317" sldId="1474"/>
            <ac:spMk id="5" creationId="{5C505507-669C-475B-A9BA-D9A510CF30C7}"/>
          </ac:spMkLst>
        </pc:spChg>
      </pc:sldChg>
      <pc:sldChg chg="modSp mod">
        <pc:chgData name="Arce, Eliezer - HCD" userId="86e2a09b-373b-4628-98eb-6eec5ccf8f5a" providerId="ADAL" clId="{C382258D-4785-4AF4-99D5-D4C00E70B9EF}" dt="2021-12-10T20:14:43.973" v="2833" actId="207"/>
        <pc:sldMkLst>
          <pc:docMk/>
          <pc:sldMk cId="125243594" sldId="1478"/>
        </pc:sldMkLst>
        <pc:graphicFrameChg chg="modGraphic">
          <ac:chgData name="Arce, Eliezer - HCD" userId="86e2a09b-373b-4628-98eb-6eec5ccf8f5a" providerId="ADAL" clId="{C382258D-4785-4AF4-99D5-D4C00E70B9EF}" dt="2021-12-10T20:14:43.973" v="2833" actId="207"/>
          <ac:graphicFrameMkLst>
            <pc:docMk/>
            <pc:sldMk cId="125243594" sldId="1478"/>
            <ac:graphicFrameMk id="2" creationId="{5612BC29-7758-4D7D-A155-31ECBCAD2DA6}"/>
          </ac:graphicFrameMkLst>
        </pc:graphicFrameChg>
      </pc:sldChg>
      <pc:sldChg chg="modSp mod">
        <pc:chgData name="Arce, Eliezer - HCD" userId="86e2a09b-373b-4628-98eb-6eec5ccf8f5a" providerId="ADAL" clId="{C382258D-4785-4AF4-99D5-D4C00E70B9EF}" dt="2021-12-10T20:07:11.069" v="2816" actId="1038"/>
        <pc:sldMkLst>
          <pc:docMk/>
          <pc:sldMk cId="3303041047" sldId="1481"/>
        </pc:sldMkLst>
        <pc:spChg chg="mod">
          <ac:chgData name="Arce, Eliezer - HCD" userId="86e2a09b-373b-4628-98eb-6eec5ccf8f5a" providerId="ADAL" clId="{C382258D-4785-4AF4-99D5-D4C00E70B9EF}" dt="2021-12-10T20:07:11.069" v="2816" actId="1038"/>
          <ac:spMkLst>
            <pc:docMk/>
            <pc:sldMk cId="3303041047" sldId="1481"/>
            <ac:spMk id="5" creationId="{C1FD6F7B-2140-4179-B9EC-5F1DB1A0EE2C}"/>
          </ac:spMkLst>
        </pc:spChg>
      </pc:sldChg>
      <pc:sldChg chg="modSp mod">
        <pc:chgData name="Arce, Eliezer - HCD" userId="86e2a09b-373b-4628-98eb-6eec5ccf8f5a" providerId="ADAL" clId="{C382258D-4785-4AF4-99D5-D4C00E70B9EF}" dt="2021-12-10T20:06:23.859" v="2801" actId="255"/>
        <pc:sldMkLst>
          <pc:docMk/>
          <pc:sldMk cId="1003900658" sldId="1486"/>
        </pc:sldMkLst>
        <pc:graphicFrameChg chg="mod modGraphic">
          <ac:chgData name="Arce, Eliezer - HCD" userId="86e2a09b-373b-4628-98eb-6eec5ccf8f5a" providerId="ADAL" clId="{C382258D-4785-4AF4-99D5-D4C00E70B9EF}" dt="2021-12-10T20:06:23.859" v="2801" actId="255"/>
          <ac:graphicFrameMkLst>
            <pc:docMk/>
            <pc:sldMk cId="1003900658" sldId="1486"/>
            <ac:graphicFrameMk id="2" creationId="{0141F642-01A2-406A-B798-C834C132C1F8}"/>
          </ac:graphicFrameMkLst>
        </pc:graphicFrameChg>
      </pc:sldChg>
      <pc:sldChg chg="modSp mod">
        <pc:chgData name="Arce, Eliezer - HCD" userId="86e2a09b-373b-4628-98eb-6eec5ccf8f5a" providerId="ADAL" clId="{C382258D-4785-4AF4-99D5-D4C00E70B9EF}" dt="2021-12-09T19:56:19.260" v="1691"/>
        <pc:sldMkLst>
          <pc:docMk/>
          <pc:sldMk cId="1134865901" sldId="1487"/>
        </pc:sldMkLst>
        <pc:spChg chg="mod">
          <ac:chgData name="Arce, Eliezer - HCD" userId="86e2a09b-373b-4628-98eb-6eec5ccf8f5a" providerId="ADAL" clId="{C382258D-4785-4AF4-99D5-D4C00E70B9EF}" dt="2021-12-09T19:56:19.260" v="1691"/>
          <ac:spMkLst>
            <pc:docMk/>
            <pc:sldMk cId="1134865901" sldId="1487"/>
            <ac:spMk id="5" creationId="{710F1ABA-B714-433E-A1C1-7FA1B45F6CFF}"/>
          </ac:spMkLst>
        </pc:spChg>
      </pc:sldChg>
      <pc:sldChg chg="modSp mod">
        <pc:chgData name="Arce, Eliezer - HCD" userId="86e2a09b-373b-4628-98eb-6eec5ccf8f5a" providerId="ADAL" clId="{C382258D-4785-4AF4-99D5-D4C00E70B9EF}" dt="2021-12-09T19:56:23.820" v="1692"/>
        <pc:sldMkLst>
          <pc:docMk/>
          <pc:sldMk cId="3741127170" sldId="1488"/>
        </pc:sldMkLst>
        <pc:spChg chg="mod">
          <ac:chgData name="Arce, Eliezer - HCD" userId="86e2a09b-373b-4628-98eb-6eec5ccf8f5a" providerId="ADAL" clId="{C382258D-4785-4AF4-99D5-D4C00E70B9EF}" dt="2021-12-09T19:56:23.820" v="1692"/>
          <ac:spMkLst>
            <pc:docMk/>
            <pc:sldMk cId="3741127170" sldId="1488"/>
            <ac:spMk id="5" creationId="{710F1ABA-B714-433E-A1C1-7FA1B45F6CFF}"/>
          </ac:spMkLst>
        </pc:spChg>
        <pc:spChg chg="mod">
          <ac:chgData name="Arce, Eliezer - HCD" userId="86e2a09b-373b-4628-98eb-6eec5ccf8f5a" providerId="ADAL" clId="{C382258D-4785-4AF4-99D5-D4C00E70B9EF}" dt="2021-12-09T19:53:42.757" v="1668" actId="1038"/>
          <ac:spMkLst>
            <pc:docMk/>
            <pc:sldMk cId="3741127170" sldId="1488"/>
            <ac:spMk id="6" creationId="{D359B2E9-B8B8-4831-AD80-7D9155BBEAF2}"/>
          </ac:spMkLst>
        </pc:spChg>
      </pc:sldChg>
      <pc:sldChg chg="modSp mod">
        <pc:chgData name="Arce, Eliezer - HCD" userId="86e2a09b-373b-4628-98eb-6eec5ccf8f5a" providerId="ADAL" clId="{C382258D-4785-4AF4-99D5-D4C00E70B9EF}" dt="2021-12-09T19:57:44.866" v="1705" actId="20577"/>
        <pc:sldMkLst>
          <pc:docMk/>
          <pc:sldMk cId="4268557174" sldId="1489"/>
        </pc:sldMkLst>
        <pc:spChg chg="mod">
          <ac:chgData name="Arce, Eliezer - HCD" userId="86e2a09b-373b-4628-98eb-6eec5ccf8f5a" providerId="ADAL" clId="{C382258D-4785-4AF4-99D5-D4C00E70B9EF}" dt="2021-12-09T19:57:44.866" v="1705" actId="20577"/>
          <ac:spMkLst>
            <pc:docMk/>
            <pc:sldMk cId="4268557174" sldId="1489"/>
            <ac:spMk id="5" creationId="{710F1ABA-B714-433E-A1C1-7FA1B45F6CFF}"/>
          </ac:spMkLst>
        </pc:spChg>
      </pc:sldChg>
      <pc:sldChg chg="modSp mod">
        <pc:chgData name="Arce, Eliezer - HCD" userId="86e2a09b-373b-4628-98eb-6eec5ccf8f5a" providerId="ADAL" clId="{C382258D-4785-4AF4-99D5-D4C00E70B9EF}" dt="2021-12-09T19:57:59.835" v="1706"/>
        <pc:sldMkLst>
          <pc:docMk/>
          <pc:sldMk cId="797297799" sldId="1490"/>
        </pc:sldMkLst>
        <pc:spChg chg="mod">
          <ac:chgData name="Arce, Eliezer - HCD" userId="86e2a09b-373b-4628-98eb-6eec5ccf8f5a" providerId="ADAL" clId="{C382258D-4785-4AF4-99D5-D4C00E70B9EF}" dt="2021-12-09T19:57:59.835" v="1706"/>
          <ac:spMkLst>
            <pc:docMk/>
            <pc:sldMk cId="797297799" sldId="1490"/>
            <ac:spMk id="5" creationId="{710F1ABA-B714-433E-A1C1-7FA1B45F6CFF}"/>
          </ac:spMkLst>
        </pc:spChg>
      </pc:sldChg>
      <pc:sldChg chg="modSp mod">
        <pc:chgData name="Arce, Eliezer - HCD" userId="86e2a09b-373b-4628-98eb-6eec5ccf8f5a" providerId="ADAL" clId="{C382258D-4785-4AF4-99D5-D4C00E70B9EF}" dt="2021-12-09T19:58:11.066" v="1708" actId="20577"/>
        <pc:sldMkLst>
          <pc:docMk/>
          <pc:sldMk cId="2171274456" sldId="1491"/>
        </pc:sldMkLst>
        <pc:spChg chg="mod">
          <ac:chgData name="Arce, Eliezer - HCD" userId="86e2a09b-373b-4628-98eb-6eec5ccf8f5a" providerId="ADAL" clId="{C382258D-4785-4AF4-99D5-D4C00E70B9EF}" dt="2021-12-09T19:58:11.066" v="1708" actId="20577"/>
          <ac:spMkLst>
            <pc:docMk/>
            <pc:sldMk cId="2171274456" sldId="1491"/>
            <ac:spMk id="5" creationId="{710F1ABA-B714-433E-A1C1-7FA1B45F6CFF}"/>
          </ac:spMkLst>
        </pc:spChg>
        <pc:spChg chg="mod">
          <ac:chgData name="Arce, Eliezer - HCD" userId="86e2a09b-373b-4628-98eb-6eec5ccf8f5a" providerId="ADAL" clId="{C382258D-4785-4AF4-99D5-D4C00E70B9EF}" dt="2021-12-09T19:54:25.293" v="1677" actId="20577"/>
          <ac:spMkLst>
            <pc:docMk/>
            <pc:sldMk cId="2171274456" sldId="1491"/>
            <ac:spMk id="6" creationId="{D359B2E9-B8B8-4831-AD80-7D9155BBEAF2}"/>
          </ac:spMkLst>
        </pc:spChg>
      </pc:sldChg>
      <pc:sldChg chg="addSp delSp modSp add mod ord">
        <pc:chgData name="Arce, Eliezer - HCD" userId="86e2a09b-373b-4628-98eb-6eec5ccf8f5a" providerId="ADAL" clId="{C382258D-4785-4AF4-99D5-D4C00E70B9EF}" dt="2021-12-09T21:12:43.786" v="2527" actId="2711"/>
        <pc:sldMkLst>
          <pc:docMk/>
          <pc:sldMk cId="3170178971" sldId="1492"/>
        </pc:sldMkLst>
        <pc:spChg chg="mod">
          <ac:chgData name="Arce, Eliezer - HCD" userId="86e2a09b-373b-4628-98eb-6eec5ccf8f5a" providerId="ADAL" clId="{C382258D-4785-4AF4-99D5-D4C00E70B9EF}" dt="2021-12-09T18:25:08.397" v="538" actId="1076"/>
          <ac:spMkLst>
            <pc:docMk/>
            <pc:sldMk cId="3170178971" sldId="1492"/>
            <ac:spMk id="4" creationId="{FD3C6E8D-27EB-400C-B717-94AF45D930BA}"/>
          </ac:spMkLst>
        </pc:spChg>
        <pc:spChg chg="add mod">
          <ac:chgData name="Arce, Eliezer - HCD" userId="86e2a09b-373b-4628-98eb-6eec5ccf8f5a" providerId="ADAL" clId="{C382258D-4785-4AF4-99D5-D4C00E70B9EF}" dt="2021-12-09T21:12:43.786" v="2527" actId="2711"/>
          <ac:spMkLst>
            <pc:docMk/>
            <pc:sldMk cId="3170178971" sldId="1492"/>
            <ac:spMk id="8" creationId="{5BF3070C-0B93-4306-BC81-B02542AB03F5}"/>
          </ac:spMkLst>
        </pc:spChg>
        <pc:picChg chg="del">
          <ac:chgData name="Arce, Eliezer - HCD" userId="86e2a09b-373b-4628-98eb-6eec5ccf8f5a" providerId="ADAL" clId="{C382258D-4785-4AF4-99D5-D4C00E70B9EF}" dt="2021-12-09T18:02:51.231" v="22" actId="478"/>
          <ac:picMkLst>
            <pc:docMk/>
            <pc:sldMk cId="3170178971" sldId="1492"/>
            <ac:picMk id="3" creationId="{53CE76D6-8915-4D86-AED1-2F449F6E69E4}"/>
          </ac:picMkLst>
        </pc:picChg>
        <pc:picChg chg="add mod">
          <ac:chgData name="Arce, Eliezer - HCD" userId="86e2a09b-373b-4628-98eb-6eec5ccf8f5a" providerId="ADAL" clId="{C382258D-4785-4AF4-99D5-D4C00E70B9EF}" dt="2021-12-09T21:00:21.698" v="2095" actId="1038"/>
          <ac:picMkLst>
            <pc:docMk/>
            <pc:sldMk cId="3170178971" sldId="1492"/>
            <ac:picMk id="5" creationId="{1CBA8CA1-8D37-4FB1-AC1F-E7951599A85C}"/>
          </ac:picMkLst>
        </pc:picChg>
        <pc:picChg chg="add mod">
          <ac:chgData name="Arce, Eliezer - HCD" userId="86e2a09b-373b-4628-98eb-6eec5ccf8f5a" providerId="ADAL" clId="{C382258D-4785-4AF4-99D5-D4C00E70B9EF}" dt="2021-12-09T21:00:14.945" v="2089" actId="1037"/>
          <ac:picMkLst>
            <pc:docMk/>
            <pc:sldMk cId="3170178971" sldId="1492"/>
            <ac:picMk id="7" creationId="{629895C5-D47C-4720-ABDB-79E1831A9F16}"/>
          </ac:picMkLst>
        </pc:picChg>
        <pc:picChg chg="add del mod">
          <ac:chgData name="Arce, Eliezer - HCD" userId="86e2a09b-373b-4628-98eb-6eec5ccf8f5a" providerId="ADAL" clId="{C382258D-4785-4AF4-99D5-D4C00E70B9EF}" dt="2021-12-09T20:59:58.912" v="2081" actId="478"/>
          <ac:picMkLst>
            <pc:docMk/>
            <pc:sldMk cId="3170178971" sldId="1492"/>
            <ac:picMk id="9" creationId="{8E820735-13C7-4C8E-B717-A66D2043413F}"/>
          </ac:picMkLst>
        </pc:picChg>
        <pc:picChg chg="add del mod">
          <ac:chgData name="Arce, Eliezer - HCD" userId="86e2a09b-373b-4628-98eb-6eec5ccf8f5a" providerId="ADAL" clId="{C382258D-4785-4AF4-99D5-D4C00E70B9EF}" dt="2021-12-09T18:17:40.247" v="255" actId="21"/>
          <ac:picMkLst>
            <pc:docMk/>
            <pc:sldMk cId="3170178971" sldId="1492"/>
            <ac:picMk id="10" creationId="{4420B28F-D61C-488B-8E20-5EC65814EDEC}"/>
          </ac:picMkLst>
        </pc:picChg>
        <pc:picChg chg="add del mod">
          <ac:chgData name="Arce, Eliezer - HCD" userId="86e2a09b-373b-4628-98eb-6eec5ccf8f5a" providerId="ADAL" clId="{C382258D-4785-4AF4-99D5-D4C00E70B9EF}" dt="2021-12-09T20:59:58.912" v="2081" actId="478"/>
          <ac:picMkLst>
            <pc:docMk/>
            <pc:sldMk cId="3170178971" sldId="1492"/>
            <ac:picMk id="11" creationId="{E726CCB6-E878-430A-84AD-107107405901}"/>
          </ac:picMkLst>
        </pc:picChg>
      </pc:sldChg>
      <pc:sldChg chg="add del">
        <pc:chgData name="Arce, Eliezer - HCD" userId="86e2a09b-373b-4628-98eb-6eec5ccf8f5a" providerId="ADAL" clId="{C382258D-4785-4AF4-99D5-D4C00E70B9EF}" dt="2021-12-09T18:04:43.444" v="81" actId="47"/>
        <pc:sldMkLst>
          <pc:docMk/>
          <pc:sldMk cId="1481341120" sldId="1493"/>
        </pc:sldMkLst>
      </pc:sldChg>
      <pc:sldChg chg="addSp delSp modSp add mod ord">
        <pc:chgData name="Arce, Eliezer - HCD" userId="86e2a09b-373b-4628-98eb-6eec5ccf8f5a" providerId="ADAL" clId="{C382258D-4785-4AF4-99D5-D4C00E70B9EF}" dt="2021-12-09T21:12:35.406" v="2526" actId="2711"/>
        <pc:sldMkLst>
          <pc:docMk/>
          <pc:sldMk cId="2688897901" sldId="1493"/>
        </pc:sldMkLst>
        <pc:spChg chg="add mod">
          <ac:chgData name="Arce, Eliezer - HCD" userId="86e2a09b-373b-4628-98eb-6eec5ccf8f5a" providerId="ADAL" clId="{C382258D-4785-4AF4-99D5-D4C00E70B9EF}" dt="2021-12-09T21:12:35.406" v="2526" actId="2711"/>
          <ac:spMkLst>
            <pc:docMk/>
            <pc:sldMk cId="2688897901" sldId="1493"/>
            <ac:spMk id="7" creationId="{46AB66C8-2892-45C9-8A8B-1BF9CFFCE581}"/>
          </ac:spMkLst>
        </pc:spChg>
        <pc:picChg chg="add del mod">
          <ac:chgData name="Arce, Eliezer - HCD" userId="86e2a09b-373b-4628-98eb-6eec5ccf8f5a" providerId="ADAL" clId="{C382258D-4785-4AF4-99D5-D4C00E70B9EF}" dt="2021-12-09T18:16:54.404" v="247" actId="21"/>
          <ac:picMkLst>
            <pc:docMk/>
            <pc:sldMk cId="2688897901" sldId="1493"/>
            <ac:picMk id="3" creationId="{1479D2B5-69E0-471F-BA14-3C41067EF84C}"/>
          </ac:picMkLst>
        </pc:picChg>
        <pc:picChg chg="add del mod">
          <ac:chgData name="Arce, Eliezer - HCD" userId="86e2a09b-373b-4628-98eb-6eec5ccf8f5a" providerId="ADAL" clId="{C382258D-4785-4AF4-99D5-D4C00E70B9EF}" dt="2021-12-09T18:17:21.176" v="252" actId="21"/>
          <ac:picMkLst>
            <pc:docMk/>
            <pc:sldMk cId="2688897901" sldId="1493"/>
            <ac:picMk id="6" creationId="{A54CC336-8022-40CC-949B-040C1AFF49CE}"/>
          </ac:picMkLst>
        </pc:picChg>
        <pc:picChg chg="add mod">
          <ac:chgData name="Arce, Eliezer - HCD" userId="86e2a09b-373b-4628-98eb-6eec5ccf8f5a" providerId="ADAL" clId="{C382258D-4785-4AF4-99D5-D4C00E70B9EF}" dt="2021-12-09T21:11:12.400" v="2517" actId="1037"/>
          <ac:picMkLst>
            <pc:docMk/>
            <pc:sldMk cId="2688897901" sldId="1493"/>
            <ac:picMk id="8" creationId="{F431CCFB-435C-467C-BB0C-983D54534B24}"/>
          </ac:picMkLst>
        </pc:picChg>
        <pc:picChg chg="add del mod">
          <ac:chgData name="Arce, Eliezer - HCD" userId="86e2a09b-373b-4628-98eb-6eec5ccf8f5a" providerId="ADAL" clId="{C382258D-4785-4AF4-99D5-D4C00E70B9EF}" dt="2021-12-09T18:11:04.916" v="119" actId="478"/>
          <ac:picMkLst>
            <pc:docMk/>
            <pc:sldMk cId="2688897901" sldId="1493"/>
            <ac:picMk id="10" creationId="{190504BC-9968-4106-AE9E-CD3EC92DC060}"/>
          </ac:picMkLst>
        </pc:picChg>
        <pc:picChg chg="add mod">
          <ac:chgData name="Arce, Eliezer - HCD" userId="86e2a09b-373b-4628-98eb-6eec5ccf8f5a" providerId="ADAL" clId="{C382258D-4785-4AF4-99D5-D4C00E70B9EF}" dt="2021-12-09T21:11:12.400" v="2517" actId="1037"/>
          <ac:picMkLst>
            <pc:docMk/>
            <pc:sldMk cId="2688897901" sldId="1493"/>
            <ac:picMk id="12" creationId="{716EAF66-FAFB-4B5A-88C2-C2308BB877EE}"/>
          </ac:picMkLst>
        </pc:picChg>
        <pc:picChg chg="add mod">
          <ac:chgData name="Arce, Eliezer - HCD" userId="86e2a09b-373b-4628-98eb-6eec5ccf8f5a" providerId="ADAL" clId="{C382258D-4785-4AF4-99D5-D4C00E70B9EF}" dt="2021-12-09T21:11:12.400" v="2517" actId="1037"/>
          <ac:picMkLst>
            <pc:docMk/>
            <pc:sldMk cId="2688897901" sldId="1493"/>
            <ac:picMk id="13" creationId="{D45549BE-CE2D-4B2A-9B94-F6DF9B5DAB31}"/>
          </ac:picMkLst>
        </pc:picChg>
      </pc:sldChg>
      <pc:sldChg chg="addSp modSp add del mod">
        <pc:chgData name="Arce, Eliezer - HCD" userId="86e2a09b-373b-4628-98eb-6eec5ccf8f5a" providerId="ADAL" clId="{C382258D-4785-4AF4-99D5-D4C00E70B9EF}" dt="2021-12-09T21:19:47.710" v="2744" actId="2696"/>
        <pc:sldMkLst>
          <pc:docMk/>
          <pc:sldMk cId="1049313532" sldId="1494"/>
        </pc:sldMkLst>
        <pc:spChg chg="add mod">
          <ac:chgData name="Arce, Eliezer - HCD" userId="86e2a09b-373b-4628-98eb-6eec5ccf8f5a" providerId="ADAL" clId="{C382258D-4785-4AF4-99D5-D4C00E70B9EF}" dt="2021-12-09T20:58:42.846" v="2077" actId="1036"/>
          <ac:spMkLst>
            <pc:docMk/>
            <pc:sldMk cId="1049313532" sldId="1494"/>
            <ac:spMk id="5" creationId="{6F11B375-F410-4FA6-A90B-119DFB8F97CC}"/>
          </ac:spMkLst>
        </pc:spChg>
      </pc:sldChg>
      <pc:sldChg chg="add del">
        <pc:chgData name="Arce, Eliezer - HCD" userId="86e2a09b-373b-4628-98eb-6eec5ccf8f5a" providerId="ADAL" clId="{C382258D-4785-4AF4-99D5-D4C00E70B9EF}" dt="2021-12-09T18:04:44.453" v="82" actId="47"/>
        <pc:sldMkLst>
          <pc:docMk/>
          <pc:sldMk cId="3651596112" sldId="1494"/>
        </pc:sldMkLst>
      </pc:sldChg>
      <pc:sldChg chg="addSp delSp modSp add mod ord">
        <pc:chgData name="Arce, Eliezer - HCD" userId="86e2a09b-373b-4628-98eb-6eec5ccf8f5a" providerId="ADAL" clId="{C382258D-4785-4AF4-99D5-D4C00E70B9EF}" dt="2021-12-09T20:52:45.115" v="1878" actId="1038"/>
        <pc:sldMkLst>
          <pc:docMk/>
          <pc:sldMk cId="4175657785" sldId="1495"/>
        </pc:sldMkLst>
        <pc:picChg chg="add del mod">
          <ac:chgData name="Arce, Eliezer - HCD" userId="86e2a09b-373b-4628-98eb-6eec5ccf8f5a" providerId="ADAL" clId="{C382258D-4785-4AF4-99D5-D4C00E70B9EF}" dt="2021-12-09T20:18:17.724" v="1771" actId="478"/>
          <ac:picMkLst>
            <pc:docMk/>
            <pc:sldMk cId="4175657785" sldId="1495"/>
            <ac:picMk id="3" creationId="{99590507-7728-42EA-88D2-60400EF0EBD7}"/>
          </ac:picMkLst>
        </pc:picChg>
        <pc:picChg chg="add mod">
          <ac:chgData name="Arce, Eliezer - HCD" userId="86e2a09b-373b-4628-98eb-6eec5ccf8f5a" providerId="ADAL" clId="{C382258D-4785-4AF4-99D5-D4C00E70B9EF}" dt="2021-12-09T20:52:45.115" v="1878" actId="1038"/>
          <ac:picMkLst>
            <pc:docMk/>
            <pc:sldMk cId="4175657785" sldId="1495"/>
            <ac:picMk id="3" creationId="{C80B8C07-24D5-40D0-8D3E-02B43FA390B5}"/>
          </ac:picMkLst>
        </pc:picChg>
        <pc:picChg chg="del">
          <ac:chgData name="Arce, Eliezer - HCD" userId="86e2a09b-373b-4628-98eb-6eec5ccf8f5a" providerId="ADAL" clId="{C382258D-4785-4AF4-99D5-D4C00E70B9EF}" dt="2021-12-09T20:15:44.977" v="1710" actId="478"/>
          <ac:picMkLst>
            <pc:docMk/>
            <pc:sldMk cId="4175657785" sldId="1495"/>
            <ac:picMk id="4" creationId="{1012822E-5A95-42B4-A499-B5A573665DC7}"/>
          </ac:picMkLst>
        </pc:picChg>
        <pc:picChg chg="add del mod">
          <ac:chgData name="Arce, Eliezer - HCD" userId="86e2a09b-373b-4628-98eb-6eec5ccf8f5a" providerId="ADAL" clId="{C382258D-4785-4AF4-99D5-D4C00E70B9EF}" dt="2021-12-09T20:49:03.339" v="1837" actId="478"/>
          <ac:picMkLst>
            <pc:docMk/>
            <pc:sldMk cId="4175657785" sldId="1495"/>
            <ac:picMk id="6" creationId="{F58B2DA7-B0A4-4DD9-9371-287DA0B07457}"/>
          </ac:picMkLst>
        </pc:picChg>
      </pc:sldChg>
      <pc:sldChg chg="addSp delSp modSp add mod ord">
        <pc:chgData name="Arce, Eliezer - HCD" userId="86e2a09b-373b-4628-98eb-6eec5ccf8f5a" providerId="ADAL" clId="{C382258D-4785-4AF4-99D5-D4C00E70B9EF}" dt="2021-12-09T20:56:17.480" v="1916" actId="1036"/>
        <pc:sldMkLst>
          <pc:docMk/>
          <pc:sldMk cId="1849407234" sldId="1496"/>
        </pc:sldMkLst>
        <pc:picChg chg="del">
          <ac:chgData name="Arce, Eliezer - HCD" userId="86e2a09b-373b-4628-98eb-6eec5ccf8f5a" providerId="ADAL" clId="{C382258D-4785-4AF4-99D5-D4C00E70B9EF}" dt="2021-12-09T20:17:45.855" v="1769" actId="478"/>
          <ac:picMkLst>
            <pc:docMk/>
            <pc:sldMk cId="1849407234" sldId="1496"/>
            <ac:picMk id="3" creationId="{99590507-7728-42EA-88D2-60400EF0EBD7}"/>
          </ac:picMkLst>
        </pc:picChg>
        <pc:picChg chg="add mod modCrop">
          <ac:chgData name="Arce, Eliezer - HCD" userId="86e2a09b-373b-4628-98eb-6eec5ccf8f5a" providerId="ADAL" clId="{C382258D-4785-4AF4-99D5-D4C00E70B9EF}" dt="2021-12-09T20:56:17.480" v="1916" actId="1036"/>
          <ac:picMkLst>
            <pc:docMk/>
            <pc:sldMk cId="1849407234" sldId="1496"/>
            <ac:picMk id="4" creationId="{C783F34E-781E-482B-8B9E-1E8883257D0C}"/>
          </ac:picMkLst>
        </pc:picChg>
      </pc:sldChg>
      <pc:sldChg chg="add del">
        <pc:chgData name="Arce, Eliezer - HCD" userId="86e2a09b-373b-4628-98eb-6eec5ccf8f5a" providerId="ADAL" clId="{C382258D-4785-4AF4-99D5-D4C00E70B9EF}" dt="2021-12-09T20:53:04.600" v="1879" actId="2696"/>
        <pc:sldMkLst>
          <pc:docMk/>
          <pc:sldMk cId="1812630350" sldId="1497"/>
        </pc:sldMkLst>
      </pc:sldChg>
      <pc:sldChg chg="add del">
        <pc:chgData name="Arce, Eliezer - HCD" userId="86e2a09b-373b-4628-98eb-6eec5ccf8f5a" providerId="ADAL" clId="{C382258D-4785-4AF4-99D5-D4C00E70B9EF}" dt="2021-12-09T20:59:43.534" v="2080" actId="47"/>
        <pc:sldMkLst>
          <pc:docMk/>
          <pc:sldMk cId="3535834330" sldId="1497"/>
        </pc:sldMkLst>
      </pc:sldChg>
      <pc:sldChg chg="addSp delSp modSp add mod ord">
        <pc:chgData name="Arce, Eliezer - HCD" userId="86e2a09b-373b-4628-98eb-6eec5ccf8f5a" providerId="ADAL" clId="{C382258D-4785-4AF4-99D5-D4C00E70B9EF}" dt="2021-12-09T21:19:32.752" v="2743" actId="1036"/>
        <pc:sldMkLst>
          <pc:docMk/>
          <pc:sldMk cId="1314650409" sldId="1498"/>
        </pc:sldMkLst>
        <pc:spChg chg="add mod">
          <ac:chgData name="Arce, Eliezer - HCD" userId="86e2a09b-373b-4628-98eb-6eec5ccf8f5a" providerId="ADAL" clId="{C382258D-4785-4AF4-99D5-D4C00E70B9EF}" dt="2021-12-09T21:19:24.925" v="2735" actId="1036"/>
          <ac:spMkLst>
            <pc:docMk/>
            <pc:sldMk cId="1314650409" sldId="1498"/>
            <ac:spMk id="8" creationId="{600E7321-94E3-4EDA-8B3A-4998B2C00B75}"/>
          </ac:spMkLst>
        </pc:spChg>
        <pc:picChg chg="del">
          <ac:chgData name="Arce, Eliezer - HCD" userId="86e2a09b-373b-4628-98eb-6eec5ccf8f5a" providerId="ADAL" clId="{C382258D-4785-4AF4-99D5-D4C00E70B9EF}" dt="2021-12-09T21:06:47.622" v="2277" actId="478"/>
          <ac:picMkLst>
            <pc:docMk/>
            <pc:sldMk cId="1314650409" sldId="1498"/>
            <ac:picMk id="5" creationId="{1CBA8CA1-8D37-4FB1-AC1F-E7951599A85C}"/>
          </ac:picMkLst>
        </pc:picChg>
        <pc:picChg chg="del">
          <ac:chgData name="Arce, Eliezer - HCD" userId="86e2a09b-373b-4628-98eb-6eec5ccf8f5a" providerId="ADAL" clId="{C382258D-4785-4AF4-99D5-D4C00E70B9EF}" dt="2021-12-09T21:06:48.609" v="2278" actId="478"/>
          <ac:picMkLst>
            <pc:docMk/>
            <pc:sldMk cId="1314650409" sldId="1498"/>
            <ac:picMk id="7" creationId="{629895C5-D47C-4720-ABDB-79E1831A9F16}"/>
          </ac:picMkLst>
        </pc:picChg>
        <pc:picChg chg="del mod">
          <ac:chgData name="Arce, Eliezer - HCD" userId="86e2a09b-373b-4628-98eb-6eec5ccf8f5a" providerId="ADAL" clId="{C382258D-4785-4AF4-99D5-D4C00E70B9EF}" dt="2021-12-09T21:13:18.740" v="2530" actId="478"/>
          <ac:picMkLst>
            <pc:docMk/>
            <pc:sldMk cId="1314650409" sldId="1498"/>
            <ac:picMk id="9" creationId="{8E820735-13C7-4C8E-B717-A66D2043413F}"/>
          </ac:picMkLst>
        </pc:picChg>
        <pc:picChg chg="mod">
          <ac:chgData name="Arce, Eliezer - HCD" userId="86e2a09b-373b-4628-98eb-6eec5ccf8f5a" providerId="ADAL" clId="{C382258D-4785-4AF4-99D5-D4C00E70B9EF}" dt="2021-12-09T21:19:32.752" v="2743" actId="1036"/>
          <ac:picMkLst>
            <pc:docMk/>
            <pc:sldMk cId="1314650409" sldId="1498"/>
            <ac:picMk id="11" creationId="{E726CCB6-E878-430A-84AD-107107405901}"/>
          </ac:picMkLst>
        </pc:picChg>
      </pc:sldChg>
      <pc:sldChg chg="addSp delSp modSp add del mod">
        <pc:chgData name="Arce, Eliezer - HCD" userId="86e2a09b-373b-4628-98eb-6eec5ccf8f5a" providerId="ADAL" clId="{C382258D-4785-4AF4-99D5-D4C00E70B9EF}" dt="2021-12-09T21:11:20.334" v="2518" actId="2696"/>
        <pc:sldMkLst>
          <pc:docMk/>
          <pc:sldMk cId="1340598366" sldId="1499"/>
        </pc:sldMkLst>
        <pc:spChg chg="add mod">
          <ac:chgData name="Arce, Eliezer - HCD" userId="86e2a09b-373b-4628-98eb-6eec5ccf8f5a" providerId="ADAL" clId="{C382258D-4785-4AF4-99D5-D4C00E70B9EF}" dt="2021-12-09T21:08:18.034" v="2320" actId="14100"/>
          <ac:spMkLst>
            <pc:docMk/>
            <pc:sldMk cId="1340598366" sldId="1499"/>
            <ac:spMk id="7" creationId="{DA2C1481-3016-4CF9-92CC-30A74199167F}"/>
          </ac:spMkLst>
        </pc:spChg>
        <pc:picChg chg="mod">
          <ac:chgData name="Arce, Eliezer - HCD" userId="86e2a09b-373b-4628-98eb-6eec5ccf8f5a" providerId="ADAL" clId="{C382258D-4785-4AF4-99D5-D4C00E70B9EF}" dt="2021-12-09T21:07:45.274" v="2317" actId="1035"/>
          <ac:picMkLst>
            <pc:docMk/>
            <pc:sldMk cId="1340598366" sldId="1499"/>
            <ac:picMk id="8" creationId="{F431CCFB-435C-467C-BB0C-983D54534B24}"/>
          </ac:picMkLst>
        </pc:picChg>
        <pc:picChg chg="mod">
          <ac:chgData name="Arce, Eliezer - HCD" userId="86e2a09b-373b-4628-98eb-6eec5ccf8f5a" providerId="ADAL" clId="{C382258D-4785-4AF4-99D5-D4C00E70B9EF}" dt="2021-12-09T21:07:45.274" v="2317" actId="1035"/>
          <ac:picMkLst>
            <pc:docMk/>
            <pc:sldMk cId="1340598366" sldId="1499"/>
            <ac:picMk id="12" creationId="{716EAF66-FAFB-4B5A-88C2-C2308BB877EE}"/>
          </ac:picMkLst>
        </pc:picChg>
        <pc:picChg chg="del">
          <ac:chgData name="Arce, Eliezer - HCD" userId="86e2a09b-373b-4628-98eb-6eec5ccf8f5a" providerId="ADAL" clId="{C382258D-4785-4AF4-99D5-D4C00E70B9EF}" dt="2021-12-09T21:07:39.095" v="2280" actId="478"/>
          <ac:picMkLst>
            <pc:docMk/>
            <pc:sldMk cId="1340598366" sldId="1499"/>
            <ac:picMk id="13" creationId="{D45549BE-CE2D-4B2A-9B94-F6DF9B5DAB31}"/>
          </ac:picMkLst>
        </pc:picChg>
      </pc:sldChg>
      <pc:sldChg chg="new del">
        <pc:chgData name="Arce, Eliezer - HCD" userId="86e2a09b-373b-4628-98eb-6eec5ccf8f5a" providerId="ADAL" clId="{C382258D-4785-4AF4-99D5-D4C00E70B9EF}" dt="2021-12-10T18:16:16.553" v="2756" actId="47"/>
        <pc:sldMkLst>
          <pc:docMk/>
          <pc:sldMk cId="1927665849" sldId="1499"/>
        </pc:sldMkLst>
      </pc:sldChg>
      <pc:sldChg chg="new del">
        <pc:chgData name="Arce, Eliezer - HCD" userId="86e2a09b-373b-4628-98eb-6eec5ccf8f5a" providerId="ADAL" clId="{C382258D-4785-4AF4-99D5-D4C00E70B9EF}" dt="2021-12-10T18:16:17.526" v="2757" actId="47"/>
        <pc:sldMkLst>
          <pc:docMk/>
          <pc:sldMk cId="2514340267" sldId="1500"/>
        </pc:sldMkLst>
      </pc:sldChg>
      <pc:sldChg chg="add ord">
        <pc:chgData name="Arce, Eliezer - HCD" userId="86e2a09b-373b-4628-98eb-6eec5ccf8f5a" providerId="ADAL" clId="{C382258D-4785-4AF4-99D5-D4C00E70B9EF}" dt="2021-12-10T18:14:45.622" v="2750"/>
        <pc:sldMkLst>
          <pc:docMk/>
          <pc:sldMk cId="154317577" sldId="1501"/>
        </pc:sldMkLst>
      </pc:sldChg>
      <pc:sldChg chg="add del">
        <pc:chgData name="Arce, Eliezer - HCD" userId="86e2a09b-373b-4628-98eb-6eec5ccf8f5a" providerId="ADAL" clId="{C382258D-4785-4AF4-99D5-D4C00E70B9EF}" dt="2021-12-10T18:15:17.393" v="2754" actId="47"/>
        <pc:sldMkLst>
          <pc:docMk/>
          <pc:sldMk cId="3721424602" sldId="1502"/>
        </pc:sldMkLst>
      </pc:sldChg>
      <pc:sldChg chg="add">
        <pc:chgData name="Arce, Eliezer - HCD" userId="86e2a09b-373b-4628-98eb-6eec5ccf8f5a" providerId="ADAL" clId="{C382258D-4785-4AF4-99D5-D4C00E70B9EF}" dt="2021-12-10T18:15:12.148" v="2752"/>
        <pc:sldMkLst>
          <pc:docMk/>
          <pc:sldMk cId="65941625" sldId="1503"/>
        </pc:sldMkLst>
      </pc:sldChg>
    </pc:docChg>
  </pc:docChgLst>
  <pc:docChgLst>
    <pc:chgData name="Makuch, Ellary - HCD" userId="729c8c1d-8dd7-405b-b3f7-feabc0c037d0" providerId="ADAL" clId="{ADD21FEB-886D-4380-BB2A-231ED3850C87}"/>
    <pc:docChg chg="modSld sldOrd">
      <pc:chgData name="Makuch, Ellary - HCD" userId="729c8c1d-8dd7-405b-b3f7-feabc0c037d0" providerId="ADAL" clId="{ADD21FEB-886D-4380-BB2A-231ED3850C87}" dt="2022-04-13T19:38:27.979" v="58" actId="20577"/>
      <pc:docMkLst>
        <pc:docMk/>
      </pc:docMkLst>
      <pc:sldChg chg="mod">
        <pc:chgData name="Makuch, Ellary - HCD" userId="729c8c1d-8dd7-405b-b3f7-feabc0c037d0" providerId="ADAL" clId="{ADD21FEB-886D-4380-BB2A-231ED3850C87}" dt="2022-04-13T19:32:50.646" v="2" actId="27918"/>
        <pc:sldMkLst>
          <pc:docMk/>
          <pc:sldMk cId="318967643" sldId="1165"/>
        </pc:sldMkLst>
      </pc:sldChg>
      <pc:sldChg chg="mod">
        <pc:chgData name="Makuch, Ellary - HCD" userId="729c8c1d-8dd7-405b-b3f7-feabc0c037d0" providerId="ADAL" clId="{ADD21FEB-886D-4380-BB2A-231ED3850C87}" dt="2022-04-13T19:33:22.056" v="5" actId="27918"/>
        <pc:sldMkLst>
          <pc:docMk/>
          <pc:sldMk cId="2301404242" sldId="1166"/>
        </pc:sldMkLst>
      </pc:sldChg>
      <pc:sldChg chg="mod ord">
        <pc:chgData name="Makuch, Ellary - HCD" userId="729c8c1d-8dd7-405b-b3f7-feabc0c037d0" providerId="ADAL" clId="{ADD21FEB-886D-4380-BB2A-231ED3850C87}" dt="2022-04-13T19:33:47.472" v="10" actId="27918"/>
        <pc:sldMkLst>
          <pc:docMk/>
          <pc:sldMk cId="3720141869" sldId="1167"/>
        </pc:sldMkLst>
      </pc:sldChg>
      <pc:sldChg chg="modSp mod">
        <pc:chgData name="Makuch, Ellary - HCD" userId="729c8c1d-8dd7-405b-b3f7-feabc0c037d0" providerId="ADAL" clId="{ADD21FEB-886D-4380-BB2A-231ED3850C87}" dt="2022-04-13T19:34:36.968" v="25" actId="20577"/>
        <pc:sldMkLst>
          <pc:docMk/>
          <pc:sldMk cId="1068869968" sldId="1169"/>
        </pc:sldMkLst>
        <pc:spChg chg="mod">
          <ac:chgData name="Makuch, Ellary - HCD" userId="729c8c1d-8dd7-405b-b3f7-feabc0c037d0" providerId="ADAL" clId="{ADD21FEB-886D-4380-BB2A-231ED3850C87}" dt="2022-04-13T19:34:36.968" v="25" actId="20577"/>
          <ac:spMkLst>
            <pc:docMk/>
            <pc:sldMk cId="1068869968" sldId="1169"/>
            <ac:spMk id="3" creationId="{CFA19D99-C6B8-8B4E-B7BD-B57C87BA7FF6}"/>
          </ac:spMkLst>
        </pc:spChg>
        <pc:spChg chg="mod">
          <ac:chgData name="Makuch, Ellary - HCD" userId="729c8c1d-8dd7-405b-b3f7-feabc0c037d0" providerId="ADAL" clId="{ADD21FEB-886D-4380-BB2A-231ED3850C87}" dt="2022-04-13T19:34:20.384" v="18" actId="20577"/>
          <ac:spMkLst>
            <pc:docMk/>
            <pc:sldMk cId="1068869968" sldId="1169"/>
            <ac:spMk id="4" creationId="{8A29D7C8-3D10-4347-869E-9E2F18393F9D}"/>
          </ac:spMkLst>
        </pc:spChg>
      </pc:sldChg>
      <pc:sldChg chg="modSp mod">
        <pc:chgData name="Makuch, Ellary - HCD" userId="729c8c1d-8dd7-405b-b3f7-feabc0c037d0" providerId="ADAL" clId="{ADD21FEB-886D-4380-BB2A-231ED3850C87}" dt="2022-04-13T19:38:27.979" v="58" actId="20577"/>
        <pc:sldMkLst>
          <pc:docMk/>
          <pc:sldMk cId="1579002173" sldId="1171"/>
        </pc:sldMkLst>
        <pc:spChg chg="mod">
          <ac:chgData name="Makuch, Ellary - HCD" userId="729c8c1d-8dd7-405b-b3f7-feabc0c037d0" providerId="ADAL" clId="{ADD21FEB-886D-4380-BB2A-231ED3850C87}" dt="2022-04-13T19:38:27.979" v="58" actId="20577"/>
          <ac:spMkLst>
            <pc:docMk/>
            <pc:sldMk cId="1579002173" sldId="1171"/>
            <ac:spMk id="2" creationId="{5EA7C85D-B37B-F848-81FE-1E2A77577BEC}"/>
          </ac:spMkLst>
        </pc:spChg>
        <pc:spChg chg="mod">
          <ac:chgData name="Makuch, Ellary - HCD" userId="729c8c1d-8dd7-405b-b3f7-feabc0c037d0" providerId="ADAL" clId="{ADD21FEB-886D-4380-BB2A-231ED3850C87}" dt="2022-04-13T19:38:19.450" v="53" actId="20577"/>
          <ac:spMkLst>
            <pc:docMk/>
            <pc:sldMk cId="1579002173" sldId="1171"/>
            <ac:spMk id="4" creationId="{0B689E79-383D-476F-ACC4-1B26FF0312A6}"/>
          </ac:spMkLst>
        </pc:spChg>
        <pc:spChg chg="mod">
          <ac:chgData name="Makuch, Ellary - HCD" userId="729c8c1d-8dd7-405b-b3f7-feabc0c037d0" providerId="ADAL" clId="{ADD21FEB-886D-4380-BB2A-231ED3850C87}" dt="2022-04-13T19:38:00.025" v="45" actId="20577"/>
          <ac:spMkLst>
            <pc:docMk/>
            <pc:sldMk cId="1579002173" sldId="1171"/>
            <ac:spMk id="14" creationId="{A1A1DE09-EFE7-4CC4-B186-9CC1B1DFADC9}"/>
          </ac:spMkLst>
        </pc:spChg>
      </pc:sldChg>
    </pc:docChg>
  </pc:docChgLst>
  <pc:docChgLst>
    <pc:chgData name="Arce, Eliezer - HCD" userId="S::eliezer.arce@houstontx.gov::86e2a09b-373b-4628-98eb-6eec5ccf8f5a" providerId="AD" clId="Web-{63CF9099-D235-4234-9237-11A6227C96BC}"/>
    <pc:docChg chg="modSld">
      <pc:chgData name="Arce, Eliezer - HCD" userId="S::eliezer.arce@houstontx.gov::86e2a09b-373b-4628-98eb-6eec5ccf8f5a" providerId="AD" clId="Web-{63CF9099-D235-4234-9237-11A6227C96BC}" dt="2022-04-08T17:59:21.622" v="0" actId="20577"/>
      <pc:docMkLst>
        <pc:docMk/>
      </pc:docMkLst>
      <pc:sldChg chg="modSp">
        <pc:chgData name="Arce, Eliezer - HCD" userId="S::eliezer.arce@houstontx.gov::86e2a09b-373b-4628-98eb-6eec5ccf8f5a" providerId="AD" clId="Web-{63CF9099-D235-4234-9237-11A6227C96BC}" dt="2022-04-08T17:59:21.622" v="0" actId="20577"/>
        <pc:sldMkLst>
          <pc:docMk/>
          <pc:sldMk cId="2982613290" sldId="1718"/>
        </pc:sldMkLst>
        <pc:spChg chg="mod">
          <ac:chgData name="Arce, Eliezer - HCD" userId="S::eliezer.arce@houstontx.gov::86e2a09b-373b-4628-98eb-6eec5ccf8f5a" providerId="AD" clId="Web-{63CF9099-D235-4234-9237-11A6227C96BC}" dt="2022-04-08T17:59:21.622" v="0" actId="20577"/>
          <ac:spMkLst>
            <pc:docMk/>
            <pc:sldMk cId="2982613290" sldId="1718"/>
            <ac:spMk id="5" creationId="{56DD7730-E1DD-4E7C-90C2-A8F20575CEBE}"/>
          </ac:spMkLst>
        </pc:spChg>
      </pc:sldChg>
    </pc:docChg>
  </pc:docChgLst>
  <pc:docChgLst>
    <pc:chgData name="Arce, Eliezer - HCD" userId="S::eliezer.arce@houstontx.gov::86e2a09b-373b-4628-98eb-6eec5ccf8f5a" providerId="AD" clId="Web-{8A478D6B-7F84-432D-BDA4-5E0906B6838B}"/>
    <pc:docChg chg="addSld modSld">
      <pc:chgData name="Arce, Eliezer - HCD" userId="S::eliezer.arce@houstontx.gov::86e2a09b-373b-4628-98eb-6eec5ccf8f5a" providerId="AD" clId="Web-{8A478D6B-7F84-432D-BDA4-5E0906B6838B}" dt="2021-11-04T20:52:19.757" v="11"/>
      <pc:docMkLst>
        <pc:docMk/>
      </pc:docMkLst>
      <pc:sldChg chg="modSp add replId">
        <pc:chgData name="Arce, Eliezer - HCD" userId="S::eliezer.arce@houstontx.gov::86e2a09b-373b-4628-98eb-6eec5ccf8f5a" providerId="AD" clId="Web-{8A478D6B-7F84-432D-BDA4-5E0906B6838B}" dt="2021-11-04T20:52:15.226" v="9" actId="20577"/>
        <pc:sldMkLst>
          <pc:docMk/>
          <pc:sldMk cId="1029947892" sldId="1419"/>
        </pc:sldMkLst>
        <pc:spChg chg="mod">
          <ac:chgData name="Arce, Eliezer - HCD" userId="S::eliezer.arce@houstontx.gov::86e2a09b-373b-4628-98eb-6eec5ccf8f5a" providerId="AD" clId="Web-{8A478D6B-7F84-432D-BDA4-5E0906B6838B}" dt="2021-11-04T20:52:15.226" v="9" actId="20577"/>
          <ac:spMkLst>
            <pc:docMk/>
            <pc:sldMk cId="1029947892" sldId="1419"/>
            <ac:spMk id="7" creationId="{F2921517-0CFA-9B44-AC5A-C443393917AC}"/>
          </ac:spMkLst>
        </pc:spChg>
      </pc:sldChg>
      <pc:sldChg chg="add replId">
        <pc:chgData name="Arce, Eliezer - HCD" userId="S::eliezer.arce@houstontx.gov::86e2a09b-373b-4628-98eb-6eec5ccf8f5a" providerId="AD" clId="Web-{8A478D6B-7F84-432D-BDA4-5E0906B6838B}" dt="2021-11-04T20:52:17.085" v="10"/>
        <pc:sldMkLst>
          <pc:docMk/>
          <pc:sldMk cId="2586598096" sldId="1420"/>
        </pc:sldMkLst>
      </pc:sldChg>
      <pc:sldChg chg="add replId">
        <pc:chgData name="Arce, Eliezer - HCD" userId="S::eliezer.arce@houstontx.gov::86e2a09b-373b-4628-98eb-6eec5ccf8f5a" providerId="AD" clId="Web-{8A478D6B-7F84-432D-BDA4-5E0906B6838B}" dt="2021-11-04T20:52:19.757" v="11"/>
        <pc:sldMkLst>
          <pc:docMk/>
          <pc:sldMk cId="2101911951" sldId="1421"/>
        </pc:sldMkLst>
      </pc:sldChg>
    </pc:docChg>
  </pc:docChgLst>
  <pc:docChgLst>
    <pc:chgData name="Ramos, Nancy - HCD" userId="S::nancy.ramos@houstontx.gov::689abe28-7eb5-40d4-9257-03c9a9c8f764" providerId="AD" clId="Web-{FECAC55C-8416-4F1D-8A11-C45039C7D162}"/>
    <pc:docChg chg="modSld">
      <pc:chgData name="Ramos, Nancy - HCD" userId="S::nancy.ramos@houstontx.gov::689abe28-7eb5-40d4-9257-03c9a9c8f764" providerId="AD" clId="Web-{FECAC55C-8416-4F1D-8A11-C45039C7D162}" dt="2022-03-16T11:06:53.708" v="34" actId="1076"/>
      <pc:docMkLst>
        <pc:docMk/>
      </pc:docMkLst>
      <pc:sldChg chg="modSp">
        <pc:chgData name="Ramos, Nancy - HCD" userId="S::nancy.ramos@houstontx.gov::689abe28-7eb5-40d4-9257-03c9a9c8f764" providerId="AD" clId="Web-{FECAC55C-8416-4F1D-8A11-C45039C7D162}" dt="2022-03-16T11:03:57.090" v="1" actId="20577"/>
        <pc:sldMkLst>
          <pc:docMk/>
          <pc:sldMk cId="438348941" sldId="1587"/>
        </pc:sldMkLst>
        <pc:spChg chg="mod">
          <ac:chgData name="Ramos, Nancy - HCD" userId="S::nancy.ramos@houstontx.gov::689abe28-7eb5-40d4-9257-03c9a9c8f764" providerId="AD" clId="Web-{FECAC55C-8416-4F1D-8A11-C45039C7D162}" dt="2022-03-16T11:03:57.090" v="1" actId="20577"/>
          <ac:spMkLst>
            <pc:docMk/>
            <pc:sldMk cId="438348941" sldId="1587"/>
            <ac:spMk id="7" creationId="{422A64C5-E472-4FB0-9071-0E18CF1011FD}"/>
          </ac:spMkLst>
        </pc:spChg>
      </pc:sldChg>
      <pc:sldChg chg="modSp">
        <pc:chgData name="Ramos, Nancy - HCD" userId="S::nancy.ramos@houstontx.gov::689abe28-7eb5-40d4-9257-03c9a9c8f764" providerId="AD" clId="Web-{FECAC55C-8416-4F1D-8A11-C45039C7D162}" dt="2022-03-16T11:06:53.708" v="34" actId="1076"/>
        <pc:sldMkLst>
          <pc:docMk/>
          <pc:sldMk cId="140640313" sldId="1660"/>
        </pc:sldMkLst>
        <pc:spChg chg="mod">
          <ac:chgData name="Ramos, Nancy - HCD" userId="S::nancy.ramos@houstontx.gov::689abe28-7eb5-40d4-9257-03c9a9c8f764" providerId="AD" clId="Web-{FECAC55C-8416-4F1D-8A11-C45039C7D162}" dt="2022-03-16T11:06:53.708" v="34" actId="1076"/>
          <ac:spMkLst>
            <pc:docMk/>
            <pc:sldMk cId="140640313" sldId="1660"/>
            <ac:spMk id="6" creationId="{CED525D4-CC4A-4119-B196-AA4DCFF94F3C}"/>
          </ac:spMkLst>
        </pc:spChg>
      </pc:sldChg>
    </pc:docChg>
  </pc:docChgLst>
  <pc:docChgLst>
    <pc:chgData name="Arce, Eliezer - HCD" userId="S::eliezer.arce@houstontx.gov::86e2a09b-373b-4628-98eb-6eec5ccf8f5a" providerId="AD" clId="Web-{2210C487-14C0-4CC7-B9D8-A2E2BF6F5A07}"/>
    <pc:docChg chg="addSld modSld sldOrd">
      <pc:chgData name="Arce, Eliezer - HCD" userId="S::eliezer.arce@houstontx.gov::86e2a09b-373b-4628-98eb-6eec5ccf8f5a" providerId="AD" clId="Web-{2210C487-14C0-4CC7-B9D8-A2E2BF6F5A07}" dt="2021-11-22T16:16:16.701" v="24" actId="1076"/>
      <pc:docMkLst>
        <pc:docMk/>
      </pc:docMkLst>
      <pc:sldChg chg="addSp modSp">
        <pc:chgData name="Arce, Eliezer - HCD" userId="S::eliezer.arce@houstontx.gov::86e2a09b-373b-4628-98eb-6eec5ccf8f5a" providerId="AD" clId="Web-{2210C487-14C0-4CC7-B9D8-A2E2BF6F5A07}" dt="2021-11-22T16:11:56.667" v="2" actId="14100"/>
        <pc:sldMkLst>
          <pc:docMk/>
          <pc:sldMk cId="2318932914" sldId="1451"/>
        </pc:sldMkLst>
        <pc:picChg chg="add mod">
          <ac:chgData name="Arce, Eliezer - HCD" userId="S::eliezer.arce@houstontx.gov::86e2a09b-373b-4628-98eb-6eec5ccf8f5a" providerId="AD" clId="Web-{2210C487-14C0-4CC7-B9D8-A2E2BF6F5A07}" dt="2021-11-22T16:11:56.667" v="2" actId="14100"/>
          <ac:picMkLst>
            <pc:docMk/>
            <pc:sldMk cId="2318932914" sldId="1451"/>
            <ac:picMk id="2" creationId="{8997BA3D-D22E-4BDA-999B-3B47B239457F}"/>
          </ac:picMkLst>
        </pc:picChg>
      </pc:sldChg>
      <pc:sldChg chg="addSp modSp ord">
        <pc:chgData name="Arce, Eliezer - HCD" userId="S::eliezer.arce@houstontx.gov::86e2a09b-373b-4628-98eb-6eec5ccf8f5a" providerId="AD" clId="Web-{2210C487-14C0-4CC7-B9D8-A2E2BF6F5A07}" dt="2021-11-22T16:12:52.605" v="8"/>
        <pc:sldMkLst>
          <pc:docMk/>
          <pc:sldMk cId="3301962473" sldId="1455"/>
        </pc:sldMkLst>
        <pc:picChg chg="add mod">
          <ac:chgData name="Arce, Eliezer - HCD" userId="S::eliezer.arce@houstontx.gov::86e2a09b-373b-4628-98eb-6eec5ccf8f5a" providerId="AD" clId="Web-{2210C487-14C0-4CC7-B9D8-A2E2BF6F5A07}" dt="2021-11-22T16:12:48.917" v="7" actId="1076"/>
          <ac:picMkLst>
            <pc:docMk/>
            <pc:sldMk cId="3301962473" sldId="1455"/>
            <ac:picMk id="2" creationId="{A2488E03-C381-4E8E-A072-803C684E4066}"/>
          </ac:picMkLst>
        </pc:picChg>
      </pc:sldChg>
      <pc:sldChg chg="addSp delSp modSp add ord replId">
        <pc:chgData name="Arce, Eliezer - HCD" userId="S::eliezer.arce@houstontx.gov::86e2a09b-373b-4628-98eb-6eec5ccf8f5a" providerId="AD" clId="Web-{2210C487-14C0-4CC7-B9D8-A2E2BF6F5A07}" dt="2021-11-22T16:15:00.122" v="17"/>
        <pc:sldMkLst>
          <pc:docMk/>
          <pc:sldMk cId="183430905" sldId="1456"/>
        </pc:sldMkLst>
        <pc:picChg chg="del">
          <ac:chgData name="Arce, Eliezer - HCD" userId="S::eliezer.arce@houstontx.gov::86e2a09b-373b-4628-98eb-6eec5ccf8f5a" providerId="AD" clId="Web-{2210C487-14C0-4CC7-B9D8-A2E2BF6F5A07}" dt="2021-11-22T16:13:01.371" v="10"/>
          <ac:picMkLst>
            <pc:docMk/>
            <pc:sldMk cId="183430905" sldId="1456"/>
            <ac:picMk id="2" creationId="{8997BA3D-D22E-4BDA-999B-3B47B239457F}"/>
          </ac:picMkLst>
        </pc:picChg>
        <pc:picChg chg="add mod">
          <ac:chgData name="Arce, Eliezer - HCD" userId="S::eliezer.arce@houstontx.gov::86e2a09b-373b-4628-98eb-6eec5ccf8f5a" providerId="AD" clId="Web-{2210C487-14C0-4CC7-B9D8-A2E2BF6F5A07}" dt="2021-11-22T16:14:52.278" v="16" actId="1076"/>
          <ac:picMkLst>
            <pc:docMk/>
            <pc:sldMk cId="183430905" sldId="1456"/>
            <ac:picMk id="3" creationId="{666F1678-ED9F-4F6B-B476-C31B9C27A707}"/>
          </ac:picMkLst>
        </pc:picChg>
      </pc:sldChg>
      <pc:sldChg chg="addSp delSp modSp add replId">
        <pc:chgData name="Arce, Eliezer - HCD" userId="S::eliezer.arce@houstontx.gov::86e2a09b-373b-4628-98eb-6eec5ccf8f5a" providerId="AD" clId="Web-{2210C487-14C0-4CC7-B9D8-A2E2BF6F5A07}" dt="2021-11-22T16:16:16.701" v="24" actId="1076"/>
        <pc:sldMkLst>
          <pc:docMk/>
          <pc:sldMk cId="283521400" sldId="1457"/>
        </pc:sldMkLst>
        <pc:picChg chg="add mod">
          <ac:chgData name="Arce, Eliezer - HCD" userId="S::eliezer.arce@houstontx.gov::86e2a09b-373b-4628-98eb-6eec5ccf8f5a" providerId="AD" clId="Web-{2210C487-14C0-4CC7-B9D8-A2E2BF6F5A07}" dt="2021-11-22T16:16:16.701" v="24" actId="1076"/>
          <ac:picMkLst>
            <pc:docMk/>
            <pc:sldMk cId="283521400" sldId="1457"/>
            <ac:picMk id="2" creationId="{40D42CA6-C451-4758-8E2A-C070EDDD9DD5}"/>
          </ac:picMkLst>
        </pc:picChg>
        <pc:picChg chg="del">
          <ac:chgData name="Arce, Eliezer - HCD" userId="S::eliezer.arce@houstontx.gov::86e2a09b-373b-4628-98eb-6eec5ccf8f5a" providerId="AD" clId="Web-{2210C487-14C0-4CC7-B9D8-A2E2BF6F5A07}" dt="2021-11-22T16:15:12.700" v="19"/>
          <ac:picMkLst>
            <pc:docMk/>
            <pc:sldMk cId="283521400" sldId="1457"/>
            <ac:picMk id="3" creationId="{666F1678-ED9F-4F6B-B476-C31B9C27A707}"/>
          </ac:picMkLst>
        </pc:picChg>
      </pc:sldChg>
    </pc:docChg>
  </pc:docChgLst>
  <pc:docChgLst>
    <pc:chgData name="Arce, Eliezer - HCD" userId="S::eliezer.arce@houstontx.gov::86e2a09b-373b-4628-98eb-6eec5ccf8f5a" providerId="AD" clId="Web-{3E6C2448-7404-4778-87AC-703FE74131EA}"/>
    <pc:docChg chg="addSld modSld">
      <pc:chgData name="Arce, Eliezer - HCD" userId="S::eliezer.arce@houstontx.gov::86e2a09b-373b-4628-98eb-6eec5ccf8f5a" providerId="AD" clId="Web-{3E6C2448-7404-4778-87AC-703FE74131EA}" dt="2022-05-05T19:51:46.472" v="27"/>
      <pc:docMkLst>
        <pc:docMk/>
      </pc:docMkLst>
      <pc:sldChg chg="delSp modSp">
        <pc:chgData name="Arce, Eliezer - HCD" userId="S::eliezer.arce@houstontx.gov::86e2a09b-373b-4628-98eb-6eec5ccf8f5a" providerId="AD" clId="Web-{3E6C2448-7404-4778-87AC-703FE74131EA}" dt="2022-05-05T19:51:41.644" v="26"/>
        <pc:sldMkLst>
          <pc:docMk/>
          <pc:sldMk cId="3170955614" sldId="1777"/>
        </pc:sldMkLst>
        <pc:spChg chg="mod">
          <ac:chgData name="Arce, Eliezer - HCD" userId="S::eliezer.arce@houstontx.gov::86e2a09b-373b-4628-98eb-6eec5ccf8f5a" providerId="AD" clId="Web-{3E6C2448-7404-4778-87AC-703FE74131EA}" dt="2022-05-05T19:51:35.066" v="25" actId="20577"/>
          <ac:spMkLst>
            <pc:docMk/>
            <pc:sldMk cId="3170955614" sldId="1777"/>
            <ac:spMk id="7" creationId="{F2921517-0CFA-9B44-AC5A-C443393917AC}"/>
          </ac:spMkLst>
        </pc:spChg>
        <pc:spChg chg="del">
          <ac:chgData name="Arce, Eliezer - HCD" userId="S::eliezer.arce@houstontx.gov::86e2a09b-373b-4628-98eb-6eec5ccf8f5a" providerId="AD" clId="Web-{3E6C2448-7404-4778-87AC-703FE74131EA}" dt="2022-05-05T19:51:41.644" v="26"/>
          <ac:spMkLst>
            <pc:docMk/>
            <pc:sldMk cId="3170955614" sldId="1777"/>
            <ac:spMk id="8" creationId="{8DF4849A-00A4-46EA-8AA4-7596BBA645AD}"/>
          </ac:spMkLst>
        </pc:spChg>
        <pc:picChg chg="del">
          <ac:chgData name="Arce, Eliezer - HCD" userId="S::eliezer.arce@houstontx.gov::86e2a09b-373b-4628-98eb-6eec5ccf8f5a" providerId="AD" clId="Web-{3E6C2448-7404-4778-87AC-703FE74131EA}" dt="2022-05-05T19:51:22.331" v="19"/>
          <ac:picMkLst>
            <pc:docMk/>
            <pc:sldMk cId="3170955614" sldId="1777"/>
            <ac:picMk id="4" creationId="{EDA8DB14-1888-413D-A229-3B16C52CAC68}"/>
          </ac:picMkLst>
        </pc:picChg>
      </pc:sldChg>
      <pc:sldChg chg="add replId">
        <pc:chgData name="Arce, Eliezer - HCD" userId="S::eliezer.arce@houstontx.gov::86e2a09b-373b-4628-98eb-6eec5ccf8f5a" providerId="AD" clId="Web-{3E6C2448-7404-4778-87AC-703FE74131EA}" dt="2022-05-05T19:51:46.472" v="27"/>
        <pc:sldMkLst>
          <pc:docMk/>
          <pc:sldMk cId="2643378465" sldId="1811"/>
        </pc:sldMkLst>
      </pc:sldChg>
    </pc:docChg>
  </pc:docChgLst>
  <pc:docChgLst>
    <pc:chgData name="Martinez, Ana - HCD" userId="S::ana.patino-martinez@houstontx.gov::a6aa06a9-468b-4673-b53d-d5debb811ca4" providerId="AD" clId="Web-{47FEE4CA-78FA-449B-BD11-BB90348C85FA}"/>
    <pc:docChg chg="addSld modSld">
      <pc:chgData name="Martinez, Ana - HCD" userId="S::ana.patino-martinez@houstontx.gov::a6aa06a9-468b-4673-b53d-d5debb811ca4" providerId="AD" clId="Web-{47FEE4CA-78FA-449B-BD11-BB90348C85FA}" dt="2022-02-11T19:36:41.207" v="260" actId="20577"/>
      <pc:docMkLst>
        <pc:docMk/>
      </pc:docMkLst>
      <pc:sldChg chg="modSp new">
        <pc:chgData name="Martinez, Ana - HCD" userId="S::ana.patino-martinez@houstontx.gov::a6aa06a9-468b-4673-b53d-d5debb811ca4" providerId="AD" clId="Web-{47FEE4CA-78FA-449B-BD11-BB90348C85FA}" dt="2022-02-11T19:36:41.207" v="260" actId="20577"/>
        <pc:sldMkLst>
          <pc:docMk/>
          <pc:sldMk cId="2124723781" sldId="1628"/>
        </pc:sldMkLst>
        <pc:spChg chg="mod">
          <ac:chgData name="Martinez, Ana - HCD" userId="S::ana.patino-martinez@houstontx.gov::a6aa06a9-468b-4673-b53d-d5debb811ca4" providerId="AD" clId="Web-{47FEE4CA-78FA-449B-BD11-BB90348C85FA}" dt="2022-02-11T19:34:29.923" v="2" actId="20577"/>
          <ac:spMkLst>
            <pc:docMk/>
            <pc:sldMk cId="2124723781" sldId="1628"/>
            <ac:spMk id="2" creationId="{36E7D00D-8FA9-42C2-B4D4-557E7216196C}"/>
          </ac:spMkLst>
        </pc:spChg>
        <pc:spChg chg="mod">
          <ac:chgData name="Martinez, Ana - HCD" userId="S::ana.patino-martinez@houstontx.gov::a6aa06a9-468b-4673-b53d-d5debb811ca4" providerId="AD" clId="Web-{47FEE4CA-78FA-449B-BD11-BB90348C85FA}" dt="2022-02-11T19:36:41.207" v="260" actId="20577"/>
          <ac:spMkLst>
            <pc:docMk/>
            <pc:sldMk cId="2124723781" sldId="1628"/>
            <ac:spMk id="3" creationId="{4CDF1C30-616A-4805-882F-41CBEE77CE94}"/>
          </ac:spMkLst>
        </pc:spChg>
      </pc:sldChg>
    </pc:docChg>
  </pc:docChgLst>
  <pc:docChgLst>
    <pc:chgData name="Arce, Eliezer - HCD" userId="S::eliezer.arce@houstontx.gov::86e2a09b-373b-4628-98eb-6eec5ccf8f5a" providerId="AD" clId="Web-{36B5EE55-1475-4098-856A-53A7A3A210CA}"/>
    <pc:docChg chg="addSld delSld modSld">
      <pc:chgData name="Arce, Eliezer - HCD" userId="S::eliezer.arce@houstontx.gov::86e2a09b-373b-4628-98eb-6eec5ccf8f5a" providerId="AD" clId="Web-{36B5EE55-1475-4098-856A-53A7A3A210CA}" dt="2022-06-09T19:41:48.887" v="248" actId="14100"/>
      <pc:docMkLst>
        <pc:docMk/>
      </pc:docMkLst>
      <pc:sldChg chg="modSp">
        <pc:chgData name="Arce, Eliezer - HCD" userId="S::eliezer.arce@houstontx.gov::86e2a09b-373b-4628-98eb-6eec5ccf8f5a" providerId="AD" clId="Web-{36B5EE55-1475-4098-856A-53A7A3A210CA}" dt="2022-06-09T19:36:41.881" v="90" actId="1076"/>
        <pc:sldMkLst>
          <pc:docMk/>
          <pc:sldMk cId="2579479470" sldId="644"/>
        </pc:sldMkLst>
        <pc:spChg chg="mod">
          <ac:chgData name="Arce, Eliezer - HCD" userId="S::eliezer.arce@houstontx.gov::86e2a09b-373b-4628-98eb-6eec5ccf8f5a" providerId="AD" clId="Web-{36B5EE55-1475-4098-856A-53A7A3A210CA}" dt="2022-06-09T19:36:41.881" v="90" actId="1076"/>
          <ac:spMkLst>
            <pc:docMk/>
            <pc:sldMk cId="2579479470" sldId="644"/>
            <ac:spMk id="2" creationId="{49914CAE-6C35-40AA-9F97-196C6BF257FE}"/>
          </ac:spMkLst>
        </pc:spChg>
        <pc:spChg chg="mod">
          <ac:chgData name="Arce, Eliezer - HCD" userId="S::eliezer.arce@houstontx.gov::86e2a09b-373b-4628-98eb-6eec5ccf8f5a" providerId="AD" clId="Web-{36B5EE55-1475-4098-856A-53A7A3A210CA}" dt="2022-06-09T19:35:27.599" v="81" actId="1076"/>
          <ac:spMkLst>
            <pc:docMk/>
            <pc:sldMk cId="2579479470" sldId="644"/>
            <ac:spMk id="15" creationId="{707CF17D-644F-CB48-937B-514DF7EB553E}"/>
          </ac:spMkLst>
        </pc:spChg>
      </pc:sldChg>
      <pc:sldChg chg="del">
        <pc:chgData name="Arce, Eliezer - HCD" userId="S::eliezer.arce@houstontx.gov::86e2a09b-373b-4628-98eb-6eec5ccf8f5a" providerId="AD" clId="Web-{36B5EE55-1475-4098-856A-53A7A3A210CA}" dt="2022-06-09T19:37:17.663" v="91"/>
        <pc:sldMkLst>
          <pc:docMk/>
          <pc:sldMk cId="882476492" sldId="1793"/>
        </pc:sldMkLst>
      </pc:sldChg>
      <pc:sldChg chg="modSp">
        <pc:chgData name="Arce, Eliezer - HCD" userId="S::eliezer.arce@houstontx.gov::86e2a09b-373b-4628-98eb-6eec5ccf8f5a" providerId="AD" clId="Web-{36B5EE55-1475-4098-856A-53A7A3A210CA}" dt="2022-06-09T19:41:48.887" v="248" actId="14100"/>
        <pc:sldMkLst>
          <pc:docMk/>
          <pc:sldMk cId="872097091" sldId="1862"/>
        </pc:sldMkLst>
        <pc:spChg chg="mod">
          <ac:chgData name="Arce, Eliezer - HCD" userId="S::eliezer.arce@houstontx.gov::86e2a09b-373b-4628-98eb-6eec5ccf8f5a" providerId="AD" clId="Web-{36B5EE55-1475-4098-856A-53A7A3A210CA}" dt="2022-06-09T19:41:48.887" v="248" actId="14100"/>
          <ac:spMkLst>
            <pc:docMk/>
            <pc:sldMk cId="872097091" sldId="1862"/>
            <ac:spMk id="3" creationId="{83A932DF-CAFD-44F1-ADC9-17A615FCEF2C}"/>
          </ac:spMkLst>
        </pc:spChg>
      </pc:sldChg>
      <pc:sldChg chg="modSp">
        <pc:chgData name="Arce, Eliezer - HCD" userId="S::eliezer.arce@houstontx.gov::86e2a09b-373b-4628-98eb-6eec5ccf8f5a" providerId="AD" clId="Web-{36B5EE55-1475-4098-856A-53A7A3A210CA}" dt="2022-06-09T19:41:18.387" v="240" actId="20577"/>
        <pc:sldMkLst>
          <pc:docMk/>
          <pc:sldMk cId="2927552917" sldId="1863"/>
        </pc:sldMkLst>
        <pc:spChg chg="mod">
          <ac:chgData name="Arce, Eliezer - HCD" userId="S::eliezer.arce@houstontx.gov::86e2a09b-373b-4628-98eb-6eec5ccf8f5a" providerId="AD" clId="Web-{36B5EE55-1475-4098-856A-53A7A3A210CA}" dt="2022-06-09T19:38:31.665" v="123" actId="20577"/>
          <ac:spMkLst>
            <pc:docMk/>
            <pc:sldMk cId="2927552917" sldId="1863"/>
            <ac:spMk id="3" creationId="{83A932DF-CAFD-44F1-ADC9-17A615FCEF2C}"/>
          </ac:spMkLst>
        </pc:spChg>
        <pc:spChg chg="mod">
          <ac:chgData name="Arce, Eliezer - HCD" userId="S::eliezer.arce@houstontx.gov::86e2a09b-373b-4628-98eb-6eec5ccf8f5a" providerId="AD" clId="Web-{36B5EE55-1475-4098-856A-53A7A3A210CA}" dt="2022-06-09T19:41:18.387" v="240" actId="20577"/>
          <ac:spMkLst>
            <pc:docMk/>
            <pc:sldMk cId="2927552917" sldId="1863"/>
            <ac:spMk id="6" creationId="{3DE6FE6E-E78E-45B3-9DEA-66E1ED81CE47}"/>
          </ac:spMkLst>
        </pc:spChg>
      </pc:sldChg>
      <pc:sldChg chg="delSp add replId">
        <pc:chgData name="Arce, Eliezer - HCD" userId="S::eliezer.arce@houstontx.gov::86e2a09b-373b-4628-98eb-6eec5ccf8f5a" providerId="AD" clId="Web-{36B5EE55-1475-4098-856A-53A7A3A210CA}" dt="2022-06-09T19:41:27.731" v="243"/>
        <pc:sldMkLst>
          <pc:docMk/>
          <pc:sldMk cId="386084959" sldId="1871"/>
        </pc:sldMkLst>
        <pc:spChg chg="del">
          <ac:chgData name="Arce, Eliezer - HCD" userId="S::eliezer.arce@houstontx.gov::86e2a09b-373b-4628-98eb-6eec5ccf8f5a" providerId="AD" clId="Web-{36B5EE55-1475-4098-856A-53A7A3A210CA}" dt="2022-06-09T19:41:27.731" v="243"/>
          <ac:spMkLst>
            <pc:docMk/>
            <pc:sldMk cId="386084959" sldId="1871"/>
            <ac:spMk id="6" creationId="{3DE6FE6E-E78E-45B3-9DEA-66E1ED81CE47}"/>
          </ac:spMkLst>
        </pc:spChg>
      </pc:sldChg>
      <pc:sldChg chg="delSp add replId">
        <pc:chgData name="Arce, Eliezer - HCD" userId="S::eliezer.arce@houstontx.gov::86e2a09b-373b-4628-98eb-6eec5ccf8f5a" providerId="AD" clId="Web-{36B5EE55-1475-4098-856A-53A7A3A210CA}" dt="2022-06-09T19:41:31.590" v="244"/>
        <pc:sldMkLst>
          <pc:docMk/>
          <pc:sldMk cId="673013208" sldId="1872"/>
        </pc:sldMkLst>
        <pc:spChg chg="del">
          <ac:chgData name="Arce, Eliezer - HCD" userId="S::eliezer.arce@houstontx.gov::86e2a09b-373b-4628-98eb-6eec5ccf8f5a" providerId="AD" clId="Web-{36B5EE55-1475-4098-856A-53A7A3A210CA}" dt="2022-06-09T19:41:31.590" v="244"/>
          <ac:spMkLst>
            <pc:docMk/>
            <pc:sldMk cId="673013208" sldId="1872"/>
            <ac:spMk id="6" creationId="{3DE6FE6E-E78E-45B3-9DEA-66E1ED81CE47}"/>
          </ac:spMkLst>
        </pc:spChg>
      </pc:sldChg>
      <pc:sldChg chg="add replId">
        <pc:chgData name="Arce, Eliezer - HCD" userId="S::eliezer.arce@houstontx.gov::86e2a09b-373b-4628-98eb-6eec5ccf8f5a" providerId="AD" clId="Web-{36B5EE55-1475-4098-856A-53A7A3A210CA}" dt="2022-06-09T19:41:37.168" v="245"/>
        <pc:sldMkLst>
          <pc:docMk/>
          <pc:sldMk cId="2352798742" sldId="1873"/>
        </pc:sldMkLst>
      </pc:sldChg>
    </pc:docChg>
  </pc:docChgLst>
  <pc:docChgLst>
    <pc:chgData name="Arce, Eliezer - HCD" userId="S::eliezer.arce@houstontx.gov::86e2a09b-373b-4628-98eb-6eec5ccf8f5a" providerId="AD" clId="Web-{B1D8F9D1-1996-4B91-982A-F02613EB4B19}"/>
    <pc:docChg chg="modSld">
      <pc:chgData name="Arce, Eliezer - HCD" userId="S::eliezer.arce@houstontx.gov::86e2a09b-373b-4628-98eb-6eec5ccf8f5a" providerId="AD" clId="Web-{B1D8F9D1-1996-4B91-982A-F02613EB4B19}" dt="2022-03-02T21:57:23.111" v="2" actId="20577"/>
      <pc:docMkLst>
        <pc:docMk/>
      </pc:docMkLst>
      <pc:sldChg chg="modSp">
        <pc:chgData name="Arce, Eliezer - HCD" userId="S::eliezer.arce@houstontx.gov::86e2a09b-373b-4628-98eb-6eec5ccf8f5a" providerId="AD" clId="Web-{B1D8F9D1-1996-4B91-982A-F02613EB4B19}" dt="2022-03-02T21:57:23.111" v="2" actId="20577"/>
        <pc:sldMkLst>
          <pc:docMk/>
          <pc:sldMk cId="3648817661" sldId="613"/>
        </pc:sldMkLst>
        <pc:spChg chg="mod">
          <ac:chgData name="Arce, Eliezer - HCD" userId="S::eliezer.arce@houstontx.gov::86e2a09b-373b-4628-98eb-6eec5ccf8f5a" providerId="AD" clId="Web-{B1D8F9D1-1996-4B91-982A-F02613EB4B19}" dt="2022-03-02T21:57:23.111" v="2" actId="20577"/>
          <ac:spMkLst>
            <pc:docMk/>
            <pc:sldMk cId="3648817661" sldId="613"/>
            <ac:spMk id="3" creationId="{119A19AC-8C76-C343-8784-2BC52B9F68BE}"/>
          </ac:spMkLst>
        </pc:spChg>
      </pc:sldChg>
    </pc:docChg>
  </pc:docChgLst>
  <pc:docChgLst>
    <pc:chgData name="Arce, Eliezer - HCD" userId="86e2a09b-373b-4628-98eb-6eec5ccf8f5a" providerId="ADAL" clId="{F6759DCE-0BEE-4280-B356-A52CD619D527}"/>
    <pc:docChg chg="undo custSel addSld delSld modSld sldOrd">
      <pc:chgData name="Arce, Eliezer - HCD" userId="86e2a09b-373b-4628-98eb-6eec5ccf8f5a" providerId="ADAL" clId="{F6759DCE-0BEE-4280-B356-A52CD619D527}" dt="2022-03-21T19:28:49.749" v="1187" actId="1035"/>
      <pc:docMkLst>
        <pc:docMk/>
      </pc:docMkLst>
      <pc:sldChg chg="modSp mod">
        <pc:chgData name="Arce, Eliezer - HCD" userId="86e2a09b-373b-4628-98eb-6eec5ccf8f5a" providerId="ADAL" clId="{F6759DCE-0BEE-4280-B356-A52CD619D527}" dt="2022-03-21T18:41:58.573" v="74" actId="6549"/>
        <pc:sldMkLst>
          <pc:docMk/>
          <pc:sldMk cId="1579002173" sldId="1171"/>
        </pc:sldMkLst>
        <pc:spChg chg="mod">
          <ac:chgData name="Arce, Eliezer - HCD" userId="86e2a09b-373b-4628-98eb-6eec5ccf8f5a" providerId="ADAL" clId="{F6759DCE-0BEE-4280-B356-A52CD619D527}" dt="2022-03-21T18:41:58.573" v="74" actId="6549"/>
          <ac:spMkLst>
            <pc:docMk/>
            <pc:sldMk cId="1579002173" sldId="1171"/>
            <ac:spMk id="4" creationId="{0B689E79-383D-476F-ACC4-1B26FF0312A6}"/>
          </ac:spMkLst>
        </pc:spChg>
      </pc:sldChg>
      <pc:sldChg chg="modSp add mod">
        <pc:chgData name="Arce, Eliezer - HCD" userId="86e2a09b-373b-4628-98eb-6eec5ccf8f5a" providerId="ADAL" clId="{F6759DCE-0BEE-4280-B356-A52CD619D527}" dt="2022-03-21T18:45:28.577" v="82" actId="255"/>
        <pc:sldMkLst>
          <pc:docMk/>
          <pc:sldMk cId="3423340727" sldId="1342"/>
        </pc:sldMkLst>
        <pc:spChg chg="mod">
          <ac:chgData name="Arce, Eliezer - HCD" userId="86e2a09b-373b-4628-98eb-6eec5ccf8f5a" providerId="ADAL" clId="{F6759DCE-0BEE-4280-B356-A52CD619D527}" dt="2022-03-21T18:45:28.577" v="82" actId="255"/>
          <ac:spMkLst>
            <pc:docMk/>
            <pc:sldMk cId="3423340727" sldId="1342"/>
            <ac:spMk id="2" creationId="{207CD914-4A2F-41F2-A016-CE6F070C0B1E}"/>
          </ac:spMkLst>
        </pc:spChg>
      </pc:sldChg>
      <pc:sldChg chg="add del mod modShow">
        <pc:chgData name="Arce, Eliezer - HCD" userId="86e2a09b-373b-4628-98eb-6eec5ccf8f5a" providerId="ADAL" clId="{F6759DCE-0BEE-4280-B356-A52CD619D527}" dt="2022-03-21T18:40:42.169" v="58" actId="47"/>
        <pc:sldMkLst>
          <pc:docMk/>
          <pc:sldMk cId="189514738" sldId="1343"/>
        </pc:sldMkLst>
      </pc:sldChg>
      <pc:sldChg chg="addSp modSp mod">
        <pc:chgData name="Arce, Eliezer - HCD" userId="86e2a09b-373b-4628-98eb-6eec5ccf8f5a" providerId="ADAL" clId="{F6759DCE-0BEE-4280-B356-A52CD619D527}" dt="2022-03-21T18:50:25.134" v="211" actId="207"/>
        <pc:sldMkLst>
          <pc:docMk/>
          <pc:sldMk cId="757664715" sldId="1506"/>
        </pc:sldMkLst>
        <pc:spChg chg="add mod">
          <ac:chgData name="Arce, Eliezer - HCD" userId="86e2a09b-373b-4628-98eb-6eec5ccf8f5a" providerId="ADAL" clId="{F6759DCE-0BEE-4280-B356-A52CD619D527}" dt="2022-03-21T18:50:25.134" v="211" actId="207"/>
          <ac:spMkLst>
            <pc:docMk/>
            <pc:sldMk cId="757664715" sldId="1506"/>
            <ac:spMk id="2" creationId="{05461506-1324-4B89-8069-5E86FCA4D22F}"/>
          </ac:spMkLst>
        </pc:spChg>
        <pc:spChg chg="mod">
          <ac:chgData name="Arce, Eliezer - HCD" userId="86e2a09b-373b-4628-98eb-6eec5ccf8f5a" providerId="ADAL" clId="{F6759DCE-0BEE-4280-B356-A52CD619D527}" dt="2022-03-21T18:47:21.322" v="102" actId="1035"/>
          <ac:spMkLst>
            <pc:docMk/>
            <pc:sldMk cId="757664715" sldId="1506"/>
            <ac:spMk id="7" creationId="{F2921517-0CFA-9B44-AC5A-C443393917AC}"/>
          </ac:spMkLst>
        </pc:spChg>
        <pc:picChg chg="mod">
          <ac:chgData name="Arce, Eliezer - HCD" userId="86e2a09b-373b-4628-98eb-6eec5ccf8f5a" providerId="ADAL" clId="{F6759DCE-0BEE-4280-B356-A52CD619D527}" dt="2022-03-21T18:47:32.111" v="110" actId="1035"/>
          <ac:picMkLst>
            <pc:docMk/>
            <pc:sldMk cId="757664715" sldId="1506"/>
            <ac:picMk id="5" creationId="{624C5360-2A3F-47B4-ADB5-E66802A02DA9}"/>
          </ac:picMkLst>
        </pc:picChg>
      </pc:sldChg>
      <pc:sldChg chg="addSp delSp modSp mod">
        <pc:chgData name="Arce, Eliezer - HCD" userId="86e2a09b-373b-4628-98eb-6eec5ccf8f5a" providerId="ADAL" clId="{F6759DCE-0BEE-4280-B356-A52CD619D527}" dt="2022-03-21T19:23:08.966" v="971" actId="255"/>
        <pc:sldMkLst>
          <pc:docMk/>
          <pc:sldMk cId="4060986656" sldId="1569"/>
        </pc:sldMkLst>
        <pc:spChg chg="add del mod">
          <ac:chgData name="Arce, Eliezer - HCD" userId="86e2a09b-373b-4628-98eb-6eec5ccf8f5a" providerId="ADAL" clId="{F6759DCE-0BEE-4280-B356-A52CD619D527}" dt="2022-03-21T19:23:08.966" v="971" actId="255"/>
          <ac:spMkLst>
            <pc:docMk/>
            <pc:sldMk cId="4060986656" sldId="1569"/>
            <ac:spMk id="2" creationId="{1EFE52C4-4403-41E7-9898-5C762A00C0D7}"/>
          </ac:spMkLst>
        </pc:spChg>
      </pc:sldChg>
      <pc:sldChg chg="modSp mod">
        <pc:chgData name="Arce, Eliezer - HCD" userId="86e2a09b-373b-4628-98eb-6eec5ccf8f5a" providerId="ADAL" clId="{F6759DCE-0BEE-4280-B356-A52CD619D527}" dt="2022-03-21T19:21:19.261" v="951" actId="6549"/>
        <pc:sldMkLst>
          <pc:docMk/>
          <pc:sldMk cId="491490215" sldId="1585"/>
        </pc:sldMkLst>
        <pc:spChg chg="mod">
          <ac:chgData name="Arce, Eliezer - HCD" userId="86e2a09b-373b-4628-98eb-6eec5ccf8f5a" providerId="ADAL" clId="{F6759DCE-0BEE-4280-B356-A52CD619D527}" dt="2022-03-21T19:21:19.261" v="951" actId="6549"/>
          <ac:spMkLst>
            <pc:docMk/>
            <pc:sldMk cId="491490215" sldId="1585"/>
            <ac:spMk id="5" creationId="{3A48A6F2-4B62-41AD-A2A4-93F3094E7E4E}"/>
          </ac:spMkLst>
        </pc:spChg>
      </pc:sldChg>
      <pc:sldChg chg="modSp mod ord">
        <pc:chgData name="Arce, Eliezer - HCD" userId="86e2a09b-373b-4628-98eb-6eec5ccf8f5a" providerId="ADAL" clId="{F6759DCE-0BEE-4280-B356-A52CD619D527}" dt="2022-03-21T19:16:28.341" v="913" actId="20577"/>
        <pc:sldMkLst>
          <pc:docMk/>
          <pc:sldMk cId="3661737300" sldId="1590"/>
        </pc:sldMkLst>
        <pc:spChg chg="mod">
          <ac:chgData name="Arce, Eliezer - HCD" userId="86e2a09b-373b-4628-98eb-6eec5ccf8f5a" providerId="ADAL" clId="{F6759DCE-0BEE-4280-B356-A52CD619D527}" dt="2022-03-21T19:16:28.341" v="913" actId="20577"/>
          <ac:spMkLst>
            <pc:docMk/>
            <pc:sldMk cId="3661737300" sldId="1590"/>
            <ac:spMk id="5" creationId="{E42B911D-1597-4C5A-B4E1-1941A2A073CD}"/>
          </ac:spMkLst>
        </pc:spChg>
      </pc:sldChg>
      <pc:sldChg chg="del mod modShow">
        <pc:chgData name="Arce, Eliezer - HCD" userId="86e2a09b-373b-4628-98eb-6eec5ccf8f5a" providerId="ADAL" clId="{F6759DCE-0BEE-4280-B356-A52CD619D527}" dt="2022-03-21T18:41:11.116" v="60" actId="47"/>
        <pc:sldMkLst>
          <pc:docMk/>
          <pc:sldMk cId="3218402361" sldId="1631"/>
        </pc:sldMkLst>
      </pc:sldChg>
      <pc:sldChg chg="addSp modSp mod">
        <pc:chgData name="Arce, Eliezer - HCD" userId="86e2a09b-373b-4628-98eb-6eec5ccf8f5a" providerId="ADAL" clId="{F6759DCE-0BEE-4280-B356-A52CD619D527}" dt="2022-03-21T18:58:43.012" v="413" actId="20577"/>
        <pc:sldMkLst>
          <pc:docMk/>
          <pc:sldMk cId="1770912832" sldId="1635"/>
        </pc:sldMkLst>
        <pc:spChg chg="add mod">
          <ac:chgData name="Arce, Eliezer - HCD" userId="86e2a09b-373b-4628-98eb-6eec5ccf8f5a" providerId="ADAL" clId="{F6759DCE-0BEE-4280-B356-A52CD619D527}" dt="2022-03-21T18:58:43.012" v="413" actId="20577"/>
          <ac:spMkLst>
            <pc:docMk/>
            <pc:sldMk cId="1770912832" sldId="1635"/>
            <ac:spMk id="5" creationId="{9177FDB9-96CF-4FF8-B390-1F46FB0F58D6}"/>
          </ac:spMkLst>
        </pc:spChg>
        <pc:spChg chg="mod">
          <ac:chgData name="Arce, Eliezer - HCD" userId="86e2a09b-373b-4628-98eb-6eec5ccf8f5a" providerId="ADAL" clId="{F6759DCE-0BEE-4280-B356-A52CD619D527}" dt="2022-03-21T18:58:10.077" v="388" actId="1035"/>
          <ac:spMkLst>
            <pc:docMk/>
            <pc:sldMk cId="1770912832" sldId="1635"/>
            <ac:spMk id="7" creationId="{F2921517-0CFA-9B44-AC5A-C443393917AC}"/>
          </ac:spMkLst>
        </pc:spChg>
        <pc:picChg chg="mod">
          <ac:chgData name="Arce, Eliezer - HCD" userId="86e2a09b-373b-4628-98eb-6eec5ccf8f5a" providerId="ADAL" clId="{F6759DCE-0BEE-4280-B356-A52CD619D527}" dt="2022-03-21T18:58:20.665" v="397" actId="1035"/>
          <ac:picMkLst>
            <pc:docMk/>
            <pc:sldMk cId="1770912832" sldId="1635"/>
            <ac:picMk id="4" creationId="{392E85E6-47D1-4CA6-9A07-A03342CF31EA}"/>
          </ac:picMkLst>
        </pc:picChg>
      </pc:sldChg>
      <pc:sldChg chg="addSp modSp mod">
        <pc:chgData name="Arce, Eliezer - HCD" userId="86e2a09b-373b-4628-98eb-6eec5ccf8f5a" providerId="ADAL" clId="{F6759DCE-0BEE-4280-B356-A52CD619D527}" dt="2022-03-21T19:12:56.685" v="860" actId="1037"/>
        <pc:sldMkLst>
          <pc:docMk/>
          <pc:sldMk cId="3980241331" sldId="1641"/>
        </pc:sldMkLst>
        <pc:spChg chg="add mod">
          <ac:chgData name="Arce, Eliezer - HCD" userId="86e2a09b-373b-4628-98eb-6eec5ccf8f5a" providerId="ADAL" clId="{F6759DCE-0BEE-4280-B356-A52CD619D527}" dt="2022-03-21T19:12:56.685" v="860" actId="1037"/>
          <ac:spMkLst>
            <pc:docMk/>
            <pc:sldMk cId="3980241331" sldId="1641"/>
            <ac:spMk id="5" creationId="{05BFF9C4-2EB1-4F32-B993-3FD80AB1A93C}"/>
          </ac:spMkLst>
        </pc:spChg>
        <pc:spChg chg="mod">
          <ac:chgData name="Arce, Eliezer - HCD" userId="86e2a09b-373b-4628-98eb-6eec5ccf8f5a" providerId="ADAL" clId="{F6759DCE-0BEE-4280-B356-A52CD619D527}" dt="2022-03-21T19:10:47.139" v="752" actId="1035"/>
          <ac:spMkLst>
            <pc:docMk/>
            <pc:sldMk cId="3980241331" sldId="1641"/>
            <ac:spMk id="7" creationId="{F2921517-0CFA-9B44-AC5A-C443393917AC}"/>
          </ac:spMkLst>
        </pc:spChg>
        <pc:picChg chg="mod modCrop">
          <ac:chgData name="Arce, Eliezer - HCD" userId="86e2a09b-373b-4628-98eb-6eec5ccf8f5a" providerId="ADAL" clId="{F6759DCE-0BEE-4280-B356-A52CD619D527}" dt="2022-03-21T19:12:29.310" v="824" actId="1038"/>
          <ac:picMkLst>
            <pc:docMk/>
            <pc:sldMk cId="3980241331" sldId="1641"/>
            <ac:picMk id="4" creationId="{BFE64D21-668F-416E-9A92-5EA2B198F6A2}"/>
          </ac:picMkLst>
        </pc:picChg>
      </pc:sldChg>
      <pc:sldChg chg="addSp modSp mod">
        <pc:chgData name="Arce, Eliezer - HCD" userId="86e2a09b-373b-4628-98eb-6eec5ccf8f5a" providerId="ADAL" clId="{F6759DCE-0BEE-4280-B356-A52CD619D527}" dt="2022-03-21T19:10:27.796" v="748" actId="1037"/>
        <pc:sldMkLst>
          <pc:docMk/>
          <pc:sldMk cId="3275676095" sldId="1643"/>
        </pc:sldMkLst>
        <pc:spChg chg="add mod">
          <ac:chgData name="Arce, Eliezer - HCD" userId="86e2a09b-373b-4628-98eb-6eec5ccf8f5a" providerId="ADAL" clId="{F6759DCE-0BEE-4280-B356-A52CD619D527}" dt="2022-03-21T19:10:27.796" v="748" actId="1037"/>
          <ac:spMkLst>
            <pc:docMk/>
            <pc:sldMk cId="3275676095" sldId="1643"/>
            <ac:spMk id="5" creationId="{176E41F7-7858-41FC-A40A-B0366B927850}"/>
          </ac:spMkLst>
        </pc:spChg>
        <pc:spChg chg="mod">
          <ac:chgData name="Arce, Eliezer - HCD" userId="86e2a09b-373b-4628-98eb-6eec5ccf8f5a" providerId="ADAL" clId="{F6759DCE-0BEE-4280-B356-A52CD619D527}" dt="2022-03-21T19:04:01.637" v="593" actId="1035"/>
          <ac:spMkLst>
            <pc:docMk/>
            <pc:sldMk cId="3275676095" sldId="1643"/>
            <ac:spMk id="7" creationId="{F2921517-0CFA-9B44-AC5A-C443393917AC}"/>
          </ac:spMkLst>
        </pc:spChg>
        <pc:picChg chg="mod modCrop">
          <ac:chgData name="Arce, Eliezer - HCD" userId="86e2a09b-373b-4628-98eb-6eec5ccf8f5a" providerId="ADAL" clId="{F6759DCE-0BEE-4280-B356-A52CD619D527}" dt="2022-03-21T19:09:36.797" v="730" actId="14100"/>
          <ac:picMkLst>
            <pc:docMk/>
            <pc:sldMk cId="3275676095" sldId="1643"/>
            <ac:picMk id="4" creationId="{F012E505-0AA9-4AB3-8562-8C7635A7CB5E}"/>
          </ac:picMkLst>
        </pc:picChg>
      </pc:sldChg>
      <pc:sldChg chg="mod modShow">
        <pc:chgData name="Arce, Eliezer - HCD" userId="86e2a09b-373b-4628-98eb-6eec5ccf8f5a" providerId="ADAL" clId="{F6759DCE-0BEE-4280-B356-A52CD619D527}" dt="2022-03-21T19:19:48.337" v="949" actId="729"/>
        <pc:sldMkLst>
          <pc:docMk/>
          <pc:sldMk cId="3500950710" sldId="1658"/>
        </pc:sldMkLst>
      </pc:sldChg>
      <pc:sldChg chg="addSp modSp mod">
        <pc:chgData name="Arce, Eliezer - HCD" userId="86e2a09b-373b-4628-98eb-6eec5ccf8f5a" providerId="ADAL" clId="{F6759DCE-0BEE-4280-B356-A52CD619D527}" dt="2022-03-21T19:28:49.749" v="1187" actId="1035"/>
        <pc:sldMkLst>
          <pc:docMk/>
          <pc:sldMk cId="2257339819" sldId="1665"/>
        </pc:sldMkLst>
        <pc:spChg chg="add mod">
          <ac:chgData name="Arce, Eliezer - HCD" userId="86e2a09b-373b-4628-98eb-6eec5ccf8f5a" providerId="ADAL" clId="{F6759DCE-0BEE-4280-B356-A52CD619D527}" dt="2022-03-21T19:28:28.434" v="1184" actId="20577"/>
          <ac:spMkLst>
            <pc:docMk/>
            <pc:sldMk cId="2257339819" sldId="1665"/>
            <ac:spMk id="6" creationId="{A2C0D300-C156-4E96-8C42-CDC2A0391A12}"/>
          </ac:spMkLst>
        </pc:spChg>
        <pc:spChg chg="mod">
          <ac:chgData name="Arce, Eliezer - HCD" userId="86e2a09b-373b-4628-98eb-6eec5ccf8f5a" providerId="ADAL" clId="{F6759DCE-0BEE-4280-B356-A52CD619D527}" dt="2022-03-21T19:24:07.006" v="974" actId="14100"/>
          <ac:spMkLst>
            <pc:docMk/>
            <pc:sldMk cId="2257339819" sldId="1665"/>
            <ac:spMk id="7" creationId="{F2921517-0CFA-9B44-AC5A-C443393917AC}"/>
          </ac:spMkLst>
        </pc:spChg>
        <pc:picChg chg="mod">
          <ac:chgData name="Arce, Eliezer - HCD" userId="86e2a09b-373b-4628-98eb-6eec5ccf8f5a" providerId="ADAL" clId="{F6759DCE-0BEE-4280-B356-A52CD619D527}" dt="2022-03-21T19:28:49.749" v="1187" actId="1035"/>
          <ac:picMkLst>
            <pc:docMk/>
            <pc:sldMk cId="2257339819" sldId="1665"/>
            <ac:picMk id="5" creationId="{658CE7F9-384E-4433-A21C-C4FDCDCB7D99}"/>
          </ac:picMkLst>
        </pc:picChg>
      </pc:sldChg>
      <pc:sldChg chg="modSp mod">
        <pc:chgData name="Arce, Eliezer - HCD" userId="86e2a09b-373b-4628-98eb-6eec5ccf8f5a" providerId="ADAL" clId="{F6759DCE-0BEE-4280-B356-A52CD619D527}" dt="2022-03-21T19:20:49.698" v="950" actId="6549"/>
        <pc:sldMkLst>
          <pc:docMk/>
          <pc:sldMk cId="1098871147" sldId="1676"/>
        </pc:sldMkLst>
        <pc:spChg chg="mod">
          <ac:chgData name="Arce, Eliezer - HCD" userId="86e2a09b-373b-4628-98eb-6eec5ccf8f5a" providerId="ADAL" clId="{F6759DCE-0BEE-4280-B356-A52CD619D527}" dt="2022-03-21T19:20:49.698" v="950" actId="6549"/>
          <ac:spMkLst>
            <pc:docMk/>
            <pc:sldMk cId="1098871147" sldId="1676"/>
            <ac:spMk id="7" creationId="{89BE5FCC-126D-4277-B7BB-F0F3309B14AD}"/>
          </ac:spMkLst>
        </pc:spChg>
      </pc:sldChg>
      <pc:sldChg chg="modSp mod">
        <pc:chgData name="Arce, Eliezer - HCD" userId="86e2a09b-373b-4628-98eb-6eec5ccf8f5a" providerId="ADAL" clId="{F6759DCE-0BEE-4280-B356-A52CD619D527}" dt="2022-03-21T19:22:26.118" v="969" actId="6549"/>
        <pc:sldMkLst>
          <pc:docMk/>
          <pc:sldMk cId="2132161773" sldId="1679"/>
        </pc:sldMkLst>
        <pc:spChg chg="mod">
          <ac:chgData name="Arce, Eliezer - HCD" userId="86e2a09b-373b-4628-98eb-6eec5ccf8f5a" providerId="ADAL" clId="{F6759DCE-0BEE-4280-B356-A52CD619D527}" dt="2022-03-21T19:22:26.118" v="969" actId="6549"/>
          <ac:spMkLst>
            <pc:docMk/>
            <pc:sldMk cId="2132161773" sldId="1679"/>
            <ac:spMk id="5" creationId="{DDD4E6A9-C5A2-4DAA-8028-7D4122D40AD1}"/>
          </ac:spMkLst>
        </pc:spChg>
      </pc:sldChg>
      <pc:sldChg chg="modSp mod">
        <pc:chgData name="Arce, Eliezer - HCD" userId="86e2a09b-373b-4628-98eb-6eec5ccf8f5a" providerId="ADAL" clId="{F6759DCE-0BEE-4280-B356-A52CD619D527}" dt="2022-03-21T19:18:55.848" v="948" actId="1036"/>
        <pc:sldMkLst>
          <pc:docMk/>
          <pc:sldMk cId="1108893087" sldId="1684"/>
        </pc:sldMkLst>
        <pc:spChg chg="mod">
          <ac:chgData name="Arce, Eliezer - HCD" userId="86e2a09b-373b-4628-98eb-6eec5ccf8f5a" providerId="ADAL" clId="{F6759DCE-0BEE-4280-B356-A52CD619D527}" dt="2022-03-21T19:18:55.848" v="948" actId="1036"/>
          <ac:spMkLst>
            <pc:docMk/>
            <pc:sldMk cId="1108893087" sldId="1684"/>
            <ac:spMk id="5" creationId="{80449AB7-3E14-47F9-A0B2-F8218073961D}"/>
          </ac:spMkLst>
        </pc:spChg>
      </pc:sldChg>
      <pc:sldChg chg="addSp modSp mod">
        <pc:chgData name="Arce, Eliezer - HCD" userId="86e2a09b-373b-4628-98eb-6eec5ccf8f5a" providerId="ADAL" clId="{F6759DCE-0BEE-4280-B356-A52CD619D527}" dt="2022-03-21T18:52:30.453" v="242" actId="20577"/>
        <pc:sldMkLst>
          <pc:docMk/>
          <pc:sldMk cId="2802818638" sldId="1688"/>
        </pc:sldMkLst>
        <pc:spChg chg="add mod">
          <ac:chgData name="Arce, Eliezer - HCD" userId="86e2a09b-373b-4628-98eb-6eec5ccf8f5a" providerId="ADAL" clId="{F6759DCE-0BEE-4280-B356-A52CD619D527}" dt="2022-03-21T18:52:30.453" v="242" actId="20577"/>
          <ac:spMkLst>
            <pc:docMk/>
            <pc:sldMk cId="2802818638" sldId="1688"/>
            <ac:spMk id="5" creationId="{153B4D9D-1D5E-4700-9CF9-DB8285C06C88}"/>
          </ac:spMkLst>
        </pc:spChg>
        <pc:spChg chg="mod">
          <ac:chgData name="Arce, Eliezer - HCD" userId="86e2a09b-373b-4628-98eb-6eec5ccf8f5a" providerId="ADAL" clId="{F6759DCE-0BEE-4280-B356-A52CD619D527}" dt="2022-03-21T18:51:47.676" v="235" actId="1035"/>
          <ac:spMkLst>
            <pc:docMk/>
            <pc:sldMk cId="2802818638" sldId="1688"/>
            <ac:spMk id="7" creationId="{F2921517-0CFA-9B44-AC5A-C443393917AC}"/>
          </ac:spMkLst>
        </pc:spChg>
        <pc:picChg chg="mod modCrop">
          <ac:chgData name="Arce, Eliezer - HCD" userId="86e2a09b-373b-4628-98eb-6eec5ccf8f5a" providerId="ADAL" clId="{F6759DCE-0BEE-4280-B356-A52CD619D527}" dt="2022-03-21T18:51:43.542" v="229" actId="1035"/>
          <ac:picMkLst>
            <pc:docMk/>
            <pc:sldMk cId="2802818638" sldId="1688"/>
            <ac:picMk id="6" creationId="{51C70F1E-BC04-481D-92A4-1D0E814BDC6A}"/>
          </ac:picMkLst>
        </pc:picChg>
      </pc:sldChg>
      <pc:sldChg chg="addSp modSp mod">
        <pc:chgData name="Arce, Eliezer - HCD" userId="86e2a09b-373b-4628-98eb-6eec5ccf8f5a" providerId="ADAL" clId="{F6759DCE-0BEE-4280-B356-A52CD619D527}" dt="2022-03-21T18:54:13.764" v="290" actId="20577"/>
        <pc:sldMkLst>
          <pc:docMk/>
          <pc:sldMk cId="3937214303" sldId="1691"/>
        </pc:sldMkLst>
        <pc:spChg chg="add mod">
          <ac:chgData name="Arce, Eliezer - HCD" userId="86e2a09b-373b-4628-98eb-6eec5ccf8f5a" providerId="ADAL" clId="{F6759DCE-0BEE-4280-B356-A52CD619D527}" dt="2022-03-21T18:54:13.764" v="290" actId="20577"/>
          <ac:spMkLst>
            <pc:docMk/>
            <pc:sldMk cId="3937214303" sldId="1691"/>
            <ac:spMk id="6" creationId="{8B13D7B2-6DF8-4A75-8335-35CA6F7ECD92}"/>
          </ac:spMkLst>
        </pc:spChg>
        <pc:picChg chg="mod modCrop">
          <ac:chgData name="Arce, Eliezer - HCD" userId="86e2a09b-373b-4628-98eb-6eec5ccf8f5a" providerId="ADAL" clId="{F6759DCE-0BEE-4280-B356-A52CD619D527}" dt="2022-03-21T18:53:53.214" v="286" actId="1035"/>
          <ac:picMkLst>
            <pc:docMk/>
            <pc:sldMk cId="3937214303" sldId="1691"/>
            <ac:picMk id="5" creationId="{38A24C27-81B2-48FD-B45D-61B8243DEC70}"/>
          </ac:picMkLst>
        </pc:picChg>
      </pc:sldChg>
      <pc:sldChg chg="addSp modSp mod">
        <pc:chgData name="Arce, Eliezer - HCD" userId="86e2a09b-373b-4628-98eb-6eec5ccf8f5a" providerId="ADAL" clId="{F6759DCE-0BEE-4280-B356-A52CD619D527}" dt="2022-03-21T19:01:43.920" v="498" actId="1035"/>
        <pc:sldMkLst>
          <pc:docMk/>
          <pc:sldMk cId="2585056304" sldId="1698"/>
        </pc:sldMkLst>
        <pc:spChg chg="add mod">
          <ac:chgData name="Arce, Eliezer - HCD" userId="86e2a09b-373b-4628-98eb-6eec5ccf8f5a" providerId="ADAL" clId="{F6759DCE-0BEE-4280-B356-A52CD619D527}" dt="2022-03-21T19:01:43.920" v="498" actId="1035"/>
          <ac:spMkLst>
            <pc:docMk/>
            <pc:sldMk cId="2585056304" sldId="1698"/>
            <ac:spMk id="5" creationId="{3DB514E5-64C3-4E31-A58A-79550D353812}"/>
          </ac:spMkLst>
        </pc:spChg>
        <pc:spChg chg="mod">
          <ac:chgData name="Arce, Eliezer - HCD" userId="86e2a09b-373b-4628-98eb-6eec5ccf8f5a" providerId="ADAL" clId="{F6759DCE-0BEE-4280-B356-A52CD619D527}" dt="2022-03-21T19:00:49.523" v="415" actId="14100"/>
          <ac:spMkLst>
            <pc:docMk/>
            <pc:sldMk cId="2585056304" sldId="1698"/>
            <ac:spMk id="7" creationId="{F2921517-0CFA-9B44-AC5A-C443393917AC}"/>
          </ac:spMkLst>
        </pc:spChg>
        <pc:picChg chg="mod">
          <ac:chgData name="Arce, Eliezer - HCD" userId="86e2a09b-373b-4628-98eb-6eec5ccf8f5a" providerId="ADAL" clId="{F6759DCE-0BEE-4280-B356-A52CD619D527}" dt="2022-03-21T19:00:59.133" v="433" actId="1035"/>
          <ac:picMkLst>
            <pc:docMk/>
            <pc:sldMk cId="2585056304" sldId="1698"/>
            <ac:picMk id="8" creationId="{50B6B5D2-C148-4370-AE12-CB0795F3934F}"/>
          </ac:picMkLst>
        </pc:picChg>
      </pc:sldChg>
      <pc:sldChg chg="addSp modSp mod">
        <pc:chgData name="Arce, Eliezer - HCD" userId="86e2a09b-373b-4628-98eb-6eec5ccf8f5a" providerId="ADAL" clId="{F6759DCE-0BEE-4280-B356-A52CD619D527}" dt="2022-03-21T19:03:24.940" v="560" actId="1036"/>
        <pc:sldMkLst>
          <pc:docMk/>
          <pc:sldMk cId="3726330938" sldId="1700"/>
        </pc:sldMkLst>
        <pc:spChg chg="add mod">
          <ac:chgData name="Arce, Eliezer - HCD" userId="86e2a09b-373b-4628-98eb-6eec5ccf8f5a" providerId="ADAL" clId="{F6759DCE-0BEE-4280-B356-A52CD619D527}" dt="2022-03-21T19:03:24.940" v="560" actId="1036"/>
          <ac:spMkLst>
            <pc:docMk/>
            <pc:sldMk cId="3726330938" sldId="1700"/>
            <ac:spMk id="5" creationId="{23C221C9-9005-4766-A1E5-3AEE31FF50F4}"/>
          </ac:spMkLst>
        </pc:spChg>
        <pc:spChg chg="mod">
          <ac:chgData name="Arce, Eliezer - HCD" userId="86e2a09b-373b-4628-98eb-6eec5ccf8f5a" providerId="ADAL" clId="{F6759DCE-0BEE-4280-B356-A52CD619D527}" dt="2022-03-21T19:02:42.897" v="528" actId="1036"/>
          <ac:spMkLst>
            <pc:docMk/>
            <pc:sldMk cId="3726330938" sldId="1700"/>
            <ac:spMk id="7" creationId="{F2921517-0CFA-9B44-AC5A-C443393917AC}"/>
          </ac:spMkLst>
        </pc:spChg>
        <pc:picChg chg="mod modCrop">
          <ac:chgData name="Arce, Eliezer - HCD" userId="86e2a09b-373b-4628-98eb-6eec5ccf8f5a" providerId="ADAL" clId="{F6759DCE-0BEE-4280-B356-A52CD619D527}" dt="2022-03-21T19:02:49.484" v="534" actId="1036"/>
          <ac:picMkLst>
            <pc:docMk/>
            <pc:sldMk cId="3726330938" sldId="1700"/>
            <ac:picMk id="4" creationId="{EA942176-F307-4753-BCB9-A6BD26517B31}"/>
          </ac:picMkLst>
        </pc:picChg>
      </pc:sldChg>
      <pc:sldChg chg="addSp modSp mod">
        <pc:chgData name="Arce, Eliezer - HCD" userId="86e2a09b-373b-4628-98eb-6eec5ccf8f5a" providerId="ADAL" clId="{F6759DCE-0BEE-4280-B356-A52CD619D527}" dt="2022-03-21T19:15:16.248" v="911" actId="1036"/>
        <pc:sldMkLst>
          <pc:docMk/>
          <pc:sldMk cId="997479287" sldId="1704"/>
        </pc:sldMkLst>
        <pc:spChg chg="add mod">
          <ac:chgData name="Arce, Eliezer - HCD" userId="86e2a09b-373b-4628-98eb-6eec5ccf8f5a" providerId="ADAL" clId="{F6759DCE-0BEE-4280-B356-A52CD619D527}" dt="2022-03-21T19:15:16.248" v="911" actId="1036"/>
          <ac:spMkLst>
            <pc:docMk/>
            <pc:sldMk cId="997479287" sldId="1704"/>
            <ac:spMk id="5" creationId="{25BDA84D-656E-4F22-91FB-CC935B6E257D}"/>
          </ac:spMkLst>
        </pc:spChg>
        <pc:spChg chg="mod">
          <ac:chgData name="Arce, Eliezer - HCD" userId="86e2a09b-373b-4628-98eb-6eec5ccf8f5a" providerId="ADAL" clId="{F6759DCE-0BEE-4280-B356-A52CD619D527}" dt="2022-03-21T19:14:13.176" v="883" actId="14100"/>
          <ac:spMkLst>
            <pc:docMk/>
            <pc:sldMk cId="997479287" sldId="1704"/>
            <ac:spMk id="7" creationId="{F2921517-0CFA-9B44-AC5A-C443393917AC}"/>
          </ac:spMkLst>
        </pc:spChg>
        <pc:picChg chg="mod modCrop">
          <ac:chgData name="Arce, Eliezer - HCD" userId="86e2a09b-373b-4628-98eb-6eec5ccf8f5a" providerId="ADAL" clId="{F6759DCE-0BEE-4280-B356-A52CD619D527}" dt="2022-03-21T19:14:16.963" v="890" actId="1035"/>
          <ac:picMkLst>
            <pc:docMk/>
            <pc:sldMk cId="997479287" sldId="1704"/>
            <ac:picMk id="4" creationId="{B04A2D78-0B5F-4B7A-A439-BB9370A9D57C}"/>
          </ac:picMkLst>
        </pc:picChg>
      </pc:sldChg>
      <pc:sldChg chg="addSp modSp mod">
        <pc:chgData name="Arce, Eliezer - HCD" userId="86e2a09b-373b-4628-98eb-6eec5ccf8f5a" providerId="ADAL" clId="{F6759DCE-0BEE-4280-B356-A52CD619D527}" dt="2022-03-21T18:51:17.478" v="220" actId="1037"/>
        <pc:sldMkLst>
          <pc:docMk/>
          <pc:sldMk cId="2249613778" sldId="1705"/>
        </pc:sldMkLst>
        <pc:spChg chg="add mod">
          <ac:chgData name="Arce, Eliezer - HCD" userId="86e2a09b-373b-4628-98eb-6eec5ccf8f5a" providerId="ADAL" clId="{F6759DCE-0BEE-4280-B356-A52CD619D527}" dt="2022-03-21T18:51:17.478" v="220" actId="1037"/>
          <ac:spMkLst>
            <pc:docMk/>
            <pc:sldMk cId="2249613778" sldId="1705"/>
            <ac:spMk id="5" creationId="{CFF42F39-427A-49E5-AC69-C7807F2CE3B9}"/>
          </ac:spMkLst>
        </pc:spChg>
        <pc:spChg chg="mod">
          <ac:chgData name="Arce, Eliezer - HCD" userId="86e2a09b-373b-4628-98eb-6eec5ccf8f5a" providerId="ADAL" clId="{F6759DCE-0BEE-4280-B356-A52CD619D527}" dt="2022-03-21T18:50:08.624" v="181" actId="1035"/>
          <ac:spMkLst>
            <pc:docMk/>
            <pc:sldMk cId="2249613778" sldId="1705"/>
            <ac:spMk id="7" creationId="{F2921517-0CFA-9B44-AC5A-C443393917AC}"/>
          </ac:spMkLst>
        </pc:spChg>
        <pc:picChg chg="mod modCrop">
          <ac:chgData name="Arce, Eliezer - HCD" userId="86e2a09b-373b-4628-98eb-6eec5ccf8f5a" providerId="ADAL" clId="{F6759DCE-0BEE-4280-B356-A52CD619D527}" dt="2022-03-21T18:50:16.792" v="210" actId="1035"/>
          <ac:picMkLst>
            <pc:docMk/>
            <pc:sldMk cId="2249613778" sldId="1705"/>
            <ac:picMk id="3" creationId="{72BCFA1E-4BB8-483B-A29A-DD241EB166A9}"/>
          </ac:picMkLst>
        </pc:picChg>
      </pc:sldChg>
      <pc:sldChg chg="modSp mod">
        <pc:chgData name="Arce, Eliezer - HCD" userId="86e2a09b-373b-4628-98eb-6eec5ccf8f5a" providerId="ADAL" clId="{F6759DCE-0BEE-4280-B356-A52CD619D527}" dt="2022-03-21T19:17:09.218" v="920" actId="20577"/>
        <pc:sldMkLst>
          <pc:docMk/>
          <pc:sldMk cId="484143991" sldId="1709"/>
        </pc:sldMkLst>
        <pc:spChg chg="mod">
          <ac:chgData name="Arce, Eliezer - HCD" userId="86e2a09b-373b-4628-98eb-6eec5ccf8f5a" providerId="ADAL" clId="{F6759DCE-0BEE-4280-B356-A52CD619D527}" dt="2022-03-21T19:17:09.218" v="920" actId="20577"/>
          <ac:spMkLst>
            <pc:docMk/>
            <pc:sldMk cId="484143991" sldId="1709"/>
            <ac:spMk id="10" creationId="{7DCA7863-B27D-D549-AE83-BDE1E5385AE4}"/>
          </ac:spMkLst>
        </pc:spChg>
      </pc:sldChg>
      <pc:sldChg chg="modSp mod">
        <pc:chgData name="Arce, Eliezer - HCD" userId="86e2a09b-373b-4628-98eb-6eec5ccf8f5a" providerId="ADAL" clId="{F6759DCE-0BEE-4280-B356-A52CD619D527}" dt="2022-03-21T19:17:18.144" v="927" actId="20577"/>
        <pc:sldMkLst>
          <pc:docMk/>
          <pc:sldMk cId="876308486" sldId="1710"/>
        </pc:sldMkLst>
        <pc:spChg chg="mod">
          <ac:chgData name="Arce, Eliezer - HCD" userId="86e2a09b-373b-4628-98eb-6eec5ccf8f5a" providerId="ADAL" clId="{F6759DCE-0BEE-4280-B356-A52CD619D527}" dt="2022-03-21T19:17:18.144" v="927" actId="20577"/>
          <ac:spMkLst>
            <pc:docMk/>
            <pc:sldMk cId="876308486" sldId="1710"/>
            <ac:spMk id="3" creationId="{485BF166-27B4-C248-89BE-3B839A44EC6B}"/>
          </ac:spMkLst>
        </pc:spChg>
      </pc:sldChg>
      <pc:sldChg chg="modSp mod">
        <pc:chgData name="Arce, Eliezer - HCD" userId="86e2a09b-373b-4628-98eb-6eec5ccf8f5a" providerId="ADAL" clId="{F6759DCE-0BEE-4280-B356-A52CD619D527}" dt="2022-03-21T19:17:28.620" v="935" actId="20577"/>
        <pc:sldMkLst>
          <pc:docMk/>
          <pc:sldMk cId="1841761030" sldId="1711"/>
        </pc:sldMkLst>
        <pc:spChg chg="mod">
          <ac:chgData name="Arce, Eliezer - HCD" userId="86e2a09b-373b-4628-98eb-6eec5ccf8f5a" providerId="ADAL" clId="{F6759DCE-0BEE-4280-B356-A52CD619D527}" dt="2022-03-21T19:17:28.620" v="935" actId="20577"/>
          <ac:spMkLst>
            <pc:docMk/>
            <pc:sldMk cId="1841761030" sldId="1711"/>
            <ac:spMk id="10" creationId="{7DCA7863-B27D-D549-AE83-BDE1E5385AE4}"/>
          </ac:spMkLst>
        </pc:spChg>
      </pc:sldChg>
      <pc:sldChg chg="modSp mod">
        <pc:chgData name="Arce, Eliezer - HCD" userId="86e2a09b-373b-4628-98eb-6eec5ccf8f5a" providerId="ADAL" clId="{F6759DCE-0BEE-4280-B356-A52CD619D527}" dt="2022-03-21T19:17:36.802" v="941" actId="20577"/>
        <pc:sldMkLst>
          <pc:docMk/>
          <pc:sldMk cId="3837308358" sldId="1712"/>
        </pc:sldMkLst>
        <pc:spChg chg="mod">
          <ac:chgData name="Arce, Eliezer - HCD" userId="86e2a09b-373b-4628-98eb-6eec5ccf8f5a" providerId="ADAL" clId="{F6759DCE-0BEE-4280-B356-A52CD619D527}" dt="2022-03-21T19:17:36.802" v="941" actId="20577"/>
          <ac:spMkLst>
            <pc:docMk/>
            <pc:sldMk cId="3837308358" sldId="1712"/>
            <ac:spMk id="3" creationId="{485BF166-27B4-C248-89BE-3B839A44EC6B}"/>
          </ac:spMkLst>
        </pc:spChg>
      </pc:sldChg>
      <pc:sldChg chg="modSp add mod">
        <pc:chgData name="Arce, Eliezer - HCD" userId="86e2a09b-373b-4628-98eb-6eec5ccf8f5a" providerId="ADAL" clId="{F6759DCE-0BEE-4280-B356-A52CD619D527}" dt="2022-03-21T18:45:21.359" v="81" actId="255"/>
        <pc:sldMkLst>
          <pc:docMk/>
          <pc:sldMk cId="2809322306" sldId="1713"/>
        </pc:sldMkLst>
        <pc:spChg chg="mod">
          <ac:chgData name="Arce, Eliezer - HCD" userId="86e2a09b-373b-4628-98eb-6eec5ccf8f5a" providerId="ADAL" clId="{F6759DCE-0BEE-4280-B356-A52CD619D527}" dt="2022-03-21T18:45:21.359" v="81" actId="255"/>
          <ac:spMkLst>
            <pc:docMk/>
            <pc:sldMk cId="2809322306" sldId="1713"/>
            <ac:spMk id="2" creationId="{76CEBF43-966B-4426-9A69-BD28584337E0}"/>
          </ac:spMkLst>
        </pc:spChg>
      </pc:sldChg>
    </pc:docChg>
  </pc:docChgLst>
  <pc:docChgLst>
    <pc:chgData name="Arce, Eliezer - HCD" userId="86e2a09b-373b-4628-98eb-6eec5ccf8f5a" providerId="ADAL" clId="{475C7222-C227-4B22-8B24-8F0F9290EE34}"/>
    <pc:docChg chg="delSld">
      <pc:chgData name="Arce, Eliezer - HCD" userId="86e2a09b-373b-4628-98eb-6eec5ccf8f5a" providerId="ADAL" clId="{475C7222-C227-4B22-8B24-8F0F9290EE34}" dt="2022-01-14T18:12:59.890" v="1" actId="2696"/>
      <pc:docMkLst>
        <pc:docMk/>
      </pc:docMkLst>
      <pc:sldChg chg="del">
        <pc:chgData name="Arce, Eliezer - HCD" userId="86e2a09b-373b-4628-98eb-6eec5ccf8f5a" providerId="ADAL" clId="{475C7222-C227-4B22-8B24-8F0F9290EE34}" dt="2022-01-14T18:12:59.890" v="1" actId="2696"/>
        <pc:sldMkLst>
          <pc:docMk/>
          <pc:sldMk cId="155450801" sldId="1520"/>
        </pc:sldMkLst>
      </pc:sldChg>
      <pc:sldChg chg="del">
        <pc:chgData name="Arce, Eliezer - HCD" userId="86e2a09b-373b-4628-98eb-6eec5ccf8f5a" providerId="ADAL" clId="{475C7222-C227-4B22-8B24-8F0F9290EE34}" dt="2022-01-14T18:12:57.451" v="0" actId="2696"/>
        <pc:sldMkLst>
          <pc:docMk/>
          <pc:sldMk cId="4188759465" sldId="1521"/>
        </pc:sldMkLst>
      </pc:sldChg>
    </pc:docChg>
  </pc:docChgLst>
  <pc:docChgLst>
    <pc:chgData name="Arce, Eliezer - HCD" userId="S::eliezer.arce@houstontx.gov::86e2a09b-373b-4628-98eb-6eec5ccf8f5a" providerId="AD" clId="Web-{6259CE89-DA30-4C37-B4F6-290805196532}"/>
    <pc:docChg chg="modSld">
      <pc:chgData name="Arce, Eliezer - HCD" userId="S::eliezer.arce@houstontx.gov::86e2a09b-373b-4628-98eb-6eec5ccf8f5a" providerId="AD" clId="Web-{6259CE89-DA30-4C37-B4F6-290805196532}" dt="2022-01-10T19:22:39.180" v="19" actId="20577"/>
      <pc:docMkLst>
        <pc:docMk/>
      </pc:docMkLst>
      <pc:sldChg chg="modSp">
        <pc:chgData name="Arce, Eliezer - HCD" userId="S::eliezer.arce@houstontx.gov::86e2a09b-373b-4628-98eb-6eec5ccf8f5a" providerId="AD" clId="Web-{6259CE89-DA30-4C37-B4F6-290805196532}" dt="2022-01-10T19:22:39.180" v="19" actId="20577"/>
        <pc:sldMkLst>
          <pc:docMk/>
          <pc:sldMk cId="793979582" sldId="1289"/>
        </pc:sldMkLst>
        <pc:spChg chg="mod">
          <ac:chgData name="Arce, Eliezer - HCD" userId="S::eliezer.arce@houstontx.gov::86e2a09b-373b-4628-98eb-6eec5ccf8f5a" providerId="AD" clId="Web-{6259CE89-DA30-4C37-B4F6-290805196532}" dt="2022-01-10T19:22:39.180" v="19" actId="20577"/>
          <ac:spMkLst>
            <pc:docMk/>
            <pc:sldMk cId="793979582" sldId="1289"/>
            <ac:spMk id="4" creationId="{52ED81AA-F090-4727-AF8B-162623D9FEA2}"/>
          </ac:spMkLst>
        </pc:spChg>
      </pc:sldChg>
    </pc:docChg>
  </pc:docChgLst>
  <pc:docChgLst>
    <pc:chgData name="Makuch, Ellary - HCD" userId="729c8c1d-8dd7-405b-b3f7-feabc0c037d0" providerId="ADAL" clId="{DEA7DD68-841F-45FD-AFD9-91082D0DC8F4}"/>
    <pc:docChg chg="modSld">
      <pc:chgData name="Makuch, Ellary - HCD" userId="729c8c1d-8dd7-405b-b3f7-feabc0c037d0" providerId="ADAL" clId="{DEA7DD68-841F-45FD-AFD9-91082D0DC8F4}" dt="2022-02-11T17:21:55.678" v="66" actId="20577"/>
      <pc:docMkLst>
        <pc:docMk/>
      </pc:docMkLst>
      <pc:sldChg chg="modSp mod">
        <pc:chgData name="Makuch, Ellary - HCD" userId="729c8c1d-8dd7-405b-b3f7-feabc0c037d0" providerId="ADAL" clId="{DEA7DD68-841F-45FD-AFD9-91082D0DC8F4}" dt="2022-02-11T17:12:54.069" v="13"/>
        <pc:sldMkLst>
          <pc:docMk/>
          <pc:sldMk cId="318967643" sldId="1165"/>
        </pc:sldMkLst>
        <pc:graphicFrameChg chg="mod">
          <ac:chgData name="Makuch, Ellary - HCD" userId="729c8c1d-8dd7-405b-b3f7-feabc0c037d0" providerId="ADAL" clId="{DEA7DD68-841F-45FD-AFD9-91082D0DC8F4}" dt="2022-02-11T17:12:54.069" v="13"/>
          <ac:graphicFrameMkLst>
            <pc:docMk/>
            <pc:sldMk cId="318967643" sldId="1165"/>
            <ac:graphicFrameMk id="10" creationId="{BC1B2031-0591-405B-B877-FEE3032F5458}"/>
          </ac:graphicFrameMkLst>
        </pc:graphicFrameChg>
      </pc:sldChg>
      <pc:sldChg chg="mod">
        <pc:chgData name="Makuch, Ellary - HCD" userId="729c8c1d-8dd7-405b-b3f7-feabc0c037d0" providerId="ADAL" clId="{DEA7DD68-841F-45FD-AFD9-91082D0DC8F4}" dt="2022-02-11T17:13:27.426" v="16" actId="27918"/>
        <pc:sldMkLst>
          <pc:docMk/>
          <pc:sldMk cId="2301404242" sldId="1166"/>
        </pc:sldMkLst>
      </pc:sldChg>
      <pc:sldChg chg="mod">
        <pc:chgData name="Makuch, Ellary - HCD" userId="729c8c1d-8dd7-405b-b3f7-feabc0c037d0" providerId="ADAL" clId="{DEA7DD68-841F-45FD-AFD9-91082D0DC8F4}" dt="2022-02-11T17:13:54.062" v="19" actId="27918"/>
        <pc:sldMkLst>
          <pc:docMk/>
          <pc:sldMk cId="3720141869" sldId="1167"/>
        </pc:sldMkLst>
      </pc:sldChg>
      <pc:sldChg chg="modSp mod">
        <pc:chgData name="Makuch, Ellary - HCD" userId="729c8c1d-8dd7-405b-b3f7-feabc0c037d0" providerId="ADAL" clId="{DEA7DD68-841F-45FD-AFD9-91082D0DC8F4}" dt="2022-02-11T17:16:25.635" v="30" actId="207"/>
        <pc:sldMkLst>
          <pc:docMk/>
          <pc:sldMk cId="3512085987" sldId="1168"/>
        </pc:sldMkLst>
        <pc:spChg chg="mod">
          <ac:chgData name="Makuch, Ellary - HCD" userId="729c8c1d-8dd7-405b-b3f7-feabc0c037d0" providerId="ADAL" clId="{DEA7DD68-841F-45FD-AFD9-91082D0DC8F4}" dt="2022-02-11T17:14:09.775" v="21" actId="20577"/>
          <ac:spMkLst>
            <pc:docMk/>
            <pc:sldMk cId="3512085987" sldId="1168"/>
            <ac:spMk id="2" creationId="{F72661A6-7BF9-4849-90F3-BE67EDCF010C}"/>
          </ac:spMkLst>
        </pc:spChg>
        <pc:spChg chg="mod">
          <ac:chgData name="Makuch, Ellary - HCD" userId="729c8c1d-8dd7-405b-b3f7-feabc0c037d0" providerId="ADAL" clId="{DEA7DD68-841F-45FD-AFD9-91082D0DC8F4}" dt="2022-02-11T17:16:21.589" v="29" actId="207"/>
          <ac:spMkLst>
            <pc:docMk/>
            <pc:sldMk cId="3512085987" sldId="1168"/>
            <ac:spMk id="7" creationId="{77E83AF8-DA16-6E45-9997-00FEEF7D85DB}"/>
          </ac:spMkLst>
        </pc:spChg>
        <pc:spChg chg="mod">
          <ac:chgData name="Makuch, Ellary - HCD" userId="729c8c1d-8dd7-405b-b3f7-feabc0c037d0" providerId="ADAL" clId="{DEA7DD68-841F-45FD-AFD9-91082D0DC8F4}" dt="2022-02-11T17:16:25.635" v="30" actId="207"/>
          <ac:spMkLst>
            <pc:docMk/>
            <pc:sldMk cId="3512085987" sldId="1168"/>
            <ac:spMk id="9" creationId="{0078CF58-2857-B642-B53F-C2A9BEDC581E}"/>
          </ac:spMkLst>
        </pc:spChg>
        <pc:spChg chg="mod">
          <ac:chgData name="Makuch, Ellary - HCD" userId="729c8c1d-8dd7-405b-b3f7-feabc0c037d0" providerId="ADAL" clId="{DEA7DD68-841F-45FD-AFD9-91082D0DC8F4}" dt="2022-02-11T17:15:30.725" v="25" actId="20577"/>
          <ac:spMkLst>
            <pc:docMk/>
            <pc:sldMk cId="3512085987" sldId="1168"/>
            <ac:spMk id="19" creationId="{F83CFB4F-FA6E-904C-B019-14603BFCF198}"/>
          </ac:spMkLst>
        </pc:spChg>
        <pc:spChg chg="mod">
          <ac:chgData name="Makuch, Ellary - HCD" userId="729c8c1d-8dd7-405b-b3f7-feabc0c037d0" providerId="ADAL" clId="{DEA7DD68-841F-45FD-AFD9-91082D0DC8F4}" dt="2022-02-11T17:14:16.710" v="23" actId="20577"/>
          <ac:spMkLst>
            <pc:docMk/>
            <pc:sldMk cId="3512085987" sldId="1168"/>
            <ac:spMk id="23" creationId="{9C958015-2FBC-0C42-B793-40B24A9A2398}"/>
          </ac:spMkLst>
        </pc:spChg>
        <pc:spChg chg="mod">
          <ac:chgData name="Makuch, Ellary - HCD" userId="729c8c1d-8dd7-405b-b3f7-feabc0c037d0" providerId="ADAL" clId="{DEA7DD68-841F-45FD-AFD9-91082D0DC8F4}" dt="2022-02-11T17:15:34.585" v="27" actId="20577"/>
          <ac:spMkLst>
            <pc:docMk/>
            <pc:sldMk cId="3512085987" sldId="1168"/>
            <ac:spMk id="24" creationId="{6322117C-978E-F440-8C9E-0AC8A0676C5E}"/>
          </ac:spMkLst>
        </pc:spChg>
      </pc:sldChg>
      <pc:sldChg chg="modSp mod">
        <pc:chgData name="Makuch, Ellary - HCD" userId="729c8c1d-8dd7-405b-b3f7-feabc0c037d0" providerId="ADAL" clId="{DEA7DD68-841F-45FD-AFD9-91082D0DC8F4}" dt="2022-02-11T17:17:15.373" v="45" actId="20577"/>
        <pc:sldMkLst>
          <pc:docMk/>
          <pc:sldMk cId="1068869968" sldId="1169"/>
        </pc:sldMkLst>
        <pc:spChg chg="mod">
          <ac:chgData name="Makuch, Ellary - HCD" userId="729c8c1d-8dd7-405b-b3f7-feabc0c037d0" providerId="ADAL" clId="{DEA7DD68-841F-45FD-AFD9-91082D0DC8F4}" dt="2022-02-11T17:17:15.373" v="45" actId="20577"/>
          <ac:spMkLst>
            <pc:docMk/>
            <pc:sldMk cId="1068869968" sldId="1169"/>
            <ac:spMk id="3" creationId="{CFA19D99-C6B8-8B4E-B7BD-B57C87BA7FF6}"/>
          </ac:spMkLst>
        </pc:spChg>
        <pc:spChg chg="mod">
          <ac:chgData name="Makuch, Ellary - HCD" userId="729c8c1d-8dd7-405b-b3f7-feabc0c037d0" providerId="ADAL" clId="{DEA7DD68-841F-45FD-AFD9-91082D0DC8F4}" dt="2022-02-11T17:16:36.446" v="38" actId="20577"/>
          <ac:spMkLst>
            <pc:docMk/>
            <pc:sldMk cId="1068869968" sldId="1169"/>
            <ac:spMk id="4" creationId="{8A29D7C8-3D10-4347-869E-9E2F18393F9D}"/>
          </ac:spMkLst>
        </pc:spChg>
      </pc:sldChg>
      <pc:sldChg chg="modSp mod">
        <pc:chgData name="Makuch, Ellary - HCD" userId="729c8c1d-8dd7-405b-b3f7-feabc0c037d0" providerId="ADAL" clId="{DEA7DD68-841F-45FD-AFD9-91082D0DC8F4}" dt="2022-02-11T17:21:55.678" v="66" actId="20577"/>
        <pc:sldMkLst>
          <pc:docMk/>
          <pc:sldMk cId="1579002173" sldId="1171"/>
        </pc:sldMkLst>
        <pc:spChg chg="mod">
          <ac:chgData name="Makuch, Ellary - HCD" userId="729c8c1d-8dd7-405b-b3f7-feabc0c037d0" providerId="ADAL" clId="{DEA7DD68-841F-45FD-AFD9-91082D0DC8F4}" dt="2022-02-11T17:21:55.678" v="66" actId="20577"/>
          <ac:spMkLst>
            <pc:docMk/>
            <pc:sldMk cId="1579002173" sldId="1171"/>
            <ac:spMk id="14" creationId="{A1A1DE09-EFE7-4CC4-B186-9CC1B1DFADC9}"/>
          </ac:spMkLst>
        </pc:spChg>
      </pc:sldChg>
    </pc:docChg>
  </pc:docChgLst>
  <pc:docChgLst>
    <pc:chgData name="Adolphin, Shea - HCD" userId="S::shea.adolphin@houstontx.gov::cfe93595-7d0b-4e2b-b06c-401e3a152bbf" providerId="AD" clId="Web-{F2CE7F2B-CB4B-4C5D-A8F7-FECB568501CF}"/>
    <pc:docChg chg="modSld">
      <pc:chgData name="Adolphin, Shea - HCD" userId="S::shea.adolphin@houstontx.gov::cfe93595-7d0b-4e2b-b06c-401e3a152bbf" providerId="AD" clId="Web-{F2CE7F2B-CB4B-4C5D-A8F7-FECB568501CF}" dt="2022-06-17T18:18:27.455" v="21" actId="20577"/>
      <pc:docMkLst>
        <pc:docMk/>
      </pc:docMkLst>
      <pc:sldChg chg="modSp">
        <pc:chgData name="Adolphin, Shea - HCD" userId="S::shea.adolphin@houstontx.gov::cfe93595-7d0b-4e2b-b06c-401e3a152bbf" providerId="AD" clId="Web-{F2CE7F2B-CB4B-4C5D-A8F7-FECB568501CF}" dt="2022-06-17T18:18:27.455" v="21" actId="20577"/>
        <pc:sldMkLst>
          <pc:docMk/>
          <pc:sldMk cId="3374544192" sldId="1939"/>
        </pc:sldMkLst>
        <pc:spChg chg="mod">
          <ac:chgData name="Adolphin, Shea - HCD" userId="S::shea.adolphin@houstontx.gov::cfe93595-7d0b-4e2b-b06c-401e3a152bbf" providerId="AD" clId="Web-{F2CE7F2B-CB4B-4C5D-A8F7-FECB568501CF}" dt="2022-06-17T18:18:27.455" v="21" actId="20577"/>
          <ac:spMkLst>
            <pc:docMk/>
            <pc:sldMk cId="3374544192" sldId="1939"/>
            <ac:spMk id="8" creationId="{D4FE619E-A0BD-40C5-8473-3F66ADD3E446}"/>
          </ac:spMkLst>
        </pc:spChg>
      </pc:sldChg>
    </pc:docChg>
  </pc:docChgLst>
  <pc:docChgLst>
    <pc:chgData name="Martinez, Ana - HCD" userId="S::ana.patino-martinez@houstontx.gov::a6aa06a9-468b-4673-b53d-d5debb811ca4" providerId="AD" clId="Web-{53FAA22C-BE1F-465A-9C99-6FB9408AC9EB}"/>
    <pc:docChg chg="modSld">
      <pc:chgData name="Martinez, Ana - HCD" userId="S::ana.patino-martinez@houstontx.gov::a6aa06a9-468b-4673-b53d-d5debb811ca4" providerId="AD" clId="Web-{53FAA22C-BE1F-465A-9C99-6FB9408AC9EB}" dt="2022-04-18T15:55:48.714" v="19" actId="20577"/>
      <pc:docMkLst>
        <pc:docMk/>
      </pc:docMkLst>
      <pc:sldChg chg="modSp">
        <pc:chgData name="Martinez, Ana - HCD" userId="S::ana.patino-martinez@houstontx.gov::a6aa06a9-468b-4673-b53d-d5debb811ca4" providerId="AD" clId="Web-{53FAA22C-BE1F-465A-9C99-6FB9408AC9EB}" dt="2022-04-18T15:54:13.462" v="4" actId="20577"/>
        <pc:sldMkLst>
          <pc:docMk/>
          <pc:sldMk cId="491490215" sldId="1585"/>
        </pc:sldMkLst>
        <pc:spChg chg="mod">
          <ac:chgData name="Martinez, Ana - HCD" userId="S::ana.patino-martinez@houstontx.gov::a6aa06a9-468b-4673-b53d-d5debb811ca4" providerId="AD" clId="Web-{53FAA22C-BE1F-465A-9C99-6FB9408AC9EB}" dt="2022-04-18T15:54:13.462" v="4" actId="20577"/>
          <ac:spMkLst>
            <pc:docMk/>
            <pc:sldMk cId="491490215" sldId="1585"/>
            <ac:spMk id="6" creationId="{12852A6E-96A1-4857-9808-79D682832484}"/>
          </ac:spMkLst>
        </pc:spChg>
      </pc:sldChg>
      <pc:sldChg chg="modSp">
        <pc:chgData name="Martinez, Ana - HCD" userId="S::ana.patino-martinez@houstontx.gov::a6aa06a9-468b-4673-b53d-d5debb811ca4" providerId="AD" clId="Web-{53FAA22C-BE1F-465A-9C99-6FB9408AC9EB}" dt="2022-04-18T15:54:24.556" v="8" actId="20577"/>
        <pc:sldMkLst>
          <pc:docMk/>
          <pc:sldMk cId="3617520772" sldId="1730"/>
        </pc:sldMkLst>
        <pc:spChg chg="mod">
          <ac:chgData name="Martinez, Ana - HCD" userId="S::ana.patino-martinez@houstontx.gov::a6aa06a9-468b-4673-b53d-d5debb811ca4" providerId="AD" clId="Web-{53FAA22C-BE1F-465A-9C99-6FB9408AC9EB}" dt="2022-04-18T15:54:24.556" v="8" actId="20577"/>
          <ac:spMkLst>
            <pc:docMk/>
            <pc:sldMk cId="3617520772" sldId="1730"/>
            <ac:spMk id="7" creationId="{71580C6A-1C5A-4AC0-976E-46A911D33915}"/>
          </ac:spMkLst>
        </pc:spChg>
      </pc:sldChg>
      <pc:sldChg chg="modSp">
        <pc:chgData name="Martinez, Ana - HCD" userId="S::ana.patino-martinez@houstontx.gov::a6aa06a9-468b-4673-b53d-d5debb811ca4" providerId="AD" clId="Web-{53FAA22C-BE1F-465A-9C99-6FB9408AC9EB}" dt="2022-04-18T15:54:47.931" v="11" actId="20577"/>
        <pc:sldMkLst>
          <pc:docMk/>
          <pc:sldMk cId="2752898650" sldId="1735"/>
        </pc:sldMkLst>
        <pc:spChg chg="mod">
          <ac:chgData name="Martinez, Ana - HCD" userId="S::ana.patino-martinez@houstontx.gov::a6aa06a9-468b-4673-b53d-d5debb811ca4" providerId="AD" clId="Web-{53FAA22C-BE1F-465A-9C99-6FB9408AC9EB}" dt="2022-04-18T15:54:47.931" v="11" actId="20577"/>
          <ac:spMkLst>
            <pc:docMk/>
            <pc:sldMk cId="2752898650" sldId="1735"/>
            <ac:spMk id="6" creationId="{A9602CF2-E2BF-4704-B92E-0031A7ED4831}"/>
          </ac:spMkLst>
        </pc:spChg>
      </pc:sldChg>
      <pc:sldChg chg="modSp">
        <pc:chgData name="Martinez, Ana - HCD" userId="S::ana.patino-martinez@houstontx.gov::a6aa06a9-468b-4673-b53d-d5debb811ca4" providerId="AD" clId="Web-{53FAA22C-BE1F-465A-9C99-6FB9408AC9EB}" dt="2022-04-18T15:55:16.698" v="14" actId="20577"/>
        <pc:sldMkLst>
          <pc:docMk/>
          <pc:sldMk cId="2528564866" sldId="1740"/>
        </pc:sldMkLst>
        <pc:spChg chg="mod">
          <ac:chgData name="Martinez, Ana - HCD" userId="S::ana.patino-martinez@houstontx.gov::a6aa06a9-468b-4673-b53d-d5debb811ca4" providerId="AD" clId="Web-{53FAA22C-BE1F-465A-9C99-6FB9408AC9EB}" dt="2022-04-18T15:55:16.698" v="14" actId="20577"/>
          <ac:spMkLst>
            <pc:docMk/>
            <pc:sldMk cId="2528564866" sldId="1740"/>
            <ac:spMk id="7" creationId="{9527AD57-2FE4-4BD4-B3FB-7B964ACA40B6}"/>
          </ac:spMkLst>
        </pc:spChg>
      </pc:sldChg>
      <pc:sldChg chg="modSp">
        <pc:chgData name="Martinez, Ana - HCD" userId="S::ana.patino-martinez@houstontx.gov::a6aa06a9-468b-4673-b53d-d5debb811ca4" providerId="AD" clId="Web-{53FAA22C-BE1F-465A-9C99-6FB9408AC9EB}" dt="2022-04-18T15:55:33.354" v="17" actId="20577"/>
        <pc:sldMkLst>
          <pc:docMk/>
          <pc:sldMk cId="2369428535" sldId="1747"/>
        </pc:sldMkLst>
        <pc:spChg chg="mod">
          <ac:chgData name="Martinez, Ana - HCD" userId="S::ana.patino-martinez@houstontx.gov::a6aa06a9-468b-4673-b53d-d5debb811ca4" providerId="AD" clId="Web-{53FAA22C-BE1F-465A-9C99-6FB9408AC9EB}" dt="2022-04-18T15:55:33.354" v="17" actId="20577"/>
          <ac:spMkLst>
            <pc:docMk/>
            <pc:sldMk cId="2369428535" sldId="1747"/>
            <ac:spMk id="8" creationId="{D7428375-A1F4-4F3A-B1EA-FE161AB2E5E6}"/>
          </ac:spMkLst>
        </pc:spChg>
      </pc:sldChg>
      <pc:sldChg chg="modSp">
        <pc:chgData name="Martinez, Ana - HCD" userId="S::ana.patino-martinez@houstontx.gov::a6aa06a9-468b-4673-b53d-d5debb811ca4" providerId="AD" clId="Web-{53FAA22C-BE1F-465A-9C99-6FB9408AC9EB}" dt="2022-04-18T15:55:48.714" v="19" actId="20577"/>
        <pc:sldMkLst>
          <pc:docMk/>
          <pc:sldMk cId="242765739" sldId="1754"/>
        </pc:sldMkLst>
        <pc:spChg chg="mod">
          <ac:chgData name="Martinez, Ana - HCD" userId="S::ana.patino-martinez@houstontx.gov::a6aa06a9-468b-4673-b53d-d5debb811ca4" providerId="AD" clId="Web-{53FAA22C-BE1F-465A-9C99-6FB9408AC9EB}" dt="2022-04-18T15:55:48.714" v="19" actId="20577"/>
          <ac:spMkLst>
            <pc:docMk/>
            <pc:sldMk cId="242765739" sldId="1754"/>
            <ac:spMk id="7" creationId="{6A47F659-1F33-4B86-9CF3-25831A19CC42}"/>
          </ac:spMkLst>
        </pc:spChg>
      </pc:sldChg>
    </pc:docChg>
  </pc:docChgLst>
  <pc:docChgLst>
    <pc:chgData name="Barr, Melody - HCD" userId="S::melody.barr@houstontx.gov::2479bc99-4455-48df-899f-665f2f4e1103" providerId="AD" clId="Web-{17E9D4DC-43E8-4B81-9CF4-2E6857539678}"/>
    <pc:docChg chg="modSld">
      <pc:chgData name="Barr, Melody - HCD" userId="S::melody.barr@houstontx.gov::2479bc99-4455-48df-899f-665f2f4e1103" providerId="AD" clId="Web-{17E9D4DC-43E8-4B81-9CF4-2E6857539678}" dt="2022-02-11T19:11:00.180" v="14" actId="20577"/>
      <pc:docMkLst>
        <pc:docMk/>
      </pc:docMkLst>
      <pc:sldChg chg="modSp">
        <pc:chgData name="Barr, Melody - HCD" userId="S::melody.barr@houstontx.gov::2479bc99-4455-48df-899f-665f2f4e1103" providerId="AD" clId="Web-{17E9D4DC-43E8-4B81-9CF4-2E6857539678}" dt="2022-02-11T19:11:00.180" v="14" actId="20577"/>
        <pc:sldMkLst>
          <pc:docMk/>
          <pc:sldMk cId="793979582" sldId="1289"/>
        </pc:sldMkLst>
        <pc:spChg chg="mod">
          <ac:chgData name="Barr, Melody - HCD" userId="S::melody.barr@houstontx.gov::2479bc99-4455-48df-899f-665f2f4e1103" providerId="AD" clId="Web-{17E9D4DC-43E8-4B81-9CF4-2E6857539678}" dt="2022-02-11T19:11:00.180" v="14" actId="20577"/>
          <ac:spMkLst>
            <pc:docMk/>
            <pc:sldMk cId="793979582" sldId="1289"/>
            <ac:spMk id="6" creationId="{C46E788F-1487-43EC-8601-49743D690AB8}"/>
          </ac:spMkLst>
        </pc:spChg>
      </pc:sldChg>
    </pc:docChg>
  </pc:docChgLst>
  <pc:docChgLst>
    <pc:chgData name="Arce, Eliezer - HCD" userId="S::eliezer.arce@houstontx.gov::86e2a09b-373b-4628-98eb-6eec5ccf8f5a" providerId="AD" clId="Web-{C54E1911-D311-467C-B0D8-0524FA012154}"/>
    <pc:docChg chg="modSld">
      <pc:chgData name="Arce, Eliezer - HCD" userId="S::eliezer.arce@houstontx.gov::86e2a09b-373b-4628-98eb-6eec5ccf8f5a" providerId="AD" clId="Web-{C54E1911-D311-467C-B0D8-0524FA012154}" dt="2022-01-10T19:19:11.882" v="8" actId="20577"/>
      <pc:docMkLst>
        <pc:docMk/>
      </pc:docMkLst>
      <pc:sldChg chg="modSp">
        <pc:chgData name="Arce, Eliezer - HCD" userId="S::eliezer.arce@houstontx.gov::86e2a09b-373b-4628-98eb-6eec5ccf8f5a" providerId="AD" clId="Web-{C54E1911-D311-467C-B0D8-0524FA012154}" dt="2022-01-10T19:19:11.882" v="8" actId="20577"/>
        <pc:sldMkLst>
          <pc:docMk/>
          <pc:sldMk cId="793979582" sldId="1289"/>
        </pc:sldMkLst>
        <pc:spChg chg="mod">
          <ac:chgData name="Arce, Eliezer - HCD" userId="S::eliezer.arce@houstontx.gov::86e2a09b-373b-4628-98eb-6eec5ccf8f5a" providerId="AD" clId="Web-{C54E1911-D311-467C-B0D8-0524FA012154}" dt="2022-01-10T19:19:11.882" v="8" actId="20577"/>
          <ac:spMkLst>
            <pc:docMk/>
            <pc:sldMk cId="793979582" sldId="1289"/>
            <ac:spMk id="4" creationId="{52ED81AA-F090-4727-AF8B-162623D9FEA2}"/>
          </ac:spMkLst>
        </pc:spChg>
      </pc:sldChg>
    </pc:docChg>
  </pc:docChgLst>
  <pc:docChgLst>
    <pc:chgData name="Arce, Eliezer - HCD" userId="86e2a09b-373b-4628-98eb-6eec5ccf8f5a" providerId="ADAL" clId="{D4C884A7-5F1A-45BD-A432-B6E330396C00}"/>
    <pc:docChg chg="undo custSel addSld modSld">
      <pc:chgData name="Arce, Eliezer - HCD" userId="86e2a09b-373b-4628-98eb-6eec5ccf8f5a" providerId="ADAL" clId="{D4C884A7-5F1A-45BD-A432-B6E330396C00}" dt="2022-03-28T18:53:39.285" v="548" actId="1076"/>
      <pc:docMkLst>
        <pc:docMk/>
      </pc:docMkLst>
      <pc:sldChg chg="delSp modSp add mod">
        <pc:chgData name="Arce, Eliezer - HCD" userId="86e2a09b-373b-4628-98eb-6eec5ccf8f5a" providerId="ADAL" clId="{D4C884A7-5F1A-45BD-A432-B6E330396C00}" dt="2022-03-28T18:53:39.285" v="548" actId="1076"/>
        <pc:sldMkLst>
          <pc:docMk/>
          <pc:sldMk cId="3644932284" sldId="1714"/>
        </pc:sldMkLst>
        <pc:spChg chg="mod">
          <ac:chgData name="Arce, Eliezer - HCD" userId="86e2a09b-373b-4628-98eb-6eec5ccf8f5a" providerId="ADAL" clId="{D4C884A7-5F1A-45BD-A432-B6E330396C00}" dt="2022-03-28T18:53:39.285" v="548" actId="1076"/>
          <ac:spMkLst>
            <pc:docMk/>
            <pc:sldMk cId="3644932284" sldId="1714"/>
            <ac:spMk id="2" creationId="{580381DE-8639-4487-963D-88DC9F0FCEFB}"/>
          </ac:spMkLst>
        </pc:spChg>
        <pc:picChg chg="mod modCrop">
          <ac:chgData name="Arce, Eliezer - HCD" userId="86e2a09b-373b-4628-98eb-6eec5ccf8f5a" providerId="ADAL" clId="{D4C884A7-5F1A-45BD-A432-B6E330396C00}" dt="2022-03-28T18:53:37.089" v="547" actId="1037"/>
          <ac:picMkLst>
            <pc:docMk/>
            <pc:sldMk cId="3644932284" sldId="1714"/>
            <ac:picMk id="4" creationId="{83810711-9C62-47B1-B7A0-FFC0B778CC62}"/>
          </ac:picMkLst>
        </pc:picChg>
        <pc:picChg chg="del">
          <ac:chgData name="Arce, Eliezer - HCD" userId="86e2a09b-373b-4628-98eb-6eec5ccf8f5a" providerId="ADAL" clId="{D4C884A7-5F1A-45BD-A432-B6E330396C00}" dt="2022-03-28T18:45:34.285" v="259" actId="478"/>
          <ac:picMkLst>
            <pc:docMk/>
            <pc:sldMk cId="3644932284" sldId="1714"/>
            <ac:picMk id="12" creationId="{F1B243A2-10C2-4552-82AF-4FAE19E69147}"/>
          </ac:picMkLst>
        </pc:picChg>
        <pc:picChg chg="mod">
          <ac:chgData name="Arce, Eliezer - HCD" userId="86e2a09b-373b-4628-98eb-6eec5ccf8f5a" providerId="ADAL" clId="{D4C884A7-5F1A-45BD-A432-B6E330396C00}" dt="2022-03-28T18:53:32.199" v="543" actId="1037"/>
          <ac:picMkLst>
            <pc:docMk/>
            <pc:sldMk cId="3644932284" sldId="1714"/>
            <ac:picMk id="14" creationId="{0DDFC18C-B703-44CC-84E2-9F018F4599B3}"/>
          </ac:picMkLst>
        </pc:picChg>
        <pc:picChg chg="del">
          <ac:chgData name="Arce, Eliezer - HCD" userId="86e2a09b-373b-4628-98eb-6eec5ccf8f5a" providerId="ADAL" clId="{D4C884A7-5F1A-45BD-A432-B6E330396C00}" dt="2022-03-28T18:45:37.679" v="260" actId="478"/>
          <ac:picMkLst>
            <pc:docMk/>
            <pc:sldMk cId="3644932284" sldId="1714"/>
            <ac:picMk id="16" creationId="{77541F29-52D3-4FEF-AF51-E66A570631EF}"/>
          </ac:picMkLst>
        </pc:picChg>
      </pc:sldChg>
      <pc:sldChg chg="delSp modSp add mod">
        <pc:chgData name="Arce, Eliezer - HCD" userId="86e2a09b-373b-4628-98eb-6eec5ccf8f5a" providerId="ADAL" clId="{D4C884A7-5F1A-45BD-A432-B6E330396C00}" dt="2022-03-28T18:50:18.353" v="463" actId="1038"/>
        <pc:sldMkLst>
          <pc:docMk/>
          <pc:sldMk cId="3311395745" sldId="1715"/>
        </pc:sldMkLst>
        <pc:spChg chg="mod">
          <ac:chgData name="Arce, Eliezer - HCD" userId="86e2a09b-373b-4628-98eb-6eec5ccf8f5a" providerId="ADAL" clId="{D4C884A7-5F1A-45BD-A432-B6E330396C00}" dt="2022-03-28T18:37:14.438" v="108" actId="14100"/>
          <ac:spMkLst>
            <pc:docMk/>
            <pc:sldMk cId="3311395745" sldId="1715"/>
            <ac:spMk id="2" creationId="{E1BBE817-E4D2-4FCD-91CB-3361F87C65DB}"/>
          </ac:spMkLst>
        </pc:spChg>
        <pc:picChg chg="del">
          <ac:chgData name="Arce, Eliezer - HCD" userId="86e2a09b-373b-4628-98eb-6eec5ccf8f5a" providerId="ADAL" clId="{D4C884A7-5F1A-45BD-A432-B6E330396C00}" dt="2022-03-28T18:35:21.566" v="3" actId="478"/>
          <ac:picMkLst>
            <pc:docMk/>
            <pc:sldMk cId="3311395745" sldId="1715"/>
            <ac:picMk id="4" creationId="{91B3162D-DBE0-4435-B522-C7EEB1D02F7E}"/>
          </ac:picMkLst>
        </pc:picChg>
        <pc:picChg chg="del">
          <ac:chgData name="Arce, Eliezer - HCD" userId="86e2a09b-373b-4628-98eb-6eec5ccf8f5a" providerId="ADAL" clId="{D4C884A7-5F1A-45BD-A432-B6E330396C00}" dt="2022-03-28T18:35:24.198" v="4" actId="478"/>
          <ac:picMkLst>
            <pc:docMk/>
            <pc:sldMk cId="3311395745" sldId="1715"/>
            <ac:picMk id="5" creationId="{03F18F7D-540C-4830-B66F-38DE49195501}"/>
          </ac:picMkLst>
        </pc:picChg>
        <pc:picChg chg="del mod">
          <ac:chgData name="Arce, Eliezer - HCD" userId="86e2a09b-373b-4628-98eb-6eec5ccf8f5a" providerId="ADAL" clId="{D4C884A7-5F1A-45BD-A432-B6E330396C00}" dt="2022-03-28T18:35:26.389" v="6" actId="478"/>
          <ac:picMkLst>
            <pc:docMk/>
            <pc:sldMk cId="3311395745" sldId="1715"/>
            <ac:picMk id="6" creationId="{5F6E9E0B-E69A-480A-85F5-C4ACE947F9BD}"/>
          </ac:picMkLst>
        </pc:picChg>
        <pc:picChg chg="mod modCrop">
          <ac:chgData name="Arce, Eliezer - HCD" userId="86e2a09b-373b-4628-98eb-6eec5ccf8f5a" providerId="ADAL" clId="{D4C884A7-5F1A-45BD-A432-B6E330396C00}" dt="2022-03-28T18:50:18.353" v="463" actId="1038"/>
          <ac:picMkLst>
            <pc:docMk/>
            <pc:sldMk cId="3311395745" sldId="1715"/>
            <ac:picMk id="7" creationId="{5207C5CE-82F2-4378-B619-212DD7B9D652}"/>
          </ac:picMkLst>
        </pc:picChg>
        <pc:picChg chg="mod modCrop">
          <ac:chgData name="Arce, Eliezer - HCD" userId="86e2a09b-373b-4628-98eb-6eec5ccf8f5a" providerId="ADAL" clId="{D4C884A7-5F1A-45BD-A432-B6E330396C00}" dt="2022-03-28T18:50:14.682" v="454" actId="1038"/>
          <ac:picMkLst>
            <pc:docMk/>
            <pc:sldMk cId="3311395745" sldId="1715"/>
            <ac:picMk id="8" creationId="{E27897AA-4E81-41E0-92E9-30BAF1A0DF6D}"/>
          </ac:picMkLst>
        </pc:picChg>
        <pc:picChg chg="del mod">
          <ac:chgData name="Arce, Eliezer - HCD" userId="86e2a09b-373b-4628-98eb-6eec5ccf8f5a" providerId="ADAL" clId="{D4C884A7-5F1A-45BD-A432-B6E330396C00}" dt="2022-03-28T18:39:50.513" v="120" actId="21"/>
          <ac:picMkLst>
            <pc:docMk/>
            <pc:sldMk cId="3311395745" sldId="1715"/>
            <ac:picMk id="12" creationId="{03738892-4370-418B-8926-D760CA600BD7}"/>
          </ac:picMkLst>
        </pc:picChg>
      </pc:sldChg>
      <pc:sldChg chg="delSp modSp add mod">
        <pc:chgData name="Arce, Eliezer - HCD" userId="86e2a09b-373b-4628-98eb-6eec5ccf8f5a" providerId="ADAL" clId="{D4C884A7-5F1A-45BD-A432-B6E330396C00}" dt="2022-03-28T18:43:03.800" v="205" actId="1037"/>
        <pc:sldMkLst>
          <pc:docMk/>
          <pc:sldMk cId="3482573929" sldId="1716"/>
        </pc:sldMkLst>
        <pc:picChg chg="mod modCrop">
          <ac:chgData name="Arce, Eliezer - HCD" userId="86e2a09b-373b-4628-98eb-6eec5ccf8f5a" providerId="ADAL" clId="{D4C884A7-5F1A-45BD-A432-B6E330396C00}" dt="2022-03-28T18:43:03.800" v="205" actId="1037"/>
          <ac:picMkLst>
            <pc:docMk/>
            <pc:sldMk cId="3482573929" sldId="1716"/>
            <ac:picMk id="4" creationId="{91B3162D-DBE0-4435-B522-C7EEB1D02F7E}"/>
          </ac:picMkLst>
        </pc:picChg>
        <pc:picChg chg="del">
          <ac:chgData name="Arce, Eliezer - HCD" userId="86e2a09b-373b-4628-98eb-6eec5ccf8f5a" providerId="ADAL" clId="{D4C884A7-5F1A-45BD-A432-B6E330396C00}" dt="2022-03-28T18:39:08.018" v="113" actId="478"/>
          <ac:picMkLst>
            <pc:docMk/>
            <pc:sldMk cId="3482573929" sldId="1716"/>
            <ac:picMk id="5" creationId="{03F18F7D-540C-4830-B66F-38DE49195501}"/>
          </ac:picMkLst>
        </pc:picChg>
        <pc:picChg chg="mod modCrop">
          <ac:chgData name="Arce, Eliezer - HCD" userId="86e2a09b-373b-4628-98eb-6eec5ccf8f5a" providerId="ADAL" clId="{D4C884A7-5F1A-45BD-A432-B6E330396C00}" dt="2022-03-28T18:42:59.594" v="201" actId="1076"/>
          <ac:picMkLst>
            <pc:docMk/>
            <pc:sldMk cId="3482573929" sldId="1716"/>
            <ac:picMk id="6" creationId="{5F6E9E0B-E69A-480A-85F5-C4ACE947F9BD}"/>
          </ac:picMkLst>
        </pc:picChg>
        <pc:picChg chg="del">
          <ac:chgData name="Arce, Eliezer - HCD" userId="86e2a09b-373b-4628-98eb-6eec5ccf8f5a" providerId="ADAL" clId="{D4C884A7-5F1A-45BD-A432-B6E330396C00}" dt="2022-03-28T18:38:04.357" v="109" actId="478"/>
          <ac:picMkLst>
            <pc:docMk/>
            <pc:sldMk cId="3482573929" sldId="1716"/>
            <ac:picMk id="7" creationId="{5207C5CE-82F2-4378-B619-212DD7B9D652}"/>
          </ac:picMkLst>
        </pc:picChg>
        <pc:picChg chg="del">
          <ac:chgData name="Arce, Eliezer - HCD" userId="86e2a09b-373b-4628-98eb-6eec5ccf8f5a" providerId="ADAL" clId="{D4C884A7-5F1A-45BD-A432-B6E330396C00}" dt="2022-03-28T18:38:10.153" v="111" actId="478"/>
          <ac:picMkLst>
            <pc:docMk/>
            <pc:sldMk cId="3482573929" sldId="1716"/>
            <ac:picMk id="8" creationId="{E27897AA-4E81-41E0-92E9-30BAF1A0DF6D}"/>
          </ac:picMkLst>
        </pc:picChg>
        <pc:picChg chg="del">
          <ac:chgData name="Arce, Eliezer - HCD" userId="86e2a09b-373b-4628-98eb-6eec5ccf8f5a" providerId="ADAL" clId="{D4C884A7-5F1A-45BD-A432-B6E330396C00}" dt="2022-03-28T18:38:07.640" v="110" actId="478"/>
          <ac:picMkLst>
            <pc:docMk/>
            <pc:sldMk cId="3482573929" sldId="1716"/>
            <ac:picMk id="12" creationId="{03738892-4370-418B-8926-D760CA600BD7}"/>
          </ac:picMkLst>
        </pc:picChg>
      </pc:sldChg>
      <pc:sldChg chg="addSp delSp modSp add mod">
        <pc:chgData name="Arce, Eliezer - HCD" userId="86e2a09b-373b-4628-98eb-6eec5ccf8f5a" providerId="ADAL" clId="{D4C884A7-5F1A-45BD-A432-B6E330396C00}" dt="2022-03-28T18:52:57.566" v="540" actId="1076"/>
        <pc:sldMkLst>
          <pc:docMk/>
          <pc:sldMk cId="1747264598" sldId="1717"/>
        </pc:sldMkLst>
        <pc:picChg chg="del">
          <ac:chgData name="Arce, Eliezer - HCD" userId="86e2a09b-373b-4628-98eb-6eec5ccf8f5a" providerId="ADAL" clId="{D4C884A7-5F1A-45BD-A432-B6E330396C00}" dt="2022-03-28T18:39:33.513" v="117" actId="478"/>
          <ac:picMkLst>
            <pc:docMk/>
            <pc:sldMk cId="1747264598" sldId="1717"/>
            <ac:picMk id="4" creationId="{91B3162D-DBE0-4435-B522-C7EEB1D02F7E}"/>
          </ac:picMkLst>
        </pc:picChg>
        <pc:picChg chg="mod modCrop">
          <ac:chgData name="Arce, Eliezer - HCD" userId="86e2a09b-373b-4628-98eb-6eec5ccf8f5a" providerId="ADAL" clId="{D4C884A7-5F1A-45BD-A432-B6E330396C00}" dt="2022-03-28T18:52:50.881" v="539" actId="1076"/>
          <ac:picMkLst>
            <pc:docMk/>
            <pc:sldMk cId="1747264598" sldId="1717"/>
            <ac:picMk id="5" creationId="{03F18F7D-540C-4830-B66F-38DE49195501}"/>
          </ac:picMkLst>
        </pc:picChg>
        <pc:picChg chg="del">
          <ac:chgData name="Arce, Eliezer - HCD" userId="86e2a09b-373b-4628-98eb-6eec5ccf8f5a" providerId="ADAL" clId="{D4C884A7-5F1A-45BD-A432-B6E330396C00}" dt="2022-03-28T18:39:37.556" v="118" actId="478"/>
          <ac:picMkLst>
            <pc:docMk/>
            <pc:sldMk cId="1747264598" sldId="1717"/>
            <ac:picMk id="6" creationId="{5F6E9E0B-E69A-480A-85F5-C4ACE947F9BD}"/>
          </ac:picMkLst>
        </pc:picChg>
        <pc:picChg chg="add mod modCrop">
          <ac:chgData name="Arce, Eliezer - HCD" userId="86e2a09b-373b-4628-98eb-6eec5ccf8f5a" providerId="ADAL" clId="{D4C884A7-5F1A-45BD-A432-B6E330396C00}" dt="2022-03-28T18:52:57.566" v="540" actId="1076"/>
          <ac:picMkLst>
            <pc:docMk/>
            <pc:sldMk cId="1747264598" sldId="1717"/>
            <ac:picMk id="7" creationId="{AB617651-FC39-4986-856B-C448534491FC}"/>
          </ac:picMkLst>
        </pc:picChg>
      </pc:sldChg>
      <pc:sldChg chg="delSp modSp add mod">
        <pc:chgData name="Arce, Eliezer - HCD" userId="86e2a09b-373b-4628-98eb-6eec5ccf8f5a" providerId="ADAL" clId="{D4C884A7-5F1A-45BD-A432-B6E330396C00}" dt="2022-03-28T18:49:06.854" v="435" actId="14100"/>
        <pc:sldMkLst>
          <pc:docMk/>
          <pc:sldMk cId="1357207749" sldId="1718"/>
        </pc:sldMkLst>
        <pc:picChg chg="del">
          <ac:chgData name="Arce, Eliezer - HCD" userId="86e2a09b-373b-4628-98eb-6eec5ccf8f5a" providerId="ADAL" clId="{D4C884A7-5F1A-45BD-A432-B6E330396C00}" dt="2022-03-28T18:46:12.824" v="283" actId="478"/>
          <ac:picMkLst>
            <pc:docMk/>
            <pc:sldMk cId="1357207749" sldId="1718"/>
            <ac:picMk id="4" creationId="{83810711-9C62-47B1-B7A0-FFC0B778CC62}"/>
          </ac:picMkLst>
        </pc:picChg>
        <pc:picChg chg="mod modCrop">
          <ac:chgData name="Arce, Eliezer - HCD" userId="86e2a09b-373b-4628-98eb-6eec5ccf8f5a" providerId="ADAL" clId="{D4C884A7-5F1A-45BD-A432-B6E330396C00}" dt="2022-03-28T18:48:30.075" v="428" actId="1038"/>
          <ac:picMkLst>
            <pc:docMk/>
            <pc:sldMk cId="1357207749" sldId="1718"/>
            <ac:picMk id="12" creationId="{F1B243A2-10C2-4552-82AF-4FAE19E69147}"/>
          </ac:picMkLst>
        </pc:picChg>
        <pc:picChg chg="del">
          <ac:chgData name="Arce, Eliezer - HCD" userId="86e2a09b-373b-4628-98eb-6eec5ccf8f5a" providerId="ADAL" clId="{D4C884A7-5F1A-45BD-A432-B6E330396C00}" dt="2022-03-28T18:46:15.387" v="284" actId="478"/>
          <ac:picMkLst>
            <pc:docMk/>
            <pc:sldMk cId="1357207749" sldId="1718"/>
            <ac:picMk id="14" creationId="{0DDFC18C-B703-44CC-84E2-9F018F4599B3}"/>
          </ac:picMkLst>
        </pc:picChg>
        <pc:picChg chg="mod modCrop">
          <ac:chgData name="Arce, Eliezer - HCD" userId="86e2a09b-373b-4628-98eb-6eec5ccf8f5a" providerId="ADAL" clId="{D4C884A7-5F1A-45BD-A432-B6E330396C00}" dt="2022-03-28T18:49:06.854" v="435" actId="14100"/>
          <ac:picMkLst>
            <pc:docMk/>
            <pc:sldMk cId="1357207749" sldId="1718"/>
            <ac:picMk id="16" creationId="{77541F29-52D3-4FEF-AF51-E66A570631EF}"/>
          </ac:picMkLst>
        </pc:picChg>
      </pc:sldChg>
    </pc:docChg>
  </pc:docChgLst>
  <pc:docChgLst>
    <pc:chgData name="Arce, Eliezer - HCD" userId="S::eliezer.arce@houstontx.gov::86e2a09b-373b-4628-98eb-6eec5ccf8f5a" providerId="AD" clId="Web-{A3A62889-9790-48AE-B47B-736BC7377876}"/>
    <pc:docChg chg="modSld">
      <pc:chgData name="Arce, Eliezer - HCD" userId="S::eliezer.arce@houstontx.gov::86e2a09b-373b-4628-98eb-6eec5ccf8f5a" providerId="AD" clId="Web-{A3A62889-9790-48AE-B47B-736BC7377876}" dt="2021-11-05T13:30:36.696" v="132" actId="20577"/>
      <pc:docMkLst>
        <pc:docMk/>
      </pc:docMkLst>
      <pc:sldChg chg="modSp">
        <pc:chgData name="Arce, Eliezer - HCD" userId="S::eliezer.arce@houstontx.gov::86e2a09b-373b-4628-98eb-6eec5ccf8f5a" providerId="AD" clId="Web-{A3A62889-9790-48AE-B47B-736BC7377876}" dt="2021-11-05T13:30:36.696" v="132" actId="20577"/>
        <pc:sldMkLst>
          <pc:docMk/>
          <pc:sldMk cId="793979582" sldId="1289"/>
        </pc:sldMkLst>
        <pc:spChg chg="mod">
          <ac:chgData name="Arce, Eliezer - HCD" userId="S::eliezer.arce@houstontx.gov::86e2a09b-373b-4628-98eb-6eec5ccf8f5a" providerId="AD" clId="Web-{A3A62889-9790-48AE-B47B-736BC7377876}" dt="2021-11-05T13:30:36.696" v="132" actId="20577"/>
          <ac:spMkLst>
            <pc:docMk/>
            <pc:sldMk cId="793979582" sldId="1289"/>
            <ac:spMk id="4" creationId="{52ED81AA-F090-4727-AF8B-162623D9FEA2}"/>
          </ac:spMkLst>
        </pc:spChg>
      </pc:sldChg>
    </pc:docChg>
  </pc:docChgLst>
  <pc:docChgLst>
    <pc:chgData name="Arce, Eliezer - HCD" userId="86e2a09b-373b-4628-98eb-6eec5ccf8f5a" providerId="ADAL" clId="{D44B3DEE-E34E-47FB-95FF-79CE886369A1}"/>
    <pc:docChg chg="custSel addSld delSld modSld sldOrd">
      <pc:chgData name="Arce, Eliezer - HCD" userId="86e2a09b-373b-4628-98eb-6eec5ccf8f5a" providerId="ADAL" clId="{D44B3DEE-E34E-47FB-95FF-79CE886369A1}" dt="2022-02-14T14:51:55.688" v="75" actId="20577"/>
      <pc:docMkLst>
        <pc:docMk/>
      </pc:docMkLst>
      <pc:sldChg chg="modSp mod">
        <pc:chgData name="Arce, Eliezer - HCD" userId="86e2a09b-373b-4628-98eb-6eec5ccf8f5a" providerId="ADAL" clId="{D44B3DEE-E34E-47FB-95FF-79CE886369A1}" dt="2022-02-14T14:26:40.257" v="40" actId="14100"/>
        <pc:sldMkLst>
          <pc:docMk/>
          <pc:sldMk cId="2579479470" sldId="644"/>
        </pc:sldMkLst>
        <pc:spChg chg="mod">
          <ac:chgData name="Arce, Eliezer - HCD" userId="86e2a09b-373b-4628-98eb-6eec5ccf8f5a" providerId="ADAL" clId="{D44B3DEE-E34E-47FB-95FF-79CE886369A1}" dt="2022-02-14T14:26:40.257" v="40" actId="14100"/>
          <ac:spMkLst>
            <pc:docMk/>
            <pc:sldMk cId="2579479470" sldId="644"/>
            <ac:spMk id="2" creationId="{49914CAE-6C35-40AA-9F97-196C6BF257FE}"/>
          </ac:spMkLst>
        </pc:spChg>
      </pc:sldChg>
      <pc:sldChg chg="modSp mod">
        <pc:chgData name="Arce, Eliezer - HCD" userId="86e2a09b-373b-4628-98eb-6eec5ccf8f5a" providerId="ADAL" clId="{D44B3DEE-E34E-47FB-95FF-79CE886369A1}" dt="2022-02-14T14:29:27.100" v="66" actId="20577"/>
        <pc:sldMkLst>
          <pc:docMk/>
          <pc:sldMk cId="793979582" sldId="1289"/>
        </pc:sldMkLst>
        <pc:spChg chg="mod">
          <ac:chgData name="Arce, Eliezer - HCD" userId="86e2a09b-373b-4628-98eb-6eec5ccf8f5a" providerId="ADAL" clId="{D44B3DEE-E34E-47FB-95FF-79CE886369A1}" dt="2022-02-14T14:29:27.100" v="66" actId="20577"/>
          <ac:spMkLst>
            <pc:docMk/>
            <pc:sldMk cId="793979582" sldId="1289"/>
            <ac:spMk id="3" creationId="{83A932DF-CAFD-44F1-ADC9-17A615FCEF2C}"/>
          </ac:spMkLst>
        </pc:spChg>
        <pc:spChg chg="mod">
          <ac:chgData name="Arce, Eliezer - HCD" userId="86e2a09b-373b-4628-98eb-6eec5ccf8f5a" providerId="ADAL" clId="{D44B3DEE-E34E-47FB-95FF-79CE886369A1}" dt="2022-02-14T14:26:55.501" v="42" actId="20577"/>
          <ac:spMkLst>
            <pc:docMk/>
            <pc:sldMk cId="793979582" sldId="1289"/>
            <ac:spMk id="6" creationId="{C46E788F-1487-43EC-8601-49743D690AB8}"/>
          </ac:spMkLst>
        </pc:spChg>
      </pc:sldChg>
      <pc:sldChg chg="del">
        <pc:chgData name="Arce, Eliezer - HCD" userId="86e2a09b-373b-4628-98eb-6eec5ccf8f5a" providerId="ADAL" clId="{D44B3DEE-E34E-47FB-95FF-79CE886369A1}" dt="2022-02-11T21:09:35.485" v="21" actId="47"/>
        <pc:sldMkLst>
          <pc:docMk/>
          <pc:sldMk cId="2138125184" sldId="1321"/>
        </pc:sldMkLst>
      </pc:sldChg>
      <pc:sldChg chg="del">
        <pc:chgData name="Arce, Eliezer - HCD" userId="86e2a09b-373b-4628-98eb-6eec5ccf8f5a" providerId="ADAL" clId="{D44B3DEE-E34E-47FB-95FF-79CE886369A1}" dt="2022-02-11T21:14:53.433" v="38" actId="47"/>
        <pc:sldMkLst>
          <pc:docMk/>
          <pc:sldMk cId="3423340727" sldId="1342"/>
        </pc:sldMkLst>
      </pc:sldChg>
      <pc:sldChg chg="add del">
        <pc:chgData name="Arce, Eliezer - HCD" userId="86e2a09b-373b-4628-98eb-6eec5ccf8f5a" providerId="ADAL" clId="{D44B3DEE-E34E-47FB-95FF-79CE886369A1}" dt="2022-02-11T21:10:54.022" v="32"/>
        <pc:sldMkLst>
          <pc:docMk/>
          <pc:sldMk cId="189514738" sldId="1343"/>
        </pc:sldMkLst>
      </pc:sldChg>
      <pc:sldChg chg="ord">
        <pc:chgData name="Arce, Eliezer - HCD" userId="86e2a09b-373b-4628-98eb-6eec5ccf8f5a" providerId="ADAL" clId="{D44B3DEE-E34E-47FB-95FF-79CE886369A1}" dt="2022-02-11T21:14:46.923" v="37"/>
        <pc:sldMkLst>
          <pc:docMk/>
          <pc:sldMk cId="3320809465" sldId="1446"/>
        </pc:sldMkLst>
      </pc:sldChg>
      <pc:sldChg chg="modSp mod">
        <pc:chgData name="Arce, Eliezer - HCD" userId="86e2a09b-373b-4628-98eb-6eec5ccf8f5a" providerId="ADAL" clId="{D44B3DEE-E34E-47FB-95FF-79CE886369A1}" dt="2022-02-14T14:29:11.309" v="58" actId="20577"/>
        <pc:sldMkLst>
          <pc:docMk/>
          <pc:sldMk cId="438348941" sldId="1587"/>
        </pc:sldMkLst>
        <pc:spChg chg="mod">
          <ac:chgData name="Arce, Eliezer - HCD" userId="86e2a09b-373b-4628-98eb-6eec5ccf8f5a" providerId="ADAL" clId="{D44B3DEE-E34E-47FB-95FF-79CE886369A1}" dt="2022-02-14T14:29:11.309" v="58" actId="20577"/>
          <ac:spMkLst>
            <pc:docMk/>
            <pc:sldMk cId="438348941" sldId="1587"/>
            <ac:spMk id="4" creationId="{671A13F7-C8F6-483A-8F81-B581D6151B5A}"/>
          </ac:spMkLst>
        </pc:spChg>
      </pc:sldChg>
      <pc:sldChg chg="modSp mod">
        <pc:chgData name="Arce, Eliezer - HCD" userId="86e2a09b-373b-4628-98eb-6eec5ccf8f5a" providerId="ADAL" clId="{D44B3DEE-E34E-47FB-95FF-79CE886369A1}" dt="2022-02-14T14:29:02.624" v="54" actId="20577"/>
        <pc:sldMkLst>
          <pc:docMk/>
          <pc:sldMk cId="1244732284" sldId="1588"/>
        </pc:sldMkLst>
        <pc:spChg chg="mod">
          <ac:chgData name="Arce, Eliezer - HCD" userId="86e2a09b-373b-4628-98eb-6eec5ccf8f5a" providerId="ADAL" clId="{D44B3DEE-E34E-47FB-95FF-79CE886369A1}" dt="2022-02-14T14:29:02.624" v="54" actId="20577"/>
          <ac:spMkLst>
            <pc:docMk/>
            <pc:sldMk cId="1244732284" sldId="1588"/>
            <ac:spMk id="5" creationId="{62509D73-C111-4258-BF8E-C5921A0C880C}"/>
          </ac:spMkLst>
        </pc:spChg>
      </pc:sldChg>
      <pc:sldChg chg="modSp mod">
        <pc:chgData name="Arce, Eliezer - HCD" userId="86e2a09b-373b-4628-98eb-6eec5ccf8f5a" providerId="ADAL" clId="{D44B3DEE-E34E-47FB-95FF-79CE886369A1}" dt="2022-02-14T14:28:52.121" v="50" actId="20577"/>
        <pc:sldMkLst>
          <pc:docMk/>
          <pc:sldMk cId="679514471" sldId="1589"/>
        </pc:sldMkLst>
        <pc:spChg chg="mod">
          <ac:chgData name="Arce, Eliezer - HCD" userId="86e2a09b-373b-4628-98eb-6eec5ccf8f5a" providerId="ADAL" clId="{D44B3DEE-E34E-47FB-95FF-79CE886369A1}" dt="2022-02-14T14:28:52.121" v="50" actId="20577"/>
          <ac:spMkLst>
            <pc:docMk/>
            <pc:sldMk cId="679514471" sldId="1589"/>
            <ac:spMk id="3" creationId="{83A932DF-CAFD-44F1-ADC9-17A615FCEF2C}"/>
          </ac:spMkLst>
        </pc:spChg>
        <pc:spChg chg="mod">
          <ac:chgData name="Arce, Eliezer - HCD" userId="86e2a09b-373b-4628-98eb-6eec5ccf8f5a" providerId="ADAL" clId="{D44B3DEE-E34E-47FB-95FF-79CE886369A1}" dt="2022-02-14T14:28:01.632" v="46" actId="20577"/>
          <ac:spMkLst>
            <pc:docMk/>
            <pc:sldMk cId="679514471" sldId="1589"/>
            <ac:spMk id="4" creationId="{65F74512-589C-4C25-82D4-EA77E5B8A79D}"/>
          </ac:spMkLst>
        </pc:spChg>
      </pc:sldChg>
      <pc:sldChg chg="modSp mod">
        <pc:chgData name="Arce, Eliezer - HCD" userId="86e2a09b-373b-4628-98eb-6eec5ccf8f5a" providerId="ADAL" clId="{D44B3DEE-E34E-47FB-95FF-79CE886369A1}" dt="2022-02-14T14:29:20.858" v="62" actId="20577"/>
        <pc:sldMkLst>
          <pc:docMk/>
          <pc:sldMk cId="3139223727" sldId="1594"/>
        </pc:sldMkLst>
        <pc:spChg chg="mod">
          <ac:chgData name="Arce, Eliezer - HCD" userId="86e2a09b-373b-4628-98eb-6eec5ccf8f5a" providerId="ADAL" clId="{D44B3DEE-E34E-47FB-95FF-79CE886369A1}" dt="2022-02-14T14:29:20.858" v="62" actId="20577"/>
          <ac:spMkLst>
            <pc:docMk/>
            <pc:sldMk cId="3139223727" sldId="1594"/>
            <ac:spMk id="3" creationId="{83A932DF-CAFD-44F1-ADC9-17A615FCEF2C}"/>
          </ac:spMkLst>
        </pc:spChg>
        <pc:spChg chg="mod">
          <ac:chgData name="Arce, Eliezer - HCD" userId="86e2a09b-373b-4628-98eb-6eec5ccf8f5a" providerId="ADAL" clId="{D44B3DEE-E34E-47FB-95FF-79CE886369A1}" dt="2022-02-14T14:27:13.490" v="44" actId="14100"/>
          <ac:spMkLst>
            <pc:docMk/>
            <pc:sldMk cId="3139223727" sldId="1594"/>
            <ac:spMk id="6" creationId="{C46E788F-1487-43EC-8601-49743D690AB8}"/>
          </ac:spMkLst>
        </pc:spChg>
      </pc:sldChg>
      <pc:sldChg chg="modSp mod">
        <pc:chgData name="Arce, Eliezer - HCD" userId="86e2a09b-373b-4628-98eb-6eec5ccf8f5a" providerId="ADAL" clId="{D44B3DEE-E34E-47FB-95FF-79CE886369A1}" dt="2022-02-14T14:31:24.437" v="68" actId="20577"/>
        <pc:sldMkLst>
          <pc:docMk/>
          <pc:sldMk cId="782522937" sldId="1600"/>
        </pc:sldMkLst>
        <pc:spChg chg="mod">
          <ac:chgData name="Arce, Eliezer - HCD" userId="86e2a09b-373b-4628-98eb-6eec5ccf8f5a" providerId="ADAL" clId="{D44B3DEE-E34E-47FB-95FF-79CE886369A1}" dt="2022-02-14T14:31:24.437" v="68" actId="20577"/>
          <ac:spMkLst>
            <pc:docMk/>
            <pc:sldMk cId="782522937" sldId="1600"/>
            <ac:spMk id="5" creationId="{E74FD11D-3EF1-4F87-960A-F825E3F6A9C0}"/>
          </ac:spMkLst>
        </pc:spChg>
      </pc:sldChg>
      <pc:sldChg chg="modSp mod">
        <pc:chgData name="Arce, Eliezer - HCD" userId="86e2a09b-373b-4628-98eb-6eec5ccf8f5a" providerId="ADAL" clId="{D44B3DEE-E34E-47FB-95FF-79CE886369A1}" dt="2022-02-14T14:32:12.493" v="70" actId="20577"/>
        <pc:sldMkLst>
          <pc:docMk/>
          <pc:sldMk cId="1316812425" sldId="1606"/>
        </pc:sldMkLst>
        <pc:spChg chg="mod">
          <ac:chgData name="Arce, Eliezer - HCD" userId="86e2a09b-373b-4628-98eb-6eec5ccf8f5a" providerId="ADAL" clId="{D44B3DEE-E34E-47FB-95FF-79CE886369A1}" dt="2022-02-14T14:32:12.493" v="70" actId="20577"/>
          <ac:spMkLst>
            <pc:docMk/>
            <pc:sldMk cId="1316812425" sldId="1606"/>
            <ac:spMk id="6" creationId="{50BE52F0-CF2E-4464-B2AF-4E701BE2194C}"/>
          </ac:spMkLst>
        </pc:spChg>
      </pc:sldChg>
      <pc:sldChg chg="modSp mod">
        <pc:chgData name="Arce, Eliezer - HCD" userId="86e2a09b-373b-4628-98eb-6eec5ccf8f5a" providerId="ADAL" clId="{D44B3DEE-E34E-47FB-95FF-79CE886369A1}" dt="2022-02-14T14:51:39.336" v="71" actId="20577"/>
        <pc:sldMkLst>
          <pc:docMk/>
          <pc:sldMk cId="2524555275" sldId="1614"/>
        </pc:sldMkLst>
        <pc:spChg chg="mod">
          <ac:chgData name="Arce, Eliezer - HCD" userId="86e2a09b-373b-4628-98eb-6eec5ccf8f5a" providerId="ADAL" clId="{D44B3DEE-E34E-47FB-95FF-79CE886369A1}" dt="2022-02-14T14:51:39.336" v="71" actId="20577"/>
          <ac:spMkLst>
            <pc:docMk/>
            <pc:sldMk cId="2524555275" sldId="1614"/>
            <ac:spMk id="3" creationId="{83A932DF-CAFD-44F1-ADC9-17A615FCEF2C}"/>
          </ac:spMkLst>
        </pc:spChg>
      </pc:sldChg>
      <pc:sldChg chg="modSp mod">
        <pc:chgData name="Arce, Eliezer - HCD" userId="86e2a09b-373b-4628-98eb-6eec5ccf8f5a" providerId="ADAL" clId="{D44B3DEE-E34E-47FB-95FF-79CE886369A1}" dt="2022-02-14T14:51:43.170" v="72" actId="20577"/>
        <pc:sldMkLst>
          <pc:docMk/>
          <pc:sldMk cId="3875579633" sldId="1616"/>
        </pc:sldMkLst>
        <pc:spChg chg="mod">
          <ac:chgData name="Arce, Eliezer - HCD" userId="86e2a09b-373b-4628-98eb-6eec5ccf8f5a" providerId="ADAL" clId="{D44B3DEE-E34E-47FB-95FF-79CE886369A1}" dt="2022-02-14T14:51:43.170" v="72" actId="20577"/>
          <ac:spMkLst>
            <pc:docMk/>
            <pc:sldMk cId="3875579633" sldId="1616"/>
            <ac:spMk id="3" creationId="{83A932DF-CAFD-44F1-ADC9-17A615FCEF2C}"/>
          </ac:spMkLst>
        </pc:spChg>
      </pc:sldChg>
      <pc:sldChg chg="modSp mod">
        <pc:chgData name="Arce, Eliezer - HCD" userId="86e2a09b-373b-4628-98eb-6eec5ccf8f5a" providerId="ADAL" clId="{D44B3DEE-E34E-47FB-95FF-79CE886369A1}" dt="2022-02-14T14:51:46.946" v="73" actId="20577"/>
        <pc:sldMkLst>
          <pc:docMk/>
          <pc:sldMk cId="2974232707" sldId="1617"/>
        </pc:sldMkLst>
        <pc:spChg chg="mod">
          <ac:chgData name="Arce, Eliezer - HCD" userId="86e2a09b-373b-4628-98eb-6eec5ccf8f5a" providerId="ADAL" clId="{D44B3DEE-E34E-47FB-95FF-79CE886369A1}" dt="2022-02-14T14:51:46.946" v="73" actId="20577"/>
          <ac:spMkLst>
            <pc:docMk/>
            <pc:sldMk cId="2974232707" sldId="1617"/>
            <ac:spMk id="3" creationId="{83A932DF-CAFD-44F1-ADC9-17A615FCEF2C}"/>
          </ac:spMkLst>
        </pc:spChg>
      </pc:sldChg>
      <pc:sldChg chg="modSp mod">
        <pc:chgData name="Arce, Eliezer - HCD" userId="86e2a09b-373b-4628-98eb-6eec5ccf8f5a" providerId="ADAL" clId="{D44B3DEE-E34E-47FB-95FF-79CE886369A1}" dt="2022-02-14T14:51:52.197" v="74" actId="20577"/>
        <pc:sldMkLst>
          <pc:docMk/>
          <pc:sldMk cId="4198747370" sldId="1618"/>
        </pc:sldMkLst>
        <pc:spChg chg="mod">
          <ac:chgData name="Arce, Eliezer - HCD" userId="86e2a09b-373b-4628-98eb-6eec5ccf8f5a" providerId="ADAL" clId="{D44B3DEE-E34E-47FB-95FF-79CE886369A1}" dt="2022-02-14T14:51:52.197" v="74" actId="20577"/>
          <ac:spMkLst>
            <pc:docMk/>
            <pc:sldMk cId="4198747370" sldId="1618"/>
            <ac:spMk id="3" creationId="{83A932DF-CAFD-44F1-ADC9-17A615FCEF2C}"/>
          </ac:spMkLst>
        </pc:spChg>
      </pc:sldChg>
      <pc:sldChg chg="modSp mod">
        <pc:chgData name="Arce, Eliezer - HCD" userId="86e2a09b-373b-4628-98eb-6eec5ccf8f5a" providerId="ADAL" clId="{D44B3DEE-E34E-47FB-95FF-79CE886369A1}" dt="2022-02-14T14:51:55.688" v="75" actId="20577"/>
        <pc:sldMkLst>
          <pc:docMk/>
          <pc:sldMk cId="3297912149" sldId="1619"/>
        </pc:sldMkLst>
        <pc:spChg chg="mod">
          <ac:chgData name="Arce, Eliezer - HCD" userId="86e2a09b-373b-4628-98eb-6eec5ccf8f5a" providerId="ADAL" clId="{D44B3DEE-E34E-47FB-95FF-79CE886369A1}" dt="2022-02-14T14:51:55.688" v="75" actId="20577"/>
          <ac:spMkLst>
            <pc:docMk/>
            <pc:sldMk cId="3297912149" sldId="1619"/>
            <ac:spMk id="3" creationId="{83A932DF-CAFD-44F1-ADC9-17A615FCEF2C}"/>
          </ac:spMkLst>
        </pc:spChg>
      </pc:sldChg>
      <pc:sldChg chg="addSp delSp modSp add mod">
        <pc:chgData name="Arce, Eliezer - HCD" userId="86e2a09b-373b-4628-98eb-6eec5ccf8f5a" providerId="ADAL" clId="{D44B3DEE-E34E-47FB-95FF-79CE886369A1}" dt="2022-02-11T18:50:58.834" v="20" actId="1036"/>
        <pc:sldMkLst>
          <pc:docMk/>
          <pc:sldMk cId="1245700143" sldId="1627"/>
        </pc:sldMkLst>
        <pc:picChg chg="del">
          <ac:chgData name="Arce, Eliezer - HCD" userId="86e2a09b-373b-4628-98eb-6eec5ccf8f5a" providerId="ADAL" clId="{D44B3DEE-E34E-47FB-95FF-79CE886369A1}" dt="2022-02-11T18:50:21.006" v="1" actId="478"/>
          <ac:picMkLst>
            <pc:docMk/>
            <pc:sldMk cId="1245700143" sldId="1627"/>
            <ac:picMk id="3" creationId="{BEA9B91A-7EC8-451C-8F2B-BADEB5933848}"/>
          </ac:picMkLst>
        </pc:picChg>
        <pc:picChg chg="add mod modCrop">
          <ac:chgData name="Arce, Eliezer - HCD" userId="86e2a09b-373b-4628-98eb-6eec5ccf8f5a" providerId="ADAL" clId="{D44B3DEE-E34E-47FB-95FF-79CE886369A1}" dt="2022-02-11T18:50:58.834" v="20" actId="1036"/>
          <ac:picMkLst>
            <pc:docMk/>
            <pc:sldMk cId="1245700143" sldId="1627"/>
            <ac:picMk id="4" creationId="{3CC688A7-72A3-4CD8-AF9E-7AA0A9045BF5}"/>
          </ac:picMkLst>
        </pc:picChg>
      </pc:sldChg>
      <pc:sldChg chg="addSp delSp modSp add del mod ord">
        <pc:chgData name="Arce, Eliezer - HCD" userId="86e2a09b-373b-4628-98eb-6eec5ccf8f5a" providerId="ADAL" clId="{D44B3DEE-E34E-47FB-95FF-79CE886369A1}" dt="2022-02-11T21:13:18.540" v="35" actId="47"/>
        <pc:sldMkLst>
          <pc:docMk/>
          <pc:sldMk cId="4105612472" sldId="1629"/>
        </pc:sldMkLst>
        <pc:spChg chg="del">
          <ac:chgData name="Arce, Eliezer - HCD" userId="86e2a09b-373b-4628-98eb-6eec5ccf8f5a" providerId="ADAL" clId="{D44B3DEE-E34E-47FB-95FF-79CE886369A1}" dt="2022-02-11T21:09:54.173" v="27" actId="478"/>
          <ac:spMkLst>
            <pc:docMk/>
            <pc:sldMk cId="4105612472" sldId="1629"/>
            <ac:spMk id="2" creationId="{1EFE52C4-4403-41E7-9898-5C762A00C0D7}"/>
          </ac:spMkLst>
        </pc:spChg>
        <pc:spChg chg="add mod">
          <ac:chgData name="Arce, Eliezer - HCD" userId="86e2a09b-373b-4628-98eb-6eec5ccf8f5a" providerId="ADAL" clId="{D44B3DEE-E34E-47FB-95FF-79CE886369A1}" dt="2022-02-11T21:09:58.046" v="28" actId="478"/>
          <ac:spMkLst>
            <pc:docMk/>
            <pc:sldMk cId="4105612472" sldId="1629"/>
            <ac:spMk id="4" creationId="{952EDFD1-82F1-40BB-AE00-F38B7DE0C96D}"/>
          </ac:spMkLst>
        </pc:spChg>
        <pc:spChg chg="del">
          <ac:chgData name="Arce, Eliezer - HCD" userId="86e2a09b-373b-4628-98eb-6eec5ccf8f5a" providerId="ADAL" clId="{D44B3DEE-E34E-47FB-95FF-79CE886369A1}" dt="2022-02-11T21:09:58.046" v="28" actId="478"/>
          <ac:spMkLst>
            <pc:docMk/>
            <pc:sldMk cId="4105612472" sldId="1629"/>
            <ac:spMk id="7" creationId="{F2921517-0CFA-9B44-AC5A-C443393917AC}"/>
          </ac:spMkLst>
        </pc:spChg>
      </pc:sldChg>
      <pc:sldChg chg="addSp delSp modSp add del mod">
        <pc:chgData name="Arce, Eliezer - HCD" userId="86e2a09b-373b-4628-98eb-6eec5ccf8f5a" providerId="ADAL" clId="{D44B3DEE-E34E-47FB-95FF-79CE886369A1}" dt="2022-02-11T21:13:15.525" v="34" actId="47"/>
        <pc:sldMkLst>
          <pc:docMk/>
          <pc:sldMk cId="1235271291" sldId="1630"/>
        </pc:sldMkLst>
        <pc:spChg chg="del">
          <ac:chgData name="Arce, Eliezer - HCD" userId="86e2a09b-373b-4628-98eb-6eec5ccf8f5a" providerId="ADAL" clId="{D44B3DEE-E34E-47FB-95FF-79CE886369A1}" dt="2022-02-11T21:10:16.826" v="31" actId="478"/>
          <ac:spMkLst>
            <pc:docMk/>
            <pc:sldMk cId="1235271291" sldId="1630"/>
            <ac:spMk id="2" creationId="{1EFE52C4-4403-41E7-9898-5C762A00C0D7}"/>
          </ac:spMkLst>
        </pc:spChg>
        <pc:spChg chg="add del mod">
          <ac:chgData name="Arce, Eliezer - HCD" userId="86e2a09b-373b-4628-98eb-6eec5ccf8f5a" providerId="ADAL" clId="{D44B3DEE-E34E-47FB-95FF-79CE886369A1}" dt="2022-02-11T21:10:13.213" v="30" actId="478"/>
          <ac:spMkLst>
            <pc:docMk/>
            <pc:sldMk cId="1235271291" sldId="1630"/>
            <ac:spMk id="4" creationId="{97454050-672D-4194-80B1-3A9D88EF9056}"/>
          </ac:spMkLst>
        </pc:spChg>
        <pc:spChg chg="del">
          <ac:chgData name="Arce, Eliezer - HCD" userId="86e2a09b-373b-4628-98eb-6eec5ccf8f5a" providerId="ADAL" clId="{D44B3DEE-E34E-47FB-95FF-79CE886369A1}" dt="2022-02-11T21:10:09.849" v="29" actId="478"/>
          <ac:spMkLst>
            <pc:docMk/>
            <pc:sldMk cId="1235271291" sldId="1630"/>
            <ac:spMk id="7" creationId="{F2921517-0CFA-9B44-AC5A-C443393917AC}"/>
          </ac:spMkLst>
        </pc:spChg>
      </pc:sldChg>
      <pc:sldChg chg="add">
        <pc:chgData name="Arce, Eliezer - HCD" userId="86e2a09b-373b-4628-98eb-6eec5ccf8f5a" providerId="ADAL" clId="{D44B3DEE-E34E-47FB-95FF-79CE886369A1}" dt="2022-02-11T21:13:11.066" v="33"/>
        <pc:sldMkLst>
          <pc:docMk/>
          <pc:sldMk cId="3218402361" sldId="1631"/>
        </pc:sldMkLst>
      </pc:sldChg>
    </pc:docChg>
  </pc:docChgLst>
  <pc:docChgLst>
    <pc:chgData name="Robinson, Kristin - HCD" userId="S::kristin.robinson@houstontx.gov::187d7bfe-0ccd-46b1-85bc-0d3e61d61ba7" providerId="AD" clId="Web-{3B8BD288-FB59-40BE-916F-7B3DF08ECE65}"/>
    <pc:docChg chg="delSld">
      <pc:chgData name="Robinson, Kristin - HCD" userId="S::kristin.robinson@houstontx.gov::187d7bfe-0ccd-46b1-85bc-0d3e61d61ba7" providerId="AD" clId="Web-{3B8BD288-FB59-40BE-916F-7B3DF08ECE65}" dt="2021-11-10T18:35:25.304" v="0"/>
      <pc:docMkLst>
        <pc:docMk/>
      </pc:docMkLst>
      <pc:sldChg chg="del">
        <pc:chgData name="Robinson, Kristin - HCD" userId="S::kristin.robinson@houstontx.gov::187d7bfe-0ccd-46b1-85bc-0d3e61d61ba7" providerId="AD" clId="Web-{3B8BD288-FB59-40BE-916F-7B3DF08ECE65}" dt="2021-11-10T18:35:25.304" v="0"/>
        <pc:sldMkLst>
          <pc:docMk/>
          <pc:sldMk cId="662987807" sldId="1418"/>
        </pc:sldMkLst>
      </pc:sldChg>
    </pc:docChg>
  </pc:docChgLst>
  <pc:docChgLst>
    <pc:chgData name="Arce, Eliezer - HCD" userId="S::eliezer.arce@houstontx.gov::86e2a09b-373b-4628-98eb-6eec5ccf8f5a" providerId="AD" clId="Web-{C8E0DA67-07B2-440B-A517-A74EB8F98AAB}"/>
    <pc:docChg chg="addSld delSld modSld sldOrd">
      <pc:chgData name="Arce, Eliezer - HCD" userId="S::eliezer.arce@houstontx.gov::86e2a09b-373b-4628-98eb-6eec5ccf8f5a" providerId="AD" clId="Web-{C8E0DA67-07B2-440B-A517-A74EB8F98AAB}" dt="2021-10-28T19:32:18.335" v="386" actId="1076"/>
      <pc:docMkLst>
        <pc:docMk/>
      </pc:docMkLst>
      <pc:sldChg chg="del">
        <pc:chgData name="Arce, Eliezer - HCD" userId="S::eliezer.arce@houstontx.gov::86e2a09b-373b-4628-98eb-6eec5ccf8f5a" providerId="AD" clId="Web-{C8E0DA67-07B2-440B-A517-A74EB8F98AAB}" dt="2021-10-28T18:16:44.385" v="123"/>
        <pc:sldMkLst>
          <pc:docMk/>
          <pc:sldMk cId="329669729" sldId="424"/>
        </pc:sldMkLst>
      </pc:sldChg>
      <pc:sldChg chg="del">
        <pc:chgData name="Arce, Eliezer - HCD" userId="S::eliezer.arce@houstontx.gov::86e2a09b-373b-4628-98eb-6eec5ccf8f5a" providerId="AD" clId="Web-{C8E0DA67-07B2-440B-A517-A74EB8F98AAB}" dt="2021-10-28T18:17:03.572" v="138"/>
        <pc:sldMkLst>
          <pc:docMk/>
          <pc:sldMk cId="1462893206" sldId="509"/>
        </pc:sldMkLst>
      </pc:sldChg>
      <pc:sldChg chg="del">
        <pc:chgData name="Arce, Eliezer - HCD" userId="S::eliezer.arce@houstontx.gov::86e2a09b-373b-4628-98eb-6eec5ccf8f5a" providerId="AD" clId="Web-{C8E0DA67-07B2-440B-A517-A74EB8F98AAB}" dt="2021-10-28T18:16:51.760" v="128"/>
        <pc:sldMkLst>
          <pc:docMk/>
          <pc:sldMk cId="644412899" sldId="546"/>
        </pc:sldMkLst>
      </pc:sldChg>
      <pc:sldChg chg="del">
        <pc:chgData name="Arce, Eliezer - HCD" userId="S::eliezer.arce@houstontx.gov::86e2a09b-373b-4628-98eb-6eec5ccf8f5a" providerId="AD" clId="Web-{C8E0DA67-07B2-440B-A517-A74EB8F98AAB}" dt="2021-10-28T18:16:54.447" v="130"/>
        <pc:sldMkLst>
          <pc:docMk/>
          <pc:sldMk cId="3905500923" sldId="602"/>
        </pc:sldMkLst>
      </pc:sldChg>
      <pc:sldChg chg="del">
        <pc:chgData name="Arce, Eliezer - HCD" userId="S::eliezer.arce@houstontx.gov::86e2a09b-373b-4628-98eb-6eec5ccf8f5a" providerId="AD" clId="Web-{C8E0DA67-07B2-440B-A517-A74EB8F98AAB}" dt="2021-10-28T18:16:55.854" v="131"/>
        <pc:sldMkLst>
          <pc:docMk/>
          <pc:sldMk cId="574069807" sldId="603"/>
        </pc:sldMkLst>
      </pc:sldChg>
      <pc:sldChg chg="del">
        <pc:chgData name="Arce, Eliezer - HCD" userId="S::eliezer.arce@houstontx.gov::86e2a09b-373b-4628-98eb-6eec5ccf8f5a" providerId="AD" clId="Web-{C8E0DA67-07B2-440B-A517-A74EB8F98AAB}" dt="2021-10-28T18:16:57.072" v="132"/>
        <pc:sldMkLst>
          <pc:docMk/>
          <pc:sldMk cId="3827606708" sldId="604"/>
        </pc:sldMkLst>
      </pc:sldChg>
      <pc:sldChg chg="del">
        <pc:chgData name="Arce, Eliezer - HCD" userId="S::eliezer.arce@houstontx.gov::86e2a09b-373b-4628-98eb-6eec5ccf8f5a" providerId="AD" clId="Web-{C8E0DA67-07B2-440B-A517-A74EB8F98AAB}" dt="2021-10-28T18:16:58.041" v="133"/>
        <pc:sldMkLst>
          <pc:docMk/>
          <pc:sldMk cId="204212463" sldId="605"/>
        </pc:sldMkLst>
      </pc:sldChg>
      <pc:sldChg chg="del">
        <pc:chgData name="Arce, Eliezer - HCD" userId="S::eliezer.arce@houstontx.gov::86e2a09b-373b-4628-98eb-6eec5ccf8f5a" providerId="AD" clId="Web-{C8E0DA67-07B2-440B-A517-A74EB8F98AAB}" dt="2021-10-28T18:16:59.197" v="134"/>
        <pc:sldMkLst>
          <pc:docMk/>
          <pc:sldMk cId="2945969587" sldId="606"/>
        </pc:sldMkLst>
      </pc:sldChg>
      <pc:sldChg chg="del">
        <pc:chgData name="Arce, Eliezer - HCD" userId="S::eliezer.arce@houstontx.gov::86e2a09b-373b-4628-98eb-6eec5ccf8f5a" providerId="AD" clId="Web-{C8E0DA67-07B2-440B-A517-A74EB8F98AAB}" dt="2021-10-28T18:17:00.166" v="135"/>
        <pc:sldMkLst>
          <pc:docMk/>
          <pc:sldMk cId="2385220136" sldId="607"/>
        </pc:sldMkLst>
      </pc:sldChg>
      <pc:sldChg chg="del">
        <pc:chgData name="Arce, Eliezer - HCD" userId="S::eliezer.arce@houstontx.gov::86e2a09b-373b-4628-98eb-6eec5ccf8f5a" providerId="AD" clId="Web-{C8E0DA67-07B2-440B-A517-A74EB8F98AAB}" dt="2021-10-28T18:17:00.947" v="136"/>
        <pc:sldMkLst>
          <pc:docMk/>
          <pc:sldMk cId="1040695538" sldId="608"/>
        </pc:sldMkLst>
      </pc:sldChg>
      <pc:sldChg chg="del">
        <pc:chgData name="Arce, Eliezer - HCD" userId="S::eliezer.arce@houstontx.gov::86e2a09b-373b-4628-98eb-6eec5ccf8f5a" providerId="AD" clId="Web-{C8E0DA67-07B2-440B-A517-A74EB8F98AAB}" dt="2021-10-28T18:16:46.885" v="124"/>
        <pc:sldMkLst>
          <pc:docMk/>
          <pc:sldMk cId="604037316" sldId="609"/>
        </pc:sldMkLst>
      </pc:sldChg>
      <pc:sldChg chg="del">
        <pc:chgData name="Arce, Eliezer - HCD" userId="S::eliezer.arce@houstontx.gov::86e2a09b-373b-4628-98eb-6eec5ccf8f5a" providerId="AD" clId="Web-{C8E0DA67-07B2-440B-A517-A74EB8F98AAB}" dt="2021-10-28T18:16:47.603" v="125"/>
        <pc:sldMkLst>
          <pc:docMk/>
          <pc:sldMk cId="798902527" sldId="610"/>
        </pc:sldMkLst>
      </pc:sldChg>
      <pc:sldChg chg="del">
        <pc:chgData name="Arce, Eliezer - HCD" userId="S::eliezer.arce@houstontx.gov::86e2a09b-373b-4628-98eb-6eec5ccf8f5a" providerId="AD" clId="Web-{C8E0DA67-07B2-440B-A517-A74EB8F98AAB}" dt="2021-10-28T18:17:06.947" v="140"/>
        <pc:sldMkLst>
          <pc:docMk/>
          <pc:sldMk cId="4000945450" sldId="611"/>
        </pc:sldMkLst>
      </pc:sldChg>
      <pc:sldChg chg="del">
        <pc:chgData name="Arce, Eliezer - HCD" userId="S::eliezer.arce@houstontx.gov::86e2a09b-373b-4628-98eb-6eec5ccf8f5a" providerId="AD" clId="Web-{C8E0DA67-07B2-440B-A517-A74EB8F98AAB}" dt="2021-10-28T18:17:07.854" v="141"/>
        <pc:sldMkLst>
          <pc:docMk/>
          <pc:sldMk cId="2676717138" sldId="612"/>
        </pc:sldMkLst>
      </pc:sldChg>
      <pc:sldChg chg="modSp">
        <pc:chgData name="Arce, Eliezer - HCD" userId="S::eliezer.arce@houstontx.gov::86e2a09b-373b-4628-98eb-6eec5ccf8f5a" providerId="AD" clId="Web-{C8E0DA67-07B2-440B-A517-A74EB8F98AAB}" dt="2021-10-28T18:11:08.349" v="8" actId="20577"/>
        <pc:sldMkLst>
          <pc:docMk/>
          <pc:sldMk cId="3648817661" sldId="613"/>
        </pc:sldMkLst>
        <pc:spChg chg="mod">
          <ac:chgData name="Arce, Eliezer - HCD" userId="S::eliezer.arce@houstontx.gov::86e2a09b-373b-4628-98eb-6eec5ccf8f5a" providerId="AD" clId="Web-{C8E0DA67-07B2-440B-A517-A74EB8F98AAB}" dt="2021-10-28T18:11:08.349" v="8" actId="20577"/>
          <ac:spMkLst>
            <pc:docMk/>
            <pc:sldMk cId="3648817661" sldId="613"/>
            <ac:spMk id="3" creationId="{119A19AC-8C76-C343-8784-2BC52B9F68BE}"/>
          </ac:spMkLst>
        </pc:spChg>
      </pc:sldChg>
      <pc:sldChg chg="del">
        <pc:chgData name="Arce, Eliezer - HCD" userId="S::eliezer.arce@houstontx.gov::86e2a09b-373b-4628-98eb-6eec5ccf8f5a" providerId="AD" clId="Web-{C8E0DA67-07B2-440B-A517-A74EB8F98AAB}" dt="2021-10-28T18:16:50.057" v="127"/>
        <pc:sldMkLst>
          <pc:docMk/>
          <pc:sldMk cId="4288788170" sldId="614"/>
        </pc:sldMkLst>
      </pc:sldChg>
      <pc:sldChg chg="del">
        <pc:chgData name="Arce, Eliezer - HCD" userId="S::eliezer.arce@houstontx.gov::86e2a09b-373b-4628-98eb-6eec5ccf8f5a" providerId="AD" clId="Web-{C8E0DA67-07B2-440B-A517-A74EB8F98AAB}" dt="2021-10-28T18:16:53.041" v="129"/>
        <pc:sldMkLst>
          <pc:docMk/>
          <pc:sldMk cId="3789954256" sldId="615"/>
        </pc:sldMkLst>
      </pc:sldChg>
      <pc:sldChg chg="modSp">
        <pc:chgData name="Arce, Eliezer - HCD" userId="S::eliezer.arce@houstontx.gov::86e2a09b-373b-4628-98eb-6eec5ccf8f5a" providerId="AD" clId="Web-{C8E0DA67-07B2-440B-A517-A74EB8F98AAB}" dt="2021-10-28T18:12:03.584" v="18" actId="20577"/>
        <pc:sldMkLst>
          <pc:docMk/>
          <pc:sldMk cId="2579479470" sldId="644"/>
        </pc:sldMkLst>
        <pc:spChg chg="mod">
          <ac:chgData name="Arce, Eliezer - HCD" userId="S::eliezer.arce@houstontx.gov::86e2a09b-373b-4628-98eb-6eec5ccf8f5a" providerId="AD" clId="Web-{C8E0DA67-07B2-440B-A517-A74EB8F98AAB}" dt="2021-10-28T18:12:03.584" v="18" actId="20577"/>
          <ac:spMkLst>
            <pc:docMk/>
            <pc:sldMk cId="2579479470" sldId="644"/>
            <ac:spMk id="2" creationId="{49914CAE-6C35-40AA-9F97-196C6BF257FE}"/>
          </ac:spMkLst>
        </pc:spChg>
      </pc:sldChg>
      <pc:sldChg chg="modSp">
        <pc:chgData name="Arce, Eliezer - HCD" userId="S::eliezer.arce@houstontx.gov::86e2a09b-373b-4628-98eb-6eec5ccf8f5a" providerId="AD" clId="Web-{C8E0DA67-07B2-440B-A517-A74EB8F98AAB}" dt="2021-10-28T18:15:54.728" v="101" actId="20577"/>
        <pc:sldMkLst>
          <pc:docMk/>
          <pc:sldMk cId="793979582" sldId="1289"/>
        </pc:sldMkLst>
        <pc:spChg chg="mod">
          <ac:chgData name="Arce, Eliezer - HCD" userId="S::eliezer.arce@houstontx.gov::86e2a09b-373b-4628-98eb-6eec5ccf8f5a" providerId="AD" clId="Web-{C8E0DA67-07B2-440B-A517-A74EB8F98AAB}" dt="2021-10-28T18:15:54.728" v="101" actId="20577"/>
          <ac:spMkLst>
            <pc:docMk/>
            <pc:sldMk cId="793979582" sldId="1289"/>
            <ac:spMk id="4" creationId="{52ED81AA-F090-4727-AF8B-162623D9FEA2}"/>
          </ac:spMkLst>
        </pc:spChg>
        <pc:spChg chg="mod">
          <ac:chgData name="Arce, Eliezer - HCD" userId="S::eliezer.arce@houstontx.gov::86e2a09b-373b-4628-98eb-6eec5ccf8f5a" providerId="AD" clId="Web-{C8E0DA67-07B2-440B-A517-A74EB8F98AAB}" dt="2021-10-28T18:12:34.428" v="19" actId="20577"/>
          <ac:spMkLst>
            <pc:docMk/>
            <pc:sldMk cId="793979582" sldId="1289"/>
            <ac:spMk id="7" creationId="{F2921517-0CFA-9B44-AC5A-C443393917AC}"/>
          </ac:spMkLst>
        </pc:spChg>
      </pc:sldChg>
      <pc:sldChg chg="del">
        <pc:chgData name="Arce, Eliezer - HCD" userId="S::eliezer.arce@houstontx.gov::86e2a09b-373b-4628-98eb-6eec5ccf8f5a" providerId="AD" clId="Web-{C8E0DA67-07B2-440B-A517-A74EB8F98AAB}" dt="2021-10-28T18:17:02.322" v="137"/>
        <pc:sldMkLst>
          <pc:docMk/>
          <pc:sldMk cId="1260716007" sldId="1356"/>
        </pc:sldMkLst>
      </pc:sldChg>
      <pc:sldChg chg="addSp delSp modSp">
        <pc:chgData name="Arce, Eliezer - HCD" userId="S::eliezer.arce@houstontx.gov::86e2a09b-373b-4628-98eb-6eec5ccf8f5a" providerId="AD" clId="Web-{C8E0DA67-07B2-440B-A517-A74EB8F98AAB}" dt="2021-10-28T18:18:46.339" v="170" actId="1076"/>
        <pc:sldMkLst>
          <pc:docMk/>
          <pc:sldMk cId="406506088" sldId="1359"/>
        </pc:sldMkLst>
        <pc:spChg chg="del">
          <ac:chgData name="Arce, Eliezer - HCD" userId="S::eliezer.arce@houstontx.gov::86e2a09b-373b-4628-98eb-6eec5ccf8f5a" providerId="AD" clId="Web-{C8E0DA67-07B2-440B-A517-A74EB8F98AAB}" dt="2021-10-28T18:16:05.494" v="102"/>
          <ac:spMkLst>
            <pc:docMk/>
            <pc:sldMk cId="406506088" sldId="1359"/>
            <ac:spMk id="3" creationId="{148315EF-4F11-C645-A6FD-E3E56D7DD527}"/>
          </ac:spMkLst>
        </pc:spChg>
        <pc:spChg chg="add mod">
          <ac:chgData name="Arce, Eliezer - HCD" userId="S::eliezer.arce@houstontx.gov::86e2a09b-373b-4628-98eb-6eec5ccf8f5a" providerId="AD" clId="Web-{C8E0DA67-07B2-440B-A517-A74EB8F98AAB}" dt="2021-10-28T18:18:46.339" v="170" actId="1076"/>
          <ac:spMkLst>
            <pc:docMk/>
            <pc:sldMk cId="406506088" sldId="1359"/>
            <ac:spMk id="4" creationId="{2FC082D6-677B-4445-9FD1-C336A99C810B}"/>
          </ac:spMkLst>
        </pc:spChg>
        <pc:spChg chg="mod">
          <ac:chgData name="Arce, Eliezer - HCD" userId="S::eliezer.arce@houstontx.gov::86e2a09b-373b-4628-98eb-6eec5ccf8f5a" providerId="AD" clId="Web-{C8E0DA67-07B2-440B-A517-A74EB8F98AAB}" dt="2021-10-28T18:18:12.964" v="164" actId="20577"/>
          <ac:spMkLst>
            <pc:docMk/>
            <pc:sldMk cId="406506088" sldId="1359"/>
            <ac:spMk id="5" creationId="{EE4801AC-DF1A-AD45-B569-9E1BEDE682CA}"/>
          </ac:spMkLst>
        </pc:spChg>
      </pc:sldChg>
      <pc:sldChg chg="del">
        <pc:chgData name="Arce, Eliezer - HCD" userId="S::eliezer.arce@houstontx.gov::86e2a09b-373b-4628-98eb-6eec5ccf8f5a" providerId="AD" clId="Web-{C8E0DA67-07B2-440B-A517-A74EB8F98AAB}" dt="2021-10-28T18:19:10.652" v="172"/>
        <pc:sldMkLst>
          <pc:docMk/>
          <pc:sldMk cId="1663167349" sldId="1361"/>
        </pc:sldMkLst>
      </pc:sldChg>
      <pc:sldChg chg="del">
        <pc:chgData name="Arce, Eliezer - HCD" userId="S::eliezer.arce@houstontx.gov::86e2a09b-373b-4628-98eb-6eec5ccf8f5a" providerId="AD" clId="Web-{C8E0DA67-07B2-440B-A517-A74EB8F98AAB}" dt="2021-10-28T18:19:14.871" v="175"/>
        <pc:sldMkLst>
          <pc:docMk/>
          <pc:sldMk cId="3333002830" sldId="1362"/>
        </pc:sldMkLst>
      </pc:sldChg>
      <pc:sldChg chg="del">
        <pc:chgData name="Arce, Eliezer - HCD" userId="S::eliezer.arce@houstontx.gov::86e2a09b-373b-4628-98eb-6eec5ccf8f5a" providerId="AD" clId="Web-{C8E0DA67-07B2-440B-A517-A74EB8F98AAB}" dt="2021-10-28T18:19:11.855" v="173"/>
        <pc:sldMkLst>
          <pc:docMk/>
          <pc:sldMk cId="3285517413" sldId="1363"/>
        </pc:sldMkLst>
      </pc:sldChg>
      <pc:sldChg chg="del">
        <pc:chgData name="Arce, Eliezer - HCD" userId="S::eliezer.arce@houstontx.gov::86e2a09b-373b-4628-98eb-6eec5ccf8f5a" providerId="AD" clId="Web-{C8E0DA67-07B2-440B-A517-A74EB8F98AAB}" dt="2021-10-28T18:19:13.496" v="174"/>
        <pc:sldMkLst>
          <pc:docMk/>
          <pc:sldMk cId="2815594301" sldId="1364"/>
        </pc:sldMkLst>
      </pc:sldChg>
      <pc:sldChg chg="del">
        <pc:chgData name="Arce, Eliezer - HCD" userId="S::eliezer.arce@houstontx.gov::86e2a09b-373b-4628-98eb-6eec5ccf8f5a" providerId="AD" clId="Web-{C8E0DA67-07B2-440B-A517-A74EB8F98AAB}" dt="2021-10-28T18:16:48.650" v="126"/>
        <pc:sldMkLst>
          <pc:docMk/>
          <pc:sldMk cId="1887805315" sldId="1370"/>
        </pc:sldMkLst>
      </pc:sldChg>
      <pc:sldChg chg="del">
        <pc:chgData name="Arce, Eliezer - HCD" userId="S::eliezer.arce@houstontx.gov::86e2a09b-373b-4628-98eb-6eec5ccf8f5a" providerId="AD" clId="Web-{C8E0DA67-07B2-440B-A517-A74EB8F98AAB}" dt="2021-10-28T18:17:04.572" v="139"/>
        <pc:sldMkLst>
          <pc:docMk/>
          <pc:sldMk cId="1541785415" sldId="1371"/>
        </pc:sldMkLst>
      </pc:sldChg>
      <pc:sldChg chg="modSp add replId">
        <pc:chgData name="Arce, Eliezer - HCD" userId="S::eliezer.arce@houstontx.gov::86e2a09b-373b-4628-98eb-6eec5ccf8f5a" providerId="AD" clId="Web-{C8E0DA67-07B2-440B-A517-A74EB8F98AAB}" dt="2021-10-28T18:18:57.074" v="171" actId="1076"/>
        <pc:sldMkLst>
          <pc:docMk/>
          <pc:sldMk cId="3947586885" sldId="1374"/>
        </pc:sldMkLst>
        <pc:spChg chg="mod">
          <ac:chgData name="Arce, Eliezer - HCD" userId="S::eliezer.arce@houstontx.gov::86e2a09b-373b-4628-98eb-6eec5ccf8f5a" providerId="AD" clId="Web-{C8E0DA67-07B2-440B-A517-A74EB8F98AAB}" dt="2021-10-28T18:18:57.074" v="171" actId="1076"/>
          <ac:spMkLst>
            <pc:docMk/>
            <pc:sldMk cId="3947586885" sldId="1374"/>
            <ac:spMk id="4" creationId="{2FC082D6-677B-4445-9FD1-C336A99C810B}"/>
          </ac:spMkLst>
        </pc:spChg>
        <pc:spChg chg="mod">
          <ac:chgData name="Arce, Eliezer - HCD" userId="S::eliezer.arce@houstontx.gov::86e2a09b-373b-4628-98eb-6eec5ccf8f5a" providerId="AD" clId="Web-{C8E0DA67-07B2-440B-A517-A74EB8F98AAB}" dt="2021-10-28T18:17:47.276" v="160" actId="20577"/>
          <ac:spMkLst>
            <pc:docMk/>
            <pc:sldMk cId="3947586885" sldId="1374"/>
            <ac:spMk id="5" creationId="{EE4801AC-DF1A-AD45-B569-9E1BEDE682CA}"/>
          </ac:spMkLst>
        </pc:spChg>
      </pc:sldChg>
      <pc:sldChg chg="add ord replId">
        <pc:chgData name="Arce, Eliezer - HCD" userId="S::eliezer.arce@houstontx.gov::86e2a09b-373b-4628-98eb-6eec5ccf8f5a" providerId="AD" clId="Web-{C8E0DA67-07B2-440B-A517-A74EB8F98AAB}" dt="2021-10-28T18:18:24.183" v="166"/>
        <pc:sldMkLst>
          <pc:docMk/>
          <pc:sldMk cId="2481747725" sldId="1375"/>
        </pc:sldMkLst>
      </pc:sldChg>
      <pc:sldChg chg="add ord replId">
        <pc:chgData name="Arce, Eliezer - HCD" userId="S::eliezer.arce@houstontx.gov::86e2a09b-373b-4628-98eb-6eec5ccf8f5a" providerId="AD" clId="Web-{C8E0DA67-07B2-440B-A517-A74EB8F98AAB}" dt="2021-10-28T18:18:30.324" v="168"/>
        <pc:sldMkLst>
          <pc:docMk/>
          <pc:sldMk cId="3986182138" sldId="1376"/>
        </pc:sldMkLst>
      </pc:sldChg>
      <pc:sldChg chg="modSp add ord replId">
        <pc:chgData name="Arce, Eliezer - HCD" userId="S::eliezer.arce@houstontx.gov::86e2a09b-373b-4628-98eb-6eec5ccf8f5a" providerId="AD" clId="Web-{C8E0DA67-07B2-440B-A517-A74EB8F98AAB}" dt="2021-10-28T18:21:31.170" v="200" actId="20577"/>
        <pc:sldMkLst>
          <pc:docMk/>
          <pc:sldMk cId="2354774844" sldId="1377"/>
        </pc:sldMkLst>
        <pc:spChg chg="mod">
          <ac:chgData name="Arce, Eliezer - HCD" userId="S::eliezer.arce@houstontx.gov::86e2a09b-373b-4628-98eb-6eec5ccf8f5a" providerId="AD" clId="Web-{C8E0DA67-07B2-440B-A517-A74EB8F98AAB}" dt="2021-10-28T18:21:31.170" v="200" actId="20577"/>
          <ac:spMkLst>
            <pc:docMk/>
            <pc:sldMk cId="2354774844" sldId="1377"/>
            <ac:spMk id="3" creationId="{148315EF-4F11-C645-A6FD-E3E56D7DD527}"/>
          </ac:spMkLst>
        </pc:spChg>
      </pc:sldChg>
      <pc:sldChg chg="add replId">
        <pc:chgData name="Arce, Eliezer - HCD" userId="S::eliezer.arce@houstontx.gov::86e2a09b-373b-4628-98eb-6eec5ccf8f5a" providerId="AD" clId="Web-{C8E0DA67-07B2-440B-A517-A74EB8F98AAB}" dt="2021-10-28T18:20:53.826" v="188"/>
        <pc:sldMkLst>
          <pc:docMk/>
          <pc:sldMk cId="1798388499" sldId="1378"/>
        </pc:sldMkLst>
      </pc:sldChg>
      <pc:sldChg chg="addSp delSp modSp add ord replId">
        <pc:chgData name="Arce, Eliezer - HCD" userId="S::eliezer.arce@houstontx.gov::86e2a09b-373b-4628-98eb-6eec5ccf8f5a" providerId="AD" clId="Web-{C8E0DA67-07B2-440B-A517-A74EB8F98AAB}" dt="2021-10-28T18:42:01.483" v="316" actId="1076"/>
        <pc:sldMkLst>
          <pc:docMk/>
          <pc:sldMk cId="2107524759" sldId="1379"/>
        </pc:sldMkLst>
        <pc:spChg chg="del">
          <ac:chgData name="Arce, Eliezer - HCD" userId="S::eliezer.arce@houstontx.gov::86e2a09b-373b-4628-98eb-6eec5ccf8f5a" providerId="AD" clId="Web-{C8E0DA67-07B2-440B-A517-A74EB8F98AAB}" dt="2021-10-28T18:21:44.076" v="203"/>
          <ac:spMkLst>
            <pc:docMk/>
            <pc:sldMk cId="2107524759" sldId="1379"/>
            <ac:spMk id="4" creationId="{52ED81AA-F090-4727-AF8B-162623D9FEA2}"/>
          </ac:spMkLst>
        </pc:spChg>
        <pc:spChg chg="mod">
          <ac:chgData name="Arce, Eliezer - HCD" userId="S::eliezer.arce@houstontx.gov::86e2a09b-373b-4628-98eb-6eec5ccf8f5a" providerId="AD" clId="Web-{C8E0DA67-07B2-440B-A517-A74EB8F98AAB}" dt="2021-10-28T18:22:44.890" v="220" actId="1076"/>
          <ac:spMkLst>
            <pc:docMk/>
            <pc:sldMk cId="2107524759" sldId="1379"/>
            <ac:spMk id="7" creationId="{F2921517-0CFA-9B44-AC5A-C443393917AC}"/>
          </ac:spMkLst>
        </pc:spChg>
        <pc:picChg chg="add del mod">
          <ac:chgData name="Arce, Eliezer - HCD" userId="S::eliezer.arce@houstontx.gov::86e2a09b-373b-4628-98eb-6eec5ccf8f5a" providerId="AD" clId="Web-{C8E0DA67-07B2-440B-A517-A74EB8F98AAB}" dt="2021-10-28T18:23:22.296" v="228"/>
          <ac:picMkLst>
            <pc:docMk/>
            <pc:sldMk cId="2107524759" sldId="1379"/>
            <ac:picMk id="2" creationId="{CC450F33-E725-4264-82AB-6BCF35949B5B}"/>
          </ac:picMkLst>
        </pc:picChg>
        <pc:picChg chg="add mod modCrop">
          <ac:chgData name="Arce, Eliezer - HCD" userId="S::eliezer.arce@houstontx.gov::86e2a09b-373b-4628-98eb-6eec5ccf8f5a" providerId="AD" clId="Web-{C8E0DA67-07B2-440B-A517-A74EB8F98AAB}" dt="2021-10-28T18:42:01.483" v="316" actId="1076"/>
          <ac:picMkLst>
            <pc:docMk/>
            <pc:sldMk cId="2107524759" sldId="1379"/>
            <ac:picMk id="3" creationId="{F362EADA-B3B5-44CA-ABE8-A0927FC39ACE}"/>
          </ac:picMkLst>
        </pc:picChg>
      </pc:sldChg>
      <pc:sldChg chg="addSp delSp modSp add del replId">
        <pc:chgData name="Arce, Eliezer - HCD" userId="S::eliezer.arce@houstontx.gov::86e2a09b-373b-4628-98eb-6eec5ccf8f5a" providerId="AD" clId="Web-{C8E0DA67-07B2-440B-A517-A74EB8F98AAB}" dt="2021-10-28T19:23:37.232" v="353"/>
        <pc:sldMkLst>
          <pc:docMk/>
          <pc:sldMk cId="319723106" sldId="1380"/>
        </pc:sldMkLst>
        <pc:picChg chg="del">
          <ac:chgData name="Arce, Eliezer - HCD" userId="S::eliezer.arce@houstontx.gov::86e2a09b-373b-4628-98eb-6eec5ccf8f5a" providerId="AD" clId="Web-{C8E0DA67-07B2-440B-A517-A74EB8F98AAB}" dt="2021-10-28T18:23:26.062" v="229"/>
          <ac:picMkLst>
            <pc:docMk/>
            <pc:sldMk cId="319723106" sldId="1380"/>
            <ac:picMk id="2" creationId="{CC450F33-E725-4264-82AB-6BCF35949B5B}"/>
          </ac:picMkLst>
        </pc:picChg>
        <pc:picChg chg="add del mod modCrop">
          <ac:chgData name="Arce, Eliezer - HCD" userId="S::eliezer.arce@houstontx.gov::86e2a09b-373b-4628-98eb-6eec5ccf8f5a" providerId="AD" clId="Web-{C8E0DA67-07B2-440B-A517-A74EB8F98AAB}" dt="2021-10-28T19:22:01.496" v="330"/>
          <ac:picMkLst>
            <pc:docMk/>
            <pc:sldMk cId="319723106" sldId="1380"/>
            <ac:picMk id="3" creationId="{CB0C3640-2B36-4598-A874-35BEA4532A16}"/>
          </ac:picMkLst>
        </pc:picChg>
      </pc:sldChg>
      <pc:sldChg chg="addSp delSp modSp add ord replId">
        <pc:chgData name="Arce, Eliezer - HCD" userId="S::eliezer.arce@houstontx.gov::86e2a09b-373b-4628-98eb-6eec5ccf8f5a" providerId="AD" clId="Web-{C8E0DA67-07B2-440B-A517-A74EB8F98AAB}" dt="2021-10-28T18:31:33.865" v="262"/>
        <pc:sldMkLst>
          <pc:docMk/>
          <pc:sldMk cId="2016687353" sldId="1381"/>
        </pc:sldMkLst>
        <pc:picChg chg="del">
          <ac:chgData name="Arce, Eliezer - HCD" userId="S::eliezer.arce@houstontx.gov::86e2a09b-373b-4628-98eb-6eec5ccf8f5a" providerId="AD" clId="Web-{C8E0DA67-07B2-440B-A517-A74EB8F98AAB}" dt="2021-10-28T18:23:27.624" v="230"/>
          <ac:picMkLst>
            <pc:docMk/>
            <pc:sldMk cId="2016687353" sldId="1381"/>
            <ac:picMk id="2" creationId="{CC450F33-E725-4264-82AB-6BCF35949B5B}"/>
          </ac:picMkLst>
        </pc:picChg>
        <pc:picChg chg="add mod modCrop">
          <ac:chgData name="Arce, Eliezer - HCD" userId="S::eliezer.arce@houstontx.gov::86e2a09b-373b-4628-98eb-6eec5ccf8f5a" providerId="AD" clId="Web-{C8E0DA67-07B2-440B-A517-A74EB8F98AAB}" dt="2021-10-28T18:30:32.411" v="257" actId="1076"/>
          <ac:picMkLst>
            <pc:docMk/>
            <pc:sldMk cId="2016687353" sldId="1381"/>
            <ac:picMk id="3" creationId="{EDF92F4E-A835-4636-BCD5-6579C41BEB00}"/>
          </ac:picMkLst>
        </pc:picChg>
      </pc:sldChg>
      <pc:sldChg chg="addSp delSp modSp add replId">
        <pc:chgData name="Arce, Eliezer - HCD" userId="S::eliezer.arce@houstontx.gov::86e2a09b-373b-4628-98eb-6eec5ccf8f5a" providerId="AD" clId="Web-{C8E0DA67-07B2-440B-A517-A74EB8F98AAB}" dt="2021-10-28T19:32:18.335" v="386" actId="1076"/>
        <pc:sldMkLst>
          <pc:docMk/>
          <pc:sldMk cId="3685901865" sldId="1382"/>
        </pc:sldMkLst>
        <pc:picChg chg="del">
          <ac:chgData name="Arce, Eliezer - HCD" userId="S::eliezer.arce@houstontx.gov::86e2a09b-373b-4628-98eb-6eec5ccf8f5a" providerId="AD" clId="Web-{C8E0DA67-07B2-440B-A517-A74EB8F98AAB}" dt="2021-10-28T18:23:31.843" v="231"/>
          <ac:picMkLst>
            <pc:docMk/>
            <pc:sldMk cId="3685901865" sldId="1382"/>
            <ac:picMk id="2" creationId="{CC450F33-E725-4264-82AB-6BCF35949B5B}"/>
          </ac:picMkLst>
        </pc:picChg>
        <pc:picChg chg="add mod modCrop">
          <ac:chgData name="Arce, Eliezer - HCD" userId="S::eliezer.arce@houstontx.gov::86e2a09b-373b-4628-98eb-6eec5ccf8f5a" providerId="AD" clId="Web-{C8E0DA67-07B2-440B-A517-A74EB8F98AAB}" dt="2021-10-28T19:32:18.335" v="386" actId="1076"/>
          <ac:picMkLst>
            <pc:docMk/>
            <pc:sldMk cId="3685901865" sldId="1382"/>
            <ac:picMk id="3" creationId="{7D01CE2B-5FA7-4691-8029-F2EAA984BCE5}"/>
          </ac:picMkLst>
        </pc:picChg>
      </pc:sldChg>
      <pc:sldChg chg="add replId">
        <pc:chgData name="Arce, Eliezer - HCD" userId="S::eliezer.arce@houstontx.gov::86e2a09b-373b-4628-98eb-6eec5ccf8f5a" providerId="AD" clId="Web-{C8E0DA67-07B2-440B-A517-A74EB8F98AAB}" dt="2021-10-28T18:23:14.484" v="227"/>
        <pc:sldMkLst>
          <pc:docMk/>
          <pc:sldMk cId="4008002389" sldId="1383"/>
        </pc:sldMkLst>
      </pc:sldChg>
      <pc:sldChg chg="addSp delSp modSp add replId">
        <pc:chgData name="Arce, Eliezer - HCD" userId="S::eliezer.arce@houstontx.gov::86e2a09b-373b-4628-98eb-6eec5ccf8f5a" providerId="AD" clId="Web-{C8E0DA67-07B2-440B-A517-A74EB8F98AAB}" dt="2021-10-28T19:23:33.529" v="352" actId="1076"/>
        <pc:sldMkLst>
          <pc:docMk/>
          <pc:sldMk cId="1578868428" sldId="1384"/>
        </pc:sldMkLst>
        <pc:picChg chg="add mod modCrop">
          <ac:chgData name="Arce, Eliezer - HCD" userId="S::eliezer.arce@houstontx.gov::86e2a09b-373b-4628-98eb-6eec5ccf8f5a" providerId="AD" clId="Web-{C8E0DA67-07B2-440B-A517-A74EB8F98AAB}" dt="2021-10-28T19:23:33.482" v="351" actId="1076"/>
          <ac:picMkLst>
            <pc:docMk/>
            <pc:sldMk cId="1578868428" sldId="1384"/>
            <ac:picMk id="2" creationId="{2E2DC53B-3E01-4F1C-AE20-BDD53E4DCDC8}"/>
          </ac:picMkLst>
        </pc:picChg>
        <pc:picChg chg="add mod modCrop">
          <ac:chgData name="Arce, Eliezer - HCD" userId="S::eliezer.arce@houstontx.gov::86e2a09b-373b-4628-98eb-6eec5ccf8f5a" providerId="AD" clId="Web-{C8E0DA67-07B2-440B-A517-A74EB8F98AAB}" dt="2021-10-28T19:23:33.529" v="352" actId="1076"/>
          <ac:picMkLst>
            <pc:docMk/>
            <pc:sldMk cId="1578868428" sldId="1384"/>
            <ac:picMk id="3" creationId="{26FC7097-7D00-4952-96ED-8E64E8FAE0A9}"/>
          </ac:picMkLst>
        </pc:picChg>
        <pc:picChg chg="del">
          <ac:chgData name="Arce, Eliezer - HCD" userId="S::eliezer.arce@houstontx.gov::86e2a09b-373b-4628-98eb-6eec5ccf8f5a" providerId="AD" clId="Web-{C8E0DA67-07B2-440B-A517-A74EB8F98AAB}" dt="2021-10-28T18:30:51.615" v="260"/>
          <ac:picMkLst>
            <pc:docMk/>
            <pc:sldMk cId="1578868428" sldId="1384"/>
            <ac:picMk id="3" creationId="{EDF92F4E-A835-4636-BCD5-6579C41BEB00}"/>
          </ac:picMkLst>
        </pc:picChg>
      </pc:sldChg>
      <pc:sldChg chg="addSp delSp modSp add replId">
        <pc:chgData name="Arce, Eliezer - HCD" userId="S::eliezer.arce@houstontx.gov::86e2a09b-373b-4628-98eb-6eec5ccf8f5a" providerId="AD" clId="Web-{C8E0DA67-07B2-440B-A517-A74EB8F98AAB}" dt="2021-10-28T19:31:05.052" v="378" actId="1076"/>
        <pc:sldMkLst>
          <pc:docMk/>
          <pc:sldMk cId="1252361390" sldId="1385"/>
        </pc:sldMkLst>
        <pc:picChg chg="add del mod">
          <ac:chgData name="Arce, Eliezer - HCD" userId="S::eliezer.arce@houstontx.gov::86e2a09b-373b-4628-98eb-6eec5ccf8f5a" providerId="AD" clId="Web-{C8E0DA67-07B2-440B-A517-A74EB8F98AAB}" dt="2021-10-28T18:37:16.011" v="290"/>
          <ac:picMkLst>
            <pc:docMk/>
            <pc:sldMk cId="1252361390" sldId="1385"/>
            <ac:picMk id="2" creationId="{2F602851-295E-4C84-AC0E-07ADDE4876F9}"/>
          </ac:picMkLst>
        </pc:picChg>
        <pc:picChg chg="del">
          <ac:chgData name="Arce, Eliezer - HCD" userId="S::eliezer.arce@houstontx.gov::86e2a09b-373b-4628-98eb-6eec5ccf8f5a" providerId="AD" clId="Web-{C8E0DA67-07B2-440B-A517-A74EB8F98AAB}" dt="2021-10-28T18:30:54.834" v="261"/>
          <ac:picMkLst>
            <pc:docMk/>
            <pc:sldMk cId="1252361390" sldId="1385"/>
            <ac:picMk id="3" creationId="{EDF92F4E-A835-4636-BCD5-6579C41BEB00}"/>
          </ac:picMkLst>
        </pc:picChg>
        <pc:picChg chg="add mod">
          <ac:chgData name="Arce, Eliezer - HCD" userId="S::eliezer.arce@houstontx.gov::86e2a09b-373b-4628-98eb-6eec5ccf8f5a" providerId="AD" clId="Web-{C8E0DA67-07B2-440B-A517-A74EB8F98AAB}" dt="2021-10-28T19:31:05.021" v="377" actId="1076"/>
          <ac:picMkLst>
            <pc:docMk/>
            <pc:sldMk cId="1252361390" sldId="1385"/>
            <ac:picMk id="4" creationId="{92986C41-B9A9-4B46-A9C9-F2E3E2FB06E6}"/>
          </ac:picMkLst>
        </pc:picChg>
        <pc:picChg chg="add mod">
          <ac:chgData name="Arce, Eliezer - HCD" userId="S::eliezer.arce@houstontx.gov::86e2a09b-373b-4628-98eb-6eec5ccf8f5a" providerId="AD" clId="Web-{C8E0DA67-07B2-440B-A517-A74EB8F98AAB}" dt="2021-10-28T19:31:05.052" v="378" actId="1076"/>
          <ac:picMkLst>
            <pc:docMk/>
            <pc:sldMk cId="1252361390" sldId="1385"/>
            <ac:picMk id="5" creationId="{0CB50DAC-A2BB-4BE4-ACA4-4615B16E093E}"/>
          </ac:picMkLst>
        </pc:picChg>
        <pc:picChg chg="add del mod">
          <ac:chgData name="Arce, Eliezer - HCD" userId="S::eliezer.arce@houstontx.gov::86e2a09b-373b-4628-98eb-6eec5ccf8f5a" providerId="AD" clId="Web-{C8E0DA67-07B2-440B-A517-A74EB8F98AAB}" dt="2021-10-28T18:37:13.042" v="289"/>
          <ac:picMkLst>
            <pc:docMk/>
            <pc:sldMk cId="1252361390" sldId="1385"/>
            <ac:picMk id="6" creationId="{3D58EC85-7FBB-44DE-B44C-5AB41EA9471E}"/>
          </ac:picMkLst>
        </pc:picChg>
      </pc:sldChg>
      <pc:sldChg chg="addSp delSp modSp add replId">
        <pc:chgData name="Arce, Eliezer - HCD" userId="S::eliezer.arce@houstontx.gov::86e2a09b-373b-4628-98eb-6eec5ccf8f5a" providerId="AD" clId="Web-{C8E0DA67-07B2-440B-A517-A74EB8F98AAB}" dt="2021-10-28T19:31:44.959" v="382" actId="14100"/>
        <pc:sldMkLst>
          <pc:docMk/>
          <pc:sldMk cId="3003595087" sldId="1386"/>
        </pc:sldMkLst>
        <pc:picChg chg="mod">
          <ac:chgData name="Arce, Eliezer - HCD" userId="S::eliezer.arce@houstontx.gov::86e2a09b-373b-4628-98eb-6eec5ccf8f5a" providerId="AD" clId="Web-{C8E0DA67-07B2-440B-A517-A74EB8F98AAB}" dt="2021-10-28T19:31:38.412" v="381" actId="14100"/>
          <ac:picMkLst>
            <pc:docMk/>
            <pc:sldMk cId="3003595087" sldId="1386"/>
            <ac:picMk id="2" creationId="{2F602851-295E-4C84-AC0E-07ADDE4876F9}"/>
          </ac:picMkLst>
        </pc:picChg>
        <pc:picChg chg="add del mod">
          <ac:chgData name="Arce, Eliezer - HCD" userId="S::eliezer.arce@houstontx.gov::86e2a09b-373b-4628-98eb-6eec5ccf8f5a" providerId="AD" clId="Web-{C8E0DA67-07B2-440B-A517-A74EB8F98AAB}" dt="2021-10-28T19:26:14.047" v="355"/>
          <ac:picMkLst>
            <pc:docMk/>
            <pc:sldMk cId="3003595087" sldId="1386"/>
            <ac:picMk id="3" creationId="{F2AD96B1-2BB4-43B3-9D9E-2EB8415DE78F}"/>
          </ac:picMkLst>
        </pc:picChg>
        <pc:picChg chg="del">
          <ac:chgData name="Arce, Eliezer - HCD" userId="S::eliezer.arce@houstontx.gov::86e2a09b-373b-4628-98eb-6eec5ccf8f5a" providerId="AD" clId="Web-{C8E0DA67-07B2-440B-A517-A74EB8F98AAB}" dt="2021-10-28T18:37:25.433" v="291"/>
          <ac:picMkLst>
            <pc:docMk/>
            <pc:sldMk cId="3003595087" sldId="1386"/>
            <ac:picMk id="4" creationId="{92986C41-B9A9-4B46-A9C9-F2E3E2FB06E6}"/>
          </ac:picMkLst>
        </pc:picChg>
        <pc:picChg chg="del">
          <ac:chgData name="Arce, Eliezer - HCD" userId="S::eliezer.arce@houstontx.gov::86e2a09b-373b-4628-98eb-6eec5ccf8f5a" providerId="AD" clId="Web-{C8E0DA67-07B2-440B-A517-A74EB8F98AAB}" dt="2021-10-28T18:37:28.448" v="292"/>
          <ac:picMkLst>
            <pc:docMk/>
            <pc:sldMk cId="3003595087" sldId="1386"/>
            <ac:picMk id="5" creationId="{0CB50DAC-A2BB-4BE4-ACA4-4615B16E093E}"/>
          </ac:picMkLst>
        </pc:picChg>
        <pc:picChg chg="del">
          <ac:chgData name="Arce, Eliezer - HCD" userId="S::eliezer.arce@houstontx.gov::86e2a09b-373b-4628-98eb-6eec5ccf8f5a" providerId="AD" clId="Web-{C8E0DA67-07B2-440B-A517-A74EB8F98AAB}" dt="2021-10-28T19:26:17.250" v="356"/>
          <ac:picMkLst>
            <pc:docMk/>
            <pc:sldMk cId="3003595087" sldId="1386"/>
            <ac:picMk id="6" creationId="{3D58EC85-7FBB-44DE-B44C-5AB41EA9471E}"/>
          </ac:picMkLst>
        </pc:picChg>
        <pc:picChg chg="add mod">
          <ac:chgData name="Arce, Eliezer - HCD" userId="S::eliezer.arce@houstontx.gov::86e2a09b-373b-4628-98eb-6eec5ccf8f5a" providerId="AD" clId="Web-{C8E0DA67-07B2-440B-A517-A74EB8F98AAB}" dt="2021-10-28T19:31:44.959" v="382" actId="14100"/>
          <ac:picMkLst>
            <pc:docMk/>
            <pc:sldMk cId="3003595087" sldId="1386"/>
            <ac:picMk id="8" creationId="{C06CA644-CFA2-45BD-BB94-B4CD1498A58F}"/>
          </ac:picMkLst>
        </pc:picChg>
      </pc:sldChg>
      <pc:sldChg chg="addSp delSp modSp add replId">
        <pc:chgData name="Arce, Eliezer - HCD" userId="S::eliezer.arce@houstontx.gov::86e2a09b-373b-4628-98eb-6eec5ccf8f5a" providerId="AD" clId="Web-{C8E0DA67-07B2-440B-A517-A74EB8F98AAB}" dt="2021-10-28T18:43:33.328" v="327" actId="1076"/>
        <pc:sldMkLst>
          <pc:docMk/>
          <pc:sldMk cId="3181316632" sldId="1387"/>
        </pc:sldMkLst>
        <pc:picChg chg="add mod">
          <ac:chgData name="Arce, Eliezer - HCD" userId="S::eliezer.arce@houstontx.gov::86e2a09b-373b-4628-98eb-6eec5ccf8f5a" providerId="AD" clId="Web-{C8E0DA67-07B2-440B-A517-A74EB8F98AAB}" dt="2021-10-28T18:43:33.328" v="327" actId="1076"/>
          <ac:picMkLst>
            <pc:docMk/>
            <pc:sldMk cId="3181316632" sldId="1387"/>
            <ac:picMk id="2" creationId="{DC1689B8-ACC4-477E-B81A-DF33434B803E}"/>
          </ac:picMkLst>
        </pc:picChg>
        <pc:picChg chg="del">
          <ac:chgData name="Arce, Eliezer - HCD" userId="S::eliezer.arce@houstontx.gov::86e2a09b-373b-4628-98eb-6eec5ccf8f5a" providerId="AD" clId="Web-{C8E0DA67-07B2-440B-A517-A74EB8F98AAB}" dt="2021-10-28T18:42:41.046" v="318"/>
          <ac:picMkLst>
            <pc:docMk/>
            <pc:sldMk cId="3181316632" sldId="1387"/>
            <ac:picMk id="3" creationId="{F362EADA-B3B5-44CA-ABE8-A0927FC39ACE}"/>
          </ac:picMkLst>
        </pc:picChg>
        <pc:picChg chg="add mod">
          <ac:chgData name="Arce, Eliezer - HCD" userId="S::eliezer.arce@houstontx.gov::86e2a09b-373b-4628-98eb-6eec5ccf8f5a" providerId="AD" clId="Web-{C8E0DA67-07B2-440B-A517-A74EB8F98AAB}" dt="2021-10-28T18:43:22.406" v="325" actId="1076"/>
          <ac:picMkLst>
            <pc:docMk/>
            <pc:sldMk cId="3181316632" sldId="1387"/>
            <ac:picMk id="4" creationId="{BE8DAA8F-E437-4C5A-BFF2-F7C34E0AB03B}"/>
          </ac:picMkLst>
        </pc:picChg>
      </pc:sldChg>
      <pc:sldChg chg="delSp modSp add replId">
        <pc:chgData name="Arce, Eliezer - HCD" userId="S::eliezer.arce@houstontx.gov::86e2a09b-373b-4628-98eb-6eec5ccf8f5a" providerId="AD" clId="Web-{C8E0DA67-07B2-440B-A517-A74EB8F98AAB}" dt="2021-10-28T19:31:24.927" v="380" actId="14100"/>
        <pc:sldMkLst>
          <pc:docMk/>
          <pc:sldMk cId="1966638534" sldId="1388"/>
        </pc:sldMkLst>
        <pc:picChg chg="del">
          <ac:chgData name="Arce, Eliezer - HCD" userId="S::eliezer.arce@houstontx.gov::86e2a09b-373b-4628-98eb-6eec5ccf8f5a" providerId="AD" clId="Web-{C8E0DA67-07B2-440B-A517-A74EB8F98AAB}" dt="2021-10-28T19:27:22.158" v="357"/>
          <ac:picMkLst>
            <pc:docMk/>
            <pc:sldMk cId="1966638534" sldId="1388"/>
            <ac:picMk id="2" creationId="{2F602851-295E-4C84-AC0E-07ADDE4876F9}"/>
          </ac:picMkLst>
        </pc:picChg>
        <pc:picChg chg="mod">
          <ac:chgData name="Arce, Eliezer - HCD" userId="S::eliezer.arce@houstontx.gov::86e2a09b-373b-4628-98eb-6eec5ccf8f5a" providerId="AD" clId="Web-{C8E0DA67-07B2-440B-A517-A74EB8F98AAB}" dt="2021-10-28T19:31:21.177" v="379" actId="14100"/>
          <ac:picMkLst>
            <pc:docMk/>
            <pc:sldMk cId="1966638534" sldId="1388"/>
            <ac:picMk id="3" creationId="{F2AD96B1-2BB4-43B3-9D9E-2EB8415DE78F}"/>
          </ac:picMkLst>
        </pc:picChg>
        <pc:picChg chg="mod">
          <ac:chgData name="Arce, Eliezer - HCD" userId="S::eliezer.arce@houstontx.gov::86e2a09b-373b-4628-98eb-6eec5ccf8f5a" providerId="AD" clId="Web-{C8E0DA67-07B2-440B-A517-A74EB8F98AAB}" dt="2021-10-28T19:31:24.927" v="380" actId="14100"/>
          <ac:picMkLst>
            <pc:docMk/>
            <pc:sldMk cId="1966638534" sldId="1388"/>
            <ac:picMk id="6" creationId="{3D58EC85-7FBB-44DE-B44C-5AB41EA9471E}"/>
          </ac:picMkLst>
        </pc:picChg>
        <pc:picChg chg="del">
          <ac:chgData name="Arce, Eliezer - HCD" userId="S::eliezer.arce@houstontx.gov::86e2a09b-373b-4628-98eb-6eec5ccf8f5a" providerId="AD" clId="Web-{C8E0DA67-07B2-440B-A517-A74EB8F98AAB}" dt="2021-10-28T19:27:31.095" v="358"/>
          <ac:picMkLst>
            <pc:docMk/>
            <pc:sldMk cId="1966638534" sldId="1388"/>
            <ac:picMk id="8" creationId="{C06CA644-CFA2-45BD-BB94-B4CD1498A58F}"/>
          </ac:picMkLst>
        </pc:picChg>
      </pc:sldChg>
    </pc:docChg>
  </pc:docChgLst>
  <pc:docChgLst>
    <pc:chgData name="Arce, Eliezer - HCD" userId="S::eliezer.arce@houstontx.gov::86e2a09b-373b-4628-98eb-6eec5ccf8f5a" providerId="AD" clId="Web-{F8104222-8EAC-486C-983E-1E4A1E72E2DD}"/>
    <pc:docChg chg="addSld">
      <pc:chgData name="Arce, Eliezer - HCD" userId="S::eliezer.arce@houstontx.gov::86e2a09b-373b-4628-98eb-6eec5ccf8f5a" providerId="AD" clId="Web-{F8104222-8EAC-486C-983E-1E4A1E72E2DD}" dt="2022-05-25T14:31:55.853" v="0"/>
      <pc:docMkLst>
        <pc:docMk/>
      </pc:docMkLst>
      <pc:sldChg chg="add replId">
        <pc:chgData name="Arce, Eliezer - HCD" userId="S::eliezer.arce@houstontx.gov::86e2a09b-373b-4628-98eb-6eec5ccf8f5a" providerId="AD" clId="Web-{F8104222-8EAC-486C-983E-1E4A1E72E2DD}" dt="2022-05-25T14:31:55.853" v="0"/>
        <pc:sldMkLst>
          <pc:docMk/>
          <pc:sldMk cId="3875113703" sldId="1865"/>
        </pc:sldMkLst>
      </pc:sldChg>
    </pc:docChg>
  </pc:docChgLst>
  <pc:docChgLst>
    <pc:chgData name="Arce, Eliezer - HCD" userId="86e2a09b-373b-4628-98eb-6eec5ccf8f5a" providerId="ADAL" clId="{05FD38AA-728F-42BA-9735-5FDE10CA0E9F}"/>
    <pc:docChg chg="custSel delSld modSld">
      <pc:chgData name="Arce, Eliezer - HCD" userId="86e2a09b-373b-4628-98eb-6eec5ccf8f5a" providerId="ADAL" clId="{05FD38AA-728F-42BA-9735-5FDE10CA0E9F}" dt="2021-10-18T17:10:34.343" v="20" actId="47"/>
      <pc:docMkLst>
        <pc:docMk/>
      </pc:docMkLst>
      <pc:sldChg chg="modSp mod">
        <pc:chgData name="Arce, Eliezer - HCD" userId="86e2a09b-373b-4628-98eb-6eec5ccf8f5a" providerId="ADAL" clId="{05FD38AA-728F-42BA-9735-5FDE10CA0E9F}" dt="2021-10-18T17:09:10.015" v="2" actId="20577"/>
        <pc:sldMkLst>
          <pc:docMk/>
          <pc:sldMk cId="2138125184" sldId="1321"/>
        </pc:sldMkLst>
        <pc:spChg chg="mod">
          <ac:chgData name="Arce, Eliezer - HCD" userId="86e2a09b-373b-4628-98eb-6eec5ccf8f5a" providerId="ADAL" clId="{05FD38AA-728F-42BA-9735-5FDE10CA0E9F}" dt="2021-10-18T17:09:10.015" v="2" actId="20577"/>
          <ac:spMkLst>
            <pc:docMk/>
            <pc:sldMk cId="2138125184" sldId="1321"/>
            <ac:spMk id="2" creationId="{76CEBF43-966B-4426-9A69-BD28584337E0}"/>
          </ac:spMkLst>
        </pc:spChg>
      </pc:sldChg>
      <pc:sldChg chg="delCm">
        <pc:chgData name="Arce, Eliezer - HCD" userId="86e2a09b-373b-4628-98eb-6eec5ccf8f5a" providerId="ADAL" clId="{05FD38AA-728F-42BA-9735-5FDE10CA0E9F}" dt="2021-10-18T17:08:17.545" v="0" actId="1592"/>
        <pc:sldMkLst>
          <pc:docMk/>
          <pc:sldMk cId="582357534" sldId="1327"/>
        </pc:sldMkLst>
      </pc:sldChg>
      <pc:sldChg chg="del">
        <pc:chgData name="Arce, Eliezer - HCD" userId="86e2a09b-373b-4628-98eb-6eec5ccf8f5a" providerId="ADAL" clId="{05FD38AA-728F-42BA-9735-5FDE10CA0E9F}" dt="2021-10-18T17:10:34.343" v="20" actId="47"/>
        <pc:sldMkLst>
          <pc:docMk/>
          <pc:sldMk cId="331340810" sldId="1357"/>
        </pc:sldMkLst>
      </pc:sldChg>
      <pc:sldChg chg="del">
        <pc:chgData name="Arce, Eliezer - HCD" userId="86e2a09b-373b-4628-98eb-6eec5ccf8f5a" providerId="ADAL" clId="{05FD38AA-728F-42BA-9735-5FDE10CA0E9F}" dt="2021-10-18T17:10:33.155" v="19" actId="47"/>
        <pc:sldMkLst>
          <pc:docMk/>
          <pc:sldMk cId="1565272593" sldId="1358"/>
        </pc:sldMkLst>
      </pc:sldChg>
      <pc:sldChg chg="modSp del mod">
        <pc:chgData name="Arce, Eliezer - HCD" userId="86e2a09b-373b-4628-98eb-6eec5ccf8f5a" providerId="ADAL" clId="{05FD38AA-728F-42BA-9735-5FDE10CA0E9F}" dt="2021-10-18T17:10:13.583" v="18" actId="2696"/>
        <pc:sldMkLst>
          <pc:docMk/>
          <pc:sldMk cId="1458076554" sldId="1368"/>
        </pc:sldMkLst>
        <pc:spChg chg="mod">
          <ac:chgData name="Arce, Eliezer - HCD" userId="86e2a09b-373b-4628-98eb-6eec5ccf8f5a" providerId="ADAL" clId="{05FD38AA-728F-42BA-9735-5FDE10CA0E9F}" dt="2021-10-18T17:09:43.698" v="17" actId="20577"/>
          <ac:spMkLst>
            <pc:docMk/>
            <pc:sldMk cId="1458076554" sldId="1368"/>
            <ac:spMk id="3" creationId="{148315EF-4F11-C645-A6FD-E3E56D7DD527}"/>
          </ac:spMkLst>
        </pc:spChg>
      </pc:sldChg>
    </pc:docChg>
  </pc:docChgLst>
  <pc:docChgLst>
    <pc:chgData name="Arce, Eliezer - HCD" userId="S::eliezer.arce@houstontx.gov::86e2a09b-373b-4628-98eb-6eec5ccf8f5a" providerId="AD" clId="Web-{FCAB45F3-7F34-4C30-A7DC-07BDCC901D99}"/>
    <pc:docChg chg="addSld">
      <pc:chgData name="Arce, Eliezer - HCD" userId="S::eliezer.arce@houstontx.gov::86e2a09b-373b-4628-98eb-6eec5ccf8f5a" providerId="AD" clId="Web-{FCAB45F3-7F34-4C30-A7DC-07BDCC901D99}" dt="2021-12-06T16:30:33.523" v="0"/>
      <pc:docMkLst>
        <pc:docMk/>
      </pc:docMkLst>
      <pc:sldChg chg="add replId">
        <pc:chgData name="Arce, Eliezer - HCD" userId="S::eliezer.arce@houstontx.gov::86e2a09b-373b-4628-98eb-6eec5ccf8f5a" providerId="AD" clId="Web-{FCAB45F3-7F34-4C30-A7DC-07BDCC901D99}" dt="2021-12-06T16:30:33.523" v="0"/>
        <pc:sldMkLst>
          <pc:docMk/>
          <pc:sldMk cId="1282077948" sldId="1473"/>
        </pc:sldMkLst>
      </pc:sldChg>
    </pc:docChg>
  </pc:docChgLst>
  <pc:docChgLst>
    <pc:chgData name="Harris, Steve - HCD" userId="S::steve.harris@houstontx.gov::c6f24a19-b49e-4126-ba0b-d76401aabb2f" providerId="AD" clId="Web-{A3771F65-10F8-4D4C-96F5-2CDC895C7305}"/>
    <pc:docChg chg="modSld">
      <pc:chgData name="Harris, Steve - HCD" userId="S::steve.harris@houstontx.gov::c6f24a19-b49e-4126-ba0b-d76401aabb2f" providerId="AD" clId="Web-{A3771F65-10F8-4D4C-96F5-2CDC895C7305}" dt="2021-11-17T14:01:03.371" v="0" actId="14100"/>
      <pc:docMkLst>
        <pc:docMk/>
      </pc:docMkLst>
      <pc:sldChg chg="modSp">
        <pc:chgData name="Harris, Steve - HCD" userId="S::steve.harris@houstontx.gov::c6f24a19-b49e-4126-ba0b-d76401aabb2f" providerId="AD" clId="Web-{A3771F65-10F8-4D4C-96F5-2CDC895C7305}" dt="2021-11-17T14:01:03.371" v="0" actId="14100"/>
        <pc:sldMkLst>
          <pc:docMk/>
          <pc:sldMk cId="3685901865" sldId="1382"/>
        </pc:sldMkLst>
        <pc:picChg chg="mod">
          <ac:chgData name="Harris, Steve - HCD" userId="S::steve.harris@houstontx.gov::c6f24a19-b49e-4126-ba0b-d76401aabb2f" providerId="AD" clId="Web-{A3771F65-10F8-4D4C-96F5-2CDC895C7305}" dt="2021-11-17T14:01:03.371" v="0" actId="14100"/>
          <ac:picMkLst>
            <pc:docMk/>
            <pc:sldMk cId="3685901865" sldId="1382"/>
            <ac:picMk id="3" creationId="{7D01CE2B-5FA7-4691-8029-F2EAA984BCE5}"/>
          </ac:picMkLst>
        </pc:picChg>
      </pc:sldChg>
    </pc:docChg>
  </pc:docChgLst>
  <pc:docChgLst>
    <pc:chgData name="Arce, Eliezer - HCD" userId="S::eliezer.arce@houstontx.gov::86e2a09b-373b-4628-98eb-6eec5ccf8f5a" providerId="AD" clId="Web-{249B4AB4-D460-4B8F-9E15-4370CDA494C5}"/>
    <pc:docChg chg="modSld">
      <pc:chgData name="Arce, Eliezer - HCD" userId="S::eliezer.arce@houstontx.gov::86e2a09b-373b-4628-98eb-6eec5ccf8f5a" providerId="AD" clId="Web-{249B4AB4-D460-4B8F-9E15-4370CDA494C5}" dt="2021-11-19T20:04:29.459" v="7" actId="20577"/>
      <pc:docMkLst>
        <pc:docMk/>
      </pc:docMkLst>
      <pc:sldChg chg="modSp">
        <pc:chgData name="Arce, Eliezer - HCD" userId="S::eliezer.arce@houstontx.gov::86e2a09b-373b-4628-98eb-6eec5ccf8f5a" providerId="AD" clId="Web-{249B4AB4-D460-4B8F-9E15-4370CDA494C5}" dt="2021-11-19T20:04:29.459" v="7" actId="20577"/>
        <pc:sldMkLst>
          <pc:docMk/>
          <pc:sldMk cId="2579479470" sldId="644"/>
        </pc:sldMkLst>
        <pc:spChg chg="mod">
          <ac:chgData name="Arce, Eliezer - HCD" userId="S::eliezer.arce@houstontx.gov::86e2a09b-373b-4628-98eb-6eec5ccf8f5a" providerId="AD" clId="Web-{249B4AB4-D460-4B8F-9E15-4370CDA494C5}" dt="2021-11-19T20:04:29.459" v="7" actId="20577"/>
          <ac:spMkLst>
            <pc:docMk/>
            <pc:sldMk cId="2579479470" sldId="644"/>
            <ac:spMk id="2" creationId="{49914CAE-6C35-40AA-9F97-196C6BF257FE}"/>
          </ac:spMkLst>
        </pc:spChg>
      </pc:sldChg>
    </pc:docChg>
  </pc:docChgLst>
  <pc:docChgLst>
    <pc:chgData name="Sellers, Derek - HCD" userId="S::derek.sellers@houstontx.gov::9ab6d1cf-12d3-40f0-a296-b0c81b3ea1fe" providerId="AD" clId="Web-{DC12A238-EF76-41E2-BC96-B57519750606}"/>
    <pc:docChg chg="delSld">
      <pc:chgData name="Sellers, Derek - HCD" userId="S::derek.sellers@houstontx.gov::9ab6d1cf-12d3-40f0-a296-b0c81b3ea1fe" providerId="AD" clId="Web-{DC12A238-EF76-41E2-BC96-B57519750606}" dt="2022-02-11T19:22:49.663" v="1"/>
      <pc:docMkLst>
        <pc:docMk/>
      </pc:docMkLst>
      <pc:sldChg chg="del">
        <pc:chgData name="Sellers, Derek - HCD" userId="S::derek.sellers@houstontx.gov::9ab6d1cf-12d3-40f0-a296-b0c81b3ea1fe" providerId="AD" clId="Web-{DC12A238-EF76-41E2-BC96-B57519750606}" dt="2022-02-11T19:22:39.772" v="0"/>
        <pc:sldMkLst>
          <pc:docMk/>
          <pc:sldMk cId="1543908661" sldId="1622"/>
        </pc:sldMkLst>
      </pc:sldChg>
      <pc:sldChg chg="del">
        <pc:chgData name="Sellers, Derek - HCD" userId="S::derek.sellers@houstontx.gov::9ab6d1cf-12d3-40f0-a296-b0c81b3ea1fe" providerId="AD" clId="Web-{DC12A238-EF76-41E2-BC96-B57519750606}" dt="2022-02-11T19:22:49.663" v="1"/>
        <pc:sldMkLst>
          <pc:docMk/>
          <pc:sldMk cId="1782800598" sldId="1623"/>
        </pc:sldMkLst>
      </pc:sldChg>
    </pc:docChg>
  </pc:docChgLst>
  <pc:docChgLst>
    <pc:chgData name="Arce, Eliezer - HCD" userId="S::eliezer.arce@houstontx.gov::86e2a09b-373b-4628-98eb-6eec5ccf8f5a" providerId="AD" clId="Web-{C1540B39-379F-4CCE-A3F5-79B804E44DD2}"/>
    <pc:docChg chg="addSld">
      <pc:chgData name="Arce, Eliezer - HCD" userId="S::eliezer.arce@houstontx.gov::86e2a09b-373b-4628-98eb-6eec5ccf8f5a" providerId="AD" clId="Web-{C1540B39-379F-4CCE-A3F5-79B804E44DD2}" dt="2021-12-08T13:53:33.050" v="0"/>
      <pc:docMkLst>
        <pc:docMk/>
      </pc:docMkLst>
      <pc:sldChg chg="add replId">
        <pc:chgData name="Arce, Eliezer - HCD" userId="S::eliezer.arce@houstontx.gov::86e2a09b-373b-4628-98eb-6eec5ccf8f5a" providerId="AD" clId="Web-{C1540B39-379F-4CCE-A3F5-79B804E44DD2}" dt="2021-12-08T13:53:33.050" v="0"/>
        <pc:sldMkLst>
          <pc:docMk/>
          <pc:sldMk cId="3187828733" sldId="1486"/>
        </pc:sldMkLst>
      </pc:sldChg>
    </pc:docChg>
  </pc:docChgLst>
  <pc:docChgLst>
    <pc:chgData name="Arce, Eliezer - HCD" userId="S::eliezer.arce@houstontx.gov::86e2a09b-373b-4628-98eb-6eec5ccf8f5a" providerId="AD" clId="Web-{95F701C1-A95F-4D35-9F2D-96A6922F29C0}"/>
    <pc:docChg chg="addSld">
      <pc:chgData name="Arce, Eliezer - HCD" userId="S::eliezer.arce@houstontx.gov::86e2a09b-373b-4628-98eb-6eec5ccf8f5a" providerId="AD" clId="Web-{95F701C1-A95F-4D35-9F2D-96A6922F29C0}" dt="2021-11-22T15:48:52.438" v="0"/>
      <pc:docMkLst>
        <pc:docMk/>
      </pc:docMkLst>
      <pc:sldChg chg="add replId">
        <pc:chgData name="Arce, Eliezer - HCD" userId="S::eliezer.arce@houstontx.gov::86e2a09b-373b-4628-98eb-6eec5ccf8f5a" providerId="AD" clId="Web-{95F701C1-A95F-4D35-9F2D-96A6922F29C0}" dt="2021-11-22T15:48:52.438" v="0"/>
        <pc:sldMkLst>
          <pc:docMk/>
          <pc:sldMk cId="3301962473" sldId="1455"/>
        </pc:sldMkLst>
      </pc:sldChg>
    </pc:docChg>
  </pc:docChgLst>
  <pc:docChgLst>
    <pc:chgData name="Arce, Eliezer - HCD" userId="S::eliezer.arce@houstontx.gov::86e2a09b-373b-4628-98eb-6eec5ccf8f5a" providerId="AD" clId="Web-{0D907515-5196-4EC5-9A0E-B17CB18A339F}"/>
    <pc:docChg chg="delSld modSld">
      <pc:chgData name="Arce, Eliezer - HCD" userId="S::eliezer.arce@houstontx.gov::86e2a09b-373b-4628-98eb-6eec5ccf8f5a" providerId="AD" clId="Web-{0D907515-5196-4EC5-9A0E-B17CB18A339F}" dt="2021-11-12T15:55:23.798" v="10" actId="20577"/>
      <pc:docMkLst>
        <pc:docMk/>
      </pc:docMkLst>
      <pc:sldChg chg="del">
        <pc:chgData name="Arce, Eliezer - HCD" userId="S::eliezer.arce@houstontx.gov::86e2a09b-373b-4628-98eb-6eec5ccf8f5a" providerId="AD" clId="Web-{0D907515-5196-4EC5-9A0E-B17CB18A339F}" dt="2021-11-12T15:54:36.906" v="0"/>
        <pc:sldMkLst>
          <pc:docMk/>
          <pc:sldMk cId="2893356500" sldId="1395"/>
        </pc:sldMkLst>
      </pc:sldChg>
      <pc:sldChg chg="modSp">
        <pc:chgData name="Arce, Eliezer - HCD" userId="S::eliezer.arce@houstontx.gov::86e2a09b-373b-4628-98eb-6eec5ccf8f5a" providerId="AD" clId="Web-{0D907515-5196-4EC5-9A0E-B17CB18A339F}" dt="2021-11-12T15:54:53.625" v="4" actId="20577"/>
        <pc:sldMkLst>
          <pc:docMk/>
          <pc:sldMk cId="971585796" sldId="1396"/>
        </pc:sldMkLst>
        <pc:spChg chg="mod">
          <ac:chgData name="Arce, Eliezer - HCD" userId="S::eliezer.arce@houstontx.gov::86e2a09b-373b-4628-98eb-6eec5ccf8f5a" providerId="AD" clId="Web-{0D907515-5196-4EC5-9A0E-B17CB18A339F}" dt="2021-11-12T15:54:53.625" v="4" actId="20577"/>
          <ac:spMkLst>
            <pc:docMk/>
            <pc:sldMk cId="971585796" sldId="1396"/>
            <ac:spMk id="7" creationId="{F2921517-0CFA-9B44-AC5A-C443393917AC}"/>
          </ac:spMkLst>
        </pc:spChg>
      </pc:sldChg>
      <pc:sldChg chg="del">
        <pc:chgData name="Arce, Eliezer - HCD" userId="S::eliezer.arce@houstontx.gov::86e2a09b-373b-4628-98eb-6eec5ccf8f5a" providerId="AD" clId="Web-{0D907515-5196-4EC5-9A0E-B17CB18A339F}" dt="2021-11-12T15:54:47.891" v="3"/>
        <pc:sldMkLst>
          <pc:docMk/>
          <pc:sldMk cId="1093431177" sldId="1403"/>
        </pc:sldMkLst>
      </pc:sldChg>
      <pc:sldChg chg="modSp">
        <pc:chgData name="Arce, Eliezer - HCD" userId="S::eliezer.arce@houstontx.gov::86e2a09b-373b-4628-98eb-6eec5ccf8f5a" providerId="AD" clId="Web-{0D907515-5196-4EC5-9A0E-B17CB18A339F}" dt="2021-11-12T15:54:57.282" v="5" actId="20577"/>
        <pc:sldMkLst>
          <pc:docMk/>
          <pc:sldMk cId="1263471387" sldId="1406"/>
        </pc:sldMkLst>
        <pc:spChg chg="mod">
          <ac:chgData name="Arce, Eliezer - HCD" userId="S::eliezer.arce@houstontx.gov::86e2a09b-373b-4628-98eb-6eec5ccf8f5a" providerId="AD" clId="Web-{0D907515-5196-4EC5-9A0E-B17CB18A339F}" dt="2021-11-12T15:54:57.282" v="5" actId="20577"/>
          <ac:spMkLst>
            <pc:docMk/>
            <pc:sldMk cId="1263471387" sldId="1406"/>
            <ac:spMk id="7" creationId="{F2921517-0CFA-9B44-AC5A-C443393917AC}"/>
          </ac:spMkLst>
        </pc:spChg>
      </pc:sldChg>
      <pc:sldChg chg="del">
        <pc:chgData name="Arce, Eliezer - HCD" userId="S::eliezer.arce@houstontx.gov::86e2a09b-373b-4628-98eb-6eec5ccf8f5a" providerId="AD" clId="Web-{0D907515-5196-4EC5-9A0E-B17CB18A339F}" dt="2021-11-12T15:54:41.172" v="1"/>
        <pc:sldMkLst>
          <pc:docMk/>
          <pc:sldMk cId="2208134236" sldId="1408"/>
        </pc:sldMkLst>
      </pc:sldChg>
      <pc:sldChg chg="modSp">
        <pc:chgData name="Arce, Eliezer - HCD" userId="S::eliezer.arce@houstontx.gov::86e2a09b-373b-4628-98eb-6eec5ccf8f5a" providerId="AD" clId="Web-{0D907515-5196-4EC5-9A0E-B17CB18A339F}" dt="2021-11-12T15:55:00.891" v="6" actId="20577"/>
        <pc:sldMkLst>
          <pc:docMk/>
          <pc:sldMk cId="709281108" sldId="1409"/>
        </pc:sldMkLst>
        <pc:spChg chg="mod">
          <ac:chgData name="Arce, Eliezer - HCD" userId="S::eliezer.arce@houstontx.gov::86e2a09b-373b-4628-98eb-6eec5ccf8f5a" providerId="AD" clId="Web-{0D907515-5196-4EC5-9A0E-B17CB18A339F}" dt="2021-11-12T15:55:00.891" v="6" actId="20577"/>
          <ac:spMkLst>
            <pc:docMk/>
            <pc:sldMk cId="709281108" sldId="1409"/>
            <ac:spMk id="7" creationId="{F2921517-0CFA-9B44-AC5A-C443393917AC}"/>
          </ac:spMkLst>
        </pc:spChg>
      </pc:sldChg>
      <pc:sldChg chg="modSp">
        <pc:chgData name="Arce, Eliezer - HCD" userId="S::eliezer.arce@houstontx.gov::86e2a09b-373b-4628-98eb-6eec5ccf8f5a" providerId="AD" clId="Web-{0D907515-5196-4EC5-9A0E-B17CB18A339F}" dt="2021-11-12T15:55:14.657" v="8" actId="20577"/>
        <pc:sldMkLst>
          <pc:docMk/>
          <pc:sldMk cId="1029947892" sldId="1419"/>
        </pc:sldMkLst>
        <pc:spChg chg="mod">
          <ac:chgData name="Arce, Eliezer - HCD" userId="S::eliezer.arce@houstontx.gov::86e2a09b-373b-4628-98eb-6eec5ccf8f5a" providerId="AD" clId="Web-{0D907515-5196-4EC5-9A0E-B17CB18A339F}" dt="2021-11-12T15:55:14.657" v="8" actId="20577"/>
          <ac:spMkLst>
            <pc:docMk/>
            <pc:sldMk cId="1029947892" sldId="1419"/>
            <ac:spMk id="7" creationId="{F2921517-0CFA-9B44-AC5A-C443393917AC}"/>
          </ac:spMkLst>
        </pc:spChg>
      </pc:sldChg>
      <pc:sldChg chg="modSp">
        <pc:chgData name="Arce, Eliezer - HCD" userId="S::eliezer.arce@houstontx.gov::86e2a09b-373b-4628-98eb-6eec5ccf8f5a" providerId="AD" clId="Web-{0D907515-5196-4EC5-9A0E-B17CB18A339F}" dt="2021-11-12T15:55:20.407" v="9" actId="20577"/>
        <pc:sldMkLst>
          <pc:docMk/>
          <pc:sldMk cId="2586598096" sldId="1420"/>
        </pc:sldMkLst>
        <pc:spChg chg="mod">
          <ac:chgData name="Arce, Eliezer - HCD" userId="S::eliezer.arce@houstontx.gov::86e2a09b-373b-4628-98eb-6eec5ccf8f5a" providerId="AD" clId="Web-{0D907515-5196-4EC5-9A0E-B17CB18A339F}" dt="2021-11-12T15:55:20.407" v="9" actId="20577"/>
          <ac:spMkLst>
            <pc:docMk/>
            <pc:sldMk cId="2586598096" sldId="1420"/>
            <ac:spMk id="7" creationId="{F2921517-0CFA-9B44-AC5A-C443393917AC}"/>
          </ac:spMkLst>
        </pc:spChg>
      </pc:sldChg>
      <pc:sldChg chg="modSp">
        <pc:chgData name="Arce, Eliezer - HCD" userId="S::eliezer.arce@houstontx.gov::86e2a09b-373b-4628-98eb-6eec5ccf8f5a" providerId="AD" clId="Web-{0D907515-5196-4EC5-9A0E-B17CB18A339F}" dt="2021-11-12T15:55:23.798" v="10" actId="20577"/>
        <pc:sldMkLst>
          <pc:docMk/>
          <pc:sldMk cId="2101911951" sldId="1421"/>
        </pc:sldMkLst>
        <pc:spChg chg="mod">
          <ac:chgData name="Arce, Eliezer - HCD" userId="S::eliezer.arce@houstontx.gov::86e2a09b-373b-4628-98eb-6eec5ccf8f5a" providerId="AD" clId="Web-{0D907515-5196-4EC5-9A0E-B17CB18A339F}" dt="2021-11-12T15:55:23.798" v="10" actId="20577"/>
          <ac:spMkLst>
            <pc:docMk/>
            <pc:sldMk cId="2101911951" sldId="1421"/>
            <ac:spMk id="7" creationId="{F2921517-0CFA-9B44-AC5A-C443393917AC}"/>
          </ac:spMkLst>
        </pc:spChg>
      </pc:sldChg>
      <pc:sldChg chg="del">
        <pc:chgData name="Arce, Eliezer - HCD" userId="S::eliezer.arce@houstontx.gov::86e2a09b-373b-4628-98eb-6eec5ccf8f5a" providerId="AD" clId="Web-{0D907515-5196-4EC5-9A0E-B17CB18A339F}" dt="2021-11-12T15:54:44.375" v="2"/>
        <pc:sldMkLst>
          <pc:docMk/>
          <pc:sldMk cId="186120415" sldId="1429"/>
        </pc:sldMkLst>
      </pc:sldChg>
      <pc:sldChg chg="modSp">
        <pc:chgData name="Arce, Eliezer - HCD" userId="S::eliezer.arce@houstontx.gov::86e2a09b-373b-4628-98eb-6eec5ccf8f5a" providerId="AD" clId="Web-{0D907515-5196-4EC5-9A0E-B17CB18A339F}" dt="2021-11-12T15:55:09.079" v="7" actId="20577"/>
        <pc:sldMkLst>
          <pc:docMk/>
          <pc:sldMk cId="1415136388" sldId="1430"/>
        </pc:sldMkLst>
        <pc:spChg chg="mod">
          <ac:chgData name="Arce, Eliezer - HCD" userId="S::eliezer.arce@houstontx.gov::86e2a09b-373b-4628-98eb-6eec5ccf8f5a" providerId="AD" clId="Web-{0D907515-5196-4EC5-9A0E-B17CB18A339F}" dt="2021-11-12T15:55:09.079" v="7" actId="20577"/>
          <ac:spMkLst>
            <pc:docMk/>
            <pc:sldMk cId="1415136388" sldId="1430"/>
            <ac:spMk id="7" creationId="{F2921517-0CFA-9B44-AC5A-C443393917AC}"/>
          </ac:spMkLst>
        </pc:spChg>
      </pc:sldChg>
    </pc:docChg>
  </pc:docChgLst>
  <pc:docChgLst>
    <pc:chgData name="Arce, Eliezer - HCD" userId="S::eliezer.arce@houstontx.gov::86e2a09b-373b-4628-98eb-6eec5ccf8f5a" providerId="AD" clId="Web-{A3EBE37A-8CDF-4E42-822F-271D9A4DE70B}"/>
    <pc:docChg chg="delSld">
      <pc:chgData name="Arce, Eliezer - HCD" userId="S::eliezer.arce@houstontx.gov::86e2a09b-373b-4628-98eb-6eec5ccf8f5a" providerId="AD" clId="Web-{A3EBE37A-8CDF-4E42-822F-271D9A4DE70B}" dt="2021-11-15T15:47:48.553" v="1"/>
      <pc:docMkLst>
        <pc:docMk/>
      </pc:docMkLst>
      <pc:sldChg chg="del">
        <pc:chgData name="Arce, Eliezer - HCD" userId="S::eliezer.arce@houstontx.gov::86e2a09b-373b-4628-98eb-6eec5ccf8f5a" providerId="AD" clId="Web-{A3EBE37A-8CDF-4E42-822F-271D9A4DE70B}" dt="2021-11-15T15:47:47.646" v="0"/>
        <pc:sldMkLst>
          <pc:docMk/>
          <pc:sldMk cId="2837738730" sldId="263"/>
        </pc:sldMkLst>
      </pc:sldChg>
      <pc:sldChg chg="del">
        <pc:chgData name="Arce, Eliezer - HCD" userId="S::eliezer.arce@houstontx.gov::86e2a09b-373b-4628-98eb-6eec5ccf8f5a" providerId="AD" clId="Web-{A3EBE37A-8CDF-4E42-822F-271D9A4DE70B}" dt="2021-11-15T15:47:48.553" v="1"/>
        <pc:sldMkLst>
          <pc:docMk/>
          <pc:sldMk cId="3680841872" sldId="283"/>
        </pc:sldMkLst>
      </pc:sldChg>
    </pc:docChg>
  </pc:docChgLst>
  <pc:docChgLst>
    <pc:chgData name="Arce, Eliezer - HCD" userId="86e2a09b-373b-4628-98eb-6eec5ccf8f5a" providerId="ADAL" clId="{758E0A47-7AB0-4001-BF2B-EF60152B2469}"/>
    <pc:docChg chg="undo custSel addSld delSld modSld sldOrd">
      <pc:chgData name="Arce, Eliezer - HCD" userId="86e2a09b-373b-4628-98eb-6eec5ccf8f5a" providerId="ADAL" clId="{758E0A47-7AB0-4001-BF2B-EF60152B2469}" dt="2021-11-15T18:35:07.154" v="7537" actId="255"/>
      <pc:docMkLst>
        <pc:docMk/>
      </pc:docMkLst>
      <pc:sldChg chg="modSp add mod">
        <pc:chgData name="Arce, Eliezer - HCD" userId="86e2a09b-373b-4628-98eb-6eec5ccf8f5a" providerId="ADAL" clId="{758E0A47-7AB0-4001-BF2B-EF60152B2469}" dt="2021-11-09T15:30:56.529" v="1612" actId="14100"/>
        <pc:sldMkLst>
          <pc:docMk/>
          <pc:sldMk cId="2429478749" sldId="257"/>
        </pc:sldMkLst>
        <pc:picChg chg="mod">
          <ac:chgData name="Arce, Eliezer - HCD" userId="86e2a09b-373b-4628-98eb-6eec5ccf8f5a" providerId="ADAL" clId="{758E0A47-7AB0-4001-BF2B-EF60152B2469}" dt="2021-11-09T15:30:56.529" v="1612" actId="14100"/>
          <ac:picMkLst>
            <pc:docMk/>
            <pc:sldMk cId="2429478749" sldId="257"/>
            <ac:picMk id="5" creationId="{FF3E1092-F33E-4BC7-90FD-43C8A783268D}"/>
          </ac:picMkLst>
        </pc:picChg>
      </pc:sldChg>
      <pc:sldChg chg="modSp add mod setBg">
        <pc:chgData name="Arce, Eliezer - HCD" userId="86e2a09b-373b-4628-98eb-6eec5ccf8f5a" providerId="ADAL" clId="{758E0A47-7AB0-4001-BF2B-EF60152B2469}" dt="2021-11-15T14:17:19.560" v="6605" actId="207"/>
        <pc:sldMkLst>
          <pc:docMk/>
          <pc:sldMk cId="4190224492" sldId="262"/>
        </pc:sldMkLst>
        <pc:spChg chg="mod">
          <ac:chgData name="Arce, Eliezer - HCD" userId="86e2a09b-373b-4628-98eb-6eec5ccf8f5a" providerId="ADAL" clId="{758E0A47-7AB0-4001-BF2B-EF60152B2469}" dt="2021-11-15T14:17:08.036" v="6603" actId="20577"/>
          <ac:spMkLst>
            <pc:docMk/>
            <pc:sldMk cId="4190224492" sldId="262"/>
            <ac:spMk id="2" creationId="{3F644EF2-95AF-44C0-8876-1DE698C375D9}"/>
          </ac:spMkLst>
        </pc:spChg>
        <pc:spChg chg="mod">
          <ac:chgData name="Arce, Eliezer - HCD" userId="86e2a09b-373b-4628-98eb-6eec5ccf8f5a" providerId="ADAL" clId="{758E0A47-7AB0-4001-BF2B-EF60152B2469}" dt="2021-11-15T14:17:16.066" v="6604" actId="207"/>
          <ac:spMkLst>
            <pc:docMk/>
            <pc:sldMk cId="4190224492" sldId="262"/>
            <ac:spMk id="3" creationId="{69ECECCE-9E6A-41DE-8E9A-55E875E5A6BA}"/>
          </ac:spMkLst>
        </pc:spChg>
        <pc:spChg chg="mod">
          <ac:chgData name="Arce, Eliezer - HCD" userId="86e2a09b-373b-4628-98eb-6eec5ccf8f5a" providerId="ADAL" clId="{758E0A47-7AB0-4001-BF2B-EF60152B2469}" dt="2021-11-15T14:17:19.560" v="6605" actId="207"/>
          <ac:spMkLst>
            <pc:docMk/>
            <pc:sldMk cId="4190224492" sldId="262"/>
            <ac:spMk id="4" creationId="{AD71EBDB-E59D-462B-8D59-3FB351180396}"/>
          </ac:spMkLst>
        </pc:spChg>
      </pc:sldChg>
      <pc:sldChg chg="modSp add">
        <pc:chgData name="Arce, Eliezer - HCD" userId="86e2a09b-373b-4628-98eb-6eec5ccf8f5a" providerId="ADAL" clId="{758E0A47-7AB0-4001-BF2B-EF60152B2469}" dt="2021-11-09T15:29:53.423" v="1603" actId="14100"/>
        <pc:sldMkLst>
          <pc:docMk/>
          <pc:sldMk cId="2837738730" sldId="263"/>
        </pc:sldMkLst>
        <pc:picChg chg="mod">
          <ac:chgData name="Arce, Eliezer - HCD" userId="86e2a09b-373b-4628-98eb-6eec5ccf8f5a" providerId="ADAL" clId="{758E0A47-7AB0-4001-BF2B-EF60152B2469}" dt="2021-11-09T15:29:53.423" v="1603" actId="14100"/>
          <ac:picMkLst>
            <pc:docMk/>
            <pc:sldMk cId="2837738730" sldId="263"/>
            <ac:picMk id="1026" creationId="{18181574-7E9F-4C8F-8169-B79884B3F3CE}"/>
          </ac:picMkLst>
        </pc:picChg>
      </pc:sldChg>
      <pc:sldChg chg="add">
        <pc:chgData name="Arce, Eliezer - HCD" userId="86e2a09b-373b-4628-98eb-6eec5ccf8f5a" providerId="ADAL" clId="{758E0A47-7AB0-4001-BF2B-EF60152B2469}" dt="2021-11-09T15:28:38.693" v="1585"/>
        <pc:sldMkLst>
          <pc:docMk/>
          <pc:sldMk cId="3571589427" sldId="266"/>
        </pc:sldMkLst>
      </pc:sldChg>
      <pc:sldChg chg="add">
        <pc:chgData name="Arce, Eliezer - HCD" userId="86e2a09b-373b-4628-98eb-6eec5ccf8f5a" providerId="ADAL" clId="{758E0A47-7AB0-4001-BF2B-EF60152B2469}" dt="2021-11-09T15:28:38.693" v="1585"/>
        <pc:sldMkLst>
          <pc:docMk/>
          <pc:sldMk cId="1399500046" sldId="267"/>
        </pc:sldMkLst>
      </pc:sldChg>
      <pc:sldChg chg="add">
        <pc:chgData name="Arce, Eliezer - HCD" userId="86e2a09b-373b-4628-98eb-6eec5ccf8f5a" providerId="ADAL" clId="{758E0A47-7AB0-4001-BF2B-EF60152B2469}" dt="2021-11-09T15:28:38.693" v="1585"/>
        <pc:sldMkLst>
          <pc:docMk/>
          <pc:sldMk cId="1761288459" sldId="273"/>
        </pc:sldMkLst>
      </pc:sldChg>
      <pc:sldChg chg="add">
        <pc:chgData name="Arce, Eliezer - HCD" userId="86e2a09b-373b-4628-98eb-6eec5ccf8f5a" providerId="ADAL" clId="{758E0A47-7AB0-4001-BF2B-EF60152B2469}" dt="2021-11-09T15:28:38.693" v="1585"/>
        <pc:sldMkLst>
          <pc:docMk/>
          <pc:sldMk cId="1645847291" sldId="274"/>
        </pc:sldMkLst>
      </pc:sldChg>
      <pc:sldChg chg="add">
        <pc:chgData name="Arce, Eliezer - HCD" userId="86e2a09b-373b-4628-98eb-6eec5ccf8f5a" providerId="ADAL" clId="{758E0A47-7AB0-4001-BF2B-EF60152B2469}" dt="2021-11-09T15:28:38.693" v="1585"/>
        <pc:sldMkLst>
          <pc:docMk/>
          <pc:sldMk cId="41290053" sldId="276"/>
        </pc:sldMkLst>
      </pc:sldChg>
      <pc:sldChg chg="add setBg">
        <pc:chgData name="Arce, Eliezer - HCD" userId="86e2a09b-373b-4628-98eb-6eec5ccf8f5a" providerId="ADAL" clId="{758E0A47-7AB0-4001-BF2B-EF60152B2469}" dt="2021-11-09T15:28:38.693" v="1585"/>
        <pc:sldMkLst>
          <pc:docMk/>
          <pc:sldMk cId="1851393385" sldId="279"/>
        </pc:sldMkLst>
      </pc:sldChg>
      <pc:sldChg chg="modSp add mod setBg">
        <pc:chgData name="Arce, Eliezer - HCD" userId="86e2a09b-373b-4628-98eb-6eec5ccf8f5a" providerId="ADAL" clId="{758E0A47-7AB0-4001-BF2B-EF60152B2469}" dt="2021-11-15T14:16:57.769" v="6598" actId="1035"/>
        <pc:sldMkLst>
          <pc:docMk/>
          <pc:sldMk cId="3863262052" sldId="280"/>
        </pc:sldMkLst>
        <pc:graphicFrameChg chg="mod">
          <ac:chgData name="Arce, Eliezer - HCD" userId="86e2a09b-373b-4628-98eb-6eec5ccf8f5a" providerId="ADAL" clId="{758E0A47-7AB0-4001-BF2B-EF60152B2469}" dt="2021-11-15T14:16:57.769" v="6598" actId="1035"/>
          <ac:graphicFrameMkLst>
            <pc:docMk/>
            <pc:sldMk cId="3863262052" sldId="280"/>
            <ac:graphicFrameMk id="4" creationId="{19887A75-D554-4B56-B45C-92009FE63BA0}"/>
          </ac:graphicFrameMkLst>
        </pc:graphicFrameChg>
      </pc:sldChg>
      <pc:sldChg chg="add">
        <pc:chgData name="Arce, Eliezer - HCD" userId="86e2a09b-373b-4628-98eb-6eec5ccf8f5a" providerId="ADAL" clId="{758E0A47-7AB0-4001-BF2B-EF60152B2469}" dt="2021-11-09T15:28:38.693" v="1585"/>
        <pc:sldMkLst>
          <pc:docMk/>
          <pc:sldMk cId="2708989480" sldId="281"/>
        </pc:sldMkLst>
      </pc:sldChg>
      <pc:sldChg chg="modSp add ord">
        <pc:chgData name="Arce, Eliezer - HCD" userId="86e2a09b-373b-4628-98eb-6eec5ccf8f5a" providerId="ADAL" clId="{758E0A47-7AB0-4001-BF2B-EF60152B2469}" dt="2021-11-09T15:30:36.885" v="1610" actId="14100"/>
        <pc:sldMkLst>
          <pc:docMk/>
          <pc:sldMk cId="3680841872" sldId="283"/>
        </pc:sldMkLst>
        <pc:picChg chg="mod">
          <ac:chgData name="Arce, Eliezer - HCD" userId="86e2a09b-373b-4628-98eb-6eec5ccf8f5a" providerId="ADAL" clId="{758E0A47-7AB0-4001-BF2B-EF60152B2469}" dt="2021-11-09T15:30:36.885" v="1610" actId="14100"/>
          <ac:picMkLst>
            <pc:docMk/>
            <pc:sldMk cId="3680841872" sldId="283"/>
            <ac:picMk id="3078" creationId="{8F2BCE81-439D-430E-B984-C3BF39BB1B6E}"/>
          </ac:picMkLst>
        </pc:picChg>
      </pc:sldChg>
      <pc:sldChg chg="modSp add mod">
        <pc:chgData name="Arce, Eliezer - HCD" userId="86e2a09b-373b-4628-98eb-6eec5ccf8f5a" providerId="ADAL" clId="{758E0A47-7AB0-4001-BF2B-EF60152B2469}" dt="2021-11-15T18:32:02.239" v="7497" actId="14100"/>
        <pc:sldMkLst>
          <pc:docMk/>
          <pc:sldMk cId="2799487014" sldId="642"/>
        </pc:sldMkLst>
        <pc:spChg chg="mod">
          <ac:chgData name="Arce, Eliezer - HCD" userId="86e2a09b-373b-4628-98eb-6eec5ccf8f5a" providerId="ADAL" clId="{758E0A47-7AB0-4001-BF2B-EF60152B2469}" dt="2021-11-15T18:32:02.239" v="7497" actId="14100"/>
          <ac:spMkLst>
            <pc:docMk/>
            <pc:sldMk cId="2799487014" sldId="642"/>
            <ac:spMk id="10" creationId="{7DCA7863-B27D-D549-AE83-BDE1E5385AE4}"/>
          </ac:spMkLst>
        </pc:spChg>
      </pc:sldChg>
      <pc:sldChg chg="modSp mod">
        <pc:chgData name="Arce, Eliezer - HCD" userId="86e2a09b-373b-4628-98eb-6eec5ccf8f5a" providerId="ADAL" clId="{758E0A47-7AB0-4001-BF2B-EF60152B2469}" dt="2021-11-02T15:31:50.137" v="33" actId="20577"/>
        <pc:sldMkLst>
          <pc:docMk/>
          <pc:sldMk cId="2579479470" sldId="644"/>
        </pc:sldMkLst>
        <pc:spChg chg="mod">
          <ac:chgData name="Arce, Eliezer - HCD" userId="86e2a09b-373b-4628-98eb-6eec5ccf8f5a" providerId="ADAL" clId="{758E0A47-7AB0-4001-BF2B-EF60152B2469}" dt="2021-11-02T15:31:50.137" v="33" actId="20577"/>
          <ac:spMkLst>
            <pc:docMk/>
            <pc:sldMk cId="2579479470" sldId="644"/>
            <ac:spMk id="2" creationId="{49914CAE-6C35-40AA-9F97-196C6BF257FE}"/>
          </ac:spMkLst>
        </pc:spChg>
      </pc:sldChg>
      <pc:sldChg chg="modSp add mod">
        <pc:chgData name="Arce, Eliezer - HCD" userId="86e2a09b-373b-4628-98eb-6eec5ccf8f5a" providerId="ADAL" clId="{758E0A47-7AB0-4001-BF2B-EF60152B2469}" dt="2021-11-15T18:31:39.168" v="7493" actId="14100"/>
        <pc:sldMkLst>
          <pc:docMk/>
          <pc:sldMk cId="1139255336" sldId="649"/>
        </pc:sldMkLst>
        <pc:picChg chg="mod modCrop">
          <ac:chgData name="Arce, Eliezer - HCD" userId="86e2a09b-373b-4628-98eb-6eec5ccf8f5a" providerId="ADAL" clId="{758E0A47-7AB0-4001-BF2B-EF60152B2469}" dt="2021-11-15T18:31:25.042" v="7485" actId="1036"/>
          <ac:picMkLst>
            <pc:docMk/>
            <pc:sldMk cId="1139255336" sldId="649"/>
            <ac:picMk id="2" creationId="{1C9CDD04-4EAD-422C-843D-FF361CB5984C}"/>
          </ac:picMkLst>
        </pc:picChg>
        <pc:picChg chg="mod">
          <ac:chgData name="Arce, Eliezer - HCD" userId="86e2a09b-373b-4628-98eb-6eec5ccf8f5a" providerId="ADAL" clId="{758E0A47-7AB0-4001-BF2B-EF60152B2469}" dt="2021-11-15T18:31:39.168" v="7493" actId="14100"/>
          <ac:picMkLst>
            <pc:docMk/>
            <pc:sldMk cId="1139255336" sldId="649"/>
            <ac:picMk id="8" creationId="{1C10FEE6-9D1B-4055-9566-11EB2B7F1A07}"/>
          </ac:picMkLst>
        </pc:picChg>
      </pc:sldChg>
      <pc:sldChg chg="modSp add mod">
        <pc:chgData name="Arce, Eliezer - HCD" userId="86e2a09b-373b-4628-98eb-6eec5ccf8f5a" providerId="ADAL" clId="{758E0A47-7AB0-4001-BF2B-EF60152B2469}" dt="2021-11-15T18:32:09.689" v="7499" actId="122"/>
        <pc:sldMkLst>
          <pc:docMk/>
          <pc:sldMk cId="3313946595" sldId="651"/>
        </pc:sldMkLst>
        <pc:spChg chg="mod">
          <ac:chgData name="Arce, Eliezer - HCD" userId="86e2a09b-373b-4628-98eb-6eec5ccf8f5a" providerId="ADAL" clId="{758E0A47-7AB0-4001-BF2B-EF60152B2469}" dt="2021-11-15T18:32:09.689" v="7499" actId="122"/>
          <ac:spMkLst>
            <pc:docMk/>
            <pc:sldMk cId="3313946595" sldId="651"/>
            <ac:spMk id="2" creationId="{8AA49C6E-4F2F-0B4F-A54B-8617EA5C4E63}"/>
          </ac:spMkLst>
        </pc:spChg>
        <pc:spChg chg="mod">
          <ac:chgData name="Arce, Eliezer - HCD" userId="86e2a09b-373b-4628-98eb-6eec5ccf8f5a" providerId="ADAL" clId="{758E0A47-7AB0-4001-BF2B-EF60152B2469}" dt="2021-11-15T18:30:23.609" v="7465" actId="27636"/>
          <ac:spMkLst>
            <pc:docMk/>
            <pc:sldMk cId="3313946595" sldId="651"/>
            <ac:spMk id="17" creationId="{F31C1AC1-9F72-AE42-8178-6373E3A9E3FB}"/>
          </ac:spMkLst>
        </pc:spChg>
      </pc:sldChg>
      <pc:sldChg chg="delSp modSp add del mod">
        <pc:chgData name="Arce, Eliezer - HCD" userId="86e2a09b-373b-4628-98eb-6eec5ccf8f5a" providerId="ADAL" clId="{758E0A47-7AB0-4001-BF2B-EF60152B2469}" dt="2021-11-15T14:33:26.665" v="7055" actId="47"/>
        <pc:sldMkLst>
          <pc:docMk/>
          <pc:sldMk cId="3709315369" sldId="651"/>
        </pc:sldMkLst>
        <pc:spChg chg="mod">
          <ac:chgData name="Arce, Eliezer - HCD" userId="86e2a09b-373b-4628-98eb-6eec5ccf8f5a" providerId="ADAL" clId="{758E0A47-7AB0-4001-BF2B-EF60152B2469}" dt="2021-11-15T14:32:31.126" v="7035" actId="14100"/>
          <ac:spMkLst>
            <pc:docMk/>
            <pc:sldMk cId="3709315369" sldId="651"/>
            <ac:spMk id="9" creationId="{00D724CF-6318-4E53-8552-0A1C5796C332}"/>
          </ac:spMkLst>
        </pc:spChg>
        <pc:spChg chg="del">
          <ac:chgData name="Arce, Eliezer - HCD" userId="86e2a09b-373b-4628-98eb-6eec5ccf8f5a" providerId="ADAL" clId="{758E0A47-7AB0-4001-BF2B-EF60152B2469}" dt="2021-11-15T13:58:49.114" v="6391" actId="478"/>
          <ac:spMkLst>
            <pc:docMk/>
            <pc:sldMk cId="3709315369" sldId="651"/>
            <ac:spMk id="12" creationId="{BC854D97-B435-4BE7-AE06-C70AEABEF1B8}"/>
          </ac:spMkLst>
        </pc:spChg>
        <pc:graphicFrameChg chg="del modGraphic">
          <ac:chgData name="Arce, Eliezer - HCD" userId="86e2a09b-373b-4628-98eb-6eec5ccf8f5a" providerId="ADAL" clId="{758E0A47-7AB0-4001-BF2B-EF60152B2469}" dt="2021-11-15T14:33:12.479" v="7039" actId="21"/>
          <ac:graphicFrameMkLst>
            <pc:docMk/>
            <pc:sldMk cId="3709315369" sldId="651"/>
            <ac:graphicFrameMk id="16" creationId="{60E465D7-067E-485E-A1B4-A879A2BEF34C}"/>
          </ac:graphicFrameMkLst>
        </pc:graphicFrameChg>
      </pc:sldChg>
      <pc:sldChg chg="modSp add mod">
        <pc:chgData name="Arce, Eliezer - HCD" userId="86e2a09b-373b-4628-98eb-6eec5ccf8f5a" providerId="ADAL" clId="{758E0A47-7AB0-4001-BF2B-EF60152B2469}" dt="2021-11-15T18:32:42.652" v="7503" actId="14100"/>
        <pc:sldMkLst>
          <pc:docMk/>
          <pc:sldMk cId="1916803498" sldId="655"/>
        </pc:sldMkLst>
        <pc:spChg chg="mod">
          <ac:chgData name="Arce, Eliezer - HCD" userId="86e2a09b-373b-4628-98eb-6eec5ccf8f5a" providerId="ADAL" clId="{758E0A47-7AB0-4001-BF2B-EF60152B2469}" dt="2021-11-15T18:32:42.652" v="7503" actId="14100"/>
          <ac:spMkLst>
            <pc:docMk/>
            <pc:sldMk cId="1916803498" sldId="655"/>
            <ac:spMk id="2" creationId="{C717D681-2543-EF45-B7DB-FEB716816DE0}"/>
          </ac:spMkLst>
        </pc:spChg>
      </pc:sldChg>
      <pc:sldChg chg="add">
        <pc:chgData name="Arce, Eliezer - HCD" userId="86e2a09b-373b-4628-98eb-6eec5ccf8f5a" providerId="ADAL" clId="{758E0A47-7AB0-4001-BF2B-EF60152B2469}" dt="2021-11-15T18:30:23.471" v="7464"/>
        <pc:sldMkLst>
          <pc:docMk/>
          <pc:sldMk cId="2347912771" sldId="657"/>
        </pc:sldMkLst>
      </pc:sldChg>
      <pc:sldChg chg="add">
        <pc:chgData name="Arce, Eliezer - HCD" userId="86e2a09b-373b-4628-98eb-6eec5ccf8f5a" providerId="ADAL" clId="{758E0A47-7AB0-4001-BF2B-EF60152B2469}" dt="2021-11-10T14:18:42.392" v="4488"/>
        <pc:sldMkLst>
          <pc:docMk/>
          <pc:sldMk cId="2016428238" sldId="658"/>
        </pc:sldMkLst>
      </pc:sldChg>
      <pc:sldChg chg="modSp add mod">
        <pc:chgData name="Arce, Eliezer - HCD" userId="86e2a09b-373b-4628-98eb-6eec5ccf8f5a" providerId="ADAL" clId="{758E0A47-7AB0-4001-BF2B-EF60152B2469}" dt="2021-11-15T18:33:36.648" v="7510" actId="20577"/>
        <pc:sldMkLst>
          <pc:docMk/>
          <pc:sldMk cId="2121578073" sldId="658"/>
        </pc:sldMkLst>
        <pc:spChg chg="mod">
          <ac:chgData name="Arce, Eliezer - HCD" userId="86e2a09b-373b-4628-98eb-6eec5ccf8f5a" providerId="ADAL" clId="{758E0A47-7AB0-4001-BF2B-EF60152B2469}" dt="2021-11-15T18:33:01.769" v="7504" actId="255"/>
          <ac:spMkLst>
            <pc:docMk/>
            <pc:sldMk cId="2121578073" sldId="658"/>
            <ac:spMk id="2" creationId="{C717D681-2543-EF45-B7DB-FEB716816DE0}"/>
          </ac:spMkLst>
        </pc:spChg>
        <pc:spChg chg="mod">
          <ac:chgData name="Arce, Eliezer - HCD" userId="86e2a09b-373b-4628-98eb-6eec5ccf8f5a" providerId="ADAL" clId="{758E0A47-7AB0-4001-BF2B-EF60152B2469}" dt="2021-11-15T18:33:36.648" v="7510" actId="20577"/>
          <ac:spMkLst>
            <pc:docMk/>
            <pc:sldMk cId="2121578073" sldId="658"/>
            <ac:spMk id="3" creationId="{722B3853-CAE0-E940-925F-2EC655D462CD}"/>
          </ac:spMkLst>
        </pc:spChg>
      </pc:sldChg>
      <pc:sldChg chg="addSp delSp modSp add mod">
        <pc:chgData name="Arce, Eliezer - HCD" userId="86e2a09b-373b-4628-98eb-6eec5ccf8f5a" providerId="ADAL" clId="{758E0A47-7AB0-4001-BF2B-EF60152B2469}" dt="2021-11-15T14:02:16.096" v="6444" actId="207"/>
        <pc:sldMkLst>
          <pc:docMk/>
          <pc:sldMk cId="1040776378" sldId="659"/>
        </pc:sldMkLst>
        <pc:spChg chg="del mod">
          <ac:chgData name="Arce, Eliezer - HCD" userId="86e2a09b-373b-4628-98eb-6eec5ccf8f5a" providerId="ADAL" clId="{758E0A47-7AB0-4001-BF2B-EF60152B2469}" dt="2021-11-15T14:01:48.576" v="6440" actId="478"/>
          <ac:spMkLst>
            <pc:docMk/>
            <pc:sldMk cId="1040776378" sldId="659"/>
            <ac:spMk id="2" creationId="{E154156F-C604-C144-A7D1-46EE145A5130}"/>
          </ac:spMkLst>
        </pc:spChg>
        <pc:spChg chg="mod">
          <ac:chgData name="Arce, Eliezer - HCD" userId="86e2a09b-373b-4628-98eb-6eec5ccf8f5a" providerId="ADAL" clId="{758E0A47-7AB0-4001-BF2B-EF60152B2469}" dt="2021-11-15T14:02:16.096" v="6444" actId="207"/>
          <ac:spMkLst>
            <pc:docMk/>
            <pc:sldMk cId="1040776378" sldId="659"/>
            <ac:spMk id="3" creationId="{6DEF8A0D-49EE-314E-AC62-267F81A5C765}"/>
          </ac:spMkLst>
        </pc:spChg>
        <pc:spChg chg="add del mod">
          <ac:chgData name="Arce, Eliezer - HCD" userId="86e2a09b-373b-4628-98eb-6eec5ccf8f5a" providerId="ADAL" clId="{758E0A47-7AB0-4001-BF2B-EF60152B2469}" dt="2021-11-15T14:01:52.167" v="6441" actId="478"/>
          <ac:spMkLst>
            <pc:docMk/>
            <pc:sldMk cId="1040776378" sldId="659"/>
            <ac:spMk id="9" creationId="{4292C79E-03E6-4127-BAB4-9F9E1CBB2D86}"/>
          </ac:spMkLst>
        </pc:spChg>
        <pc:spChg chg="add mod">
          <ac:chgData name="Arce, Eliezer - HCD" userId="86e2a09b-373b-4628-98eb-6eec5ccf8f5a" providerId="ADAL" clId="{758E0A47-7AB0-4001-BF2B-EF60152B2469}" dt="2021-11-15T14:01:54.019" v="6442"/>
          <ac:spMkLst>
            <pc:docMk/>
            <pc:sldMk cId="1040776378" sldId="659"/>
            <ac:spMk id="11" creationId="{E676D349-E408-49D3-ACB0-661121421C0B}"/>
          </ac:spMkLst>
        </pc:spChg>
        <pc:spChg chg="del">
          <ac:chgData name="Arce, Eliezer - HCD" userId="86e2a09b-373b-4628-98eb-6eec5ccf8f5a" providerId="ADAL" clId="{758E0A47-7AB0-4001-BF2B-EF60152B2469}" dt="2021-11-15T14:01:44.205" v="6438" actId="478"/>
          <ac:spMkLst>
            <pc:docMk/>
            <pc:sldMk cId="1040776378" sldId="659"/>
            <ac:spMk id="12" creationId="{369304BC-2DA1-4540-9079-F6B41990C30A}"/>
          </ac:spMkLst>
        </pc:spChg>
      </pc:sldChg>
      <pc:sldChg chg="add">
        <pc:chgData name="Arce, Eliezer - HCD" userId="86e2a09b-373b-4628-98eb-6eec5ccf8f5a" providerId="ADAL" clId="{758E0A47-7AB0-4001-BF2B-EF60152B2469}" dt="2021-11-15T18:30:23.471" v="7464"/>
        <pc:sldMkLst>
          <pc:docMk/>
          <pc:sldMk cId="1377421464" sldId="660"/>
        </pc:sldMkLst>
      </pc:sldChg>
      <pc:sldChg chg="delSp modSp add mod">
        <pc:chgData name="Arce, Eliezer - HCD" userId="86e2a09b-373b-4628-98eb-6eec5ccf8f5a" providerId="ADAL" clId="{758E0A47-7AB0-4001-BF2B-EF60152B2469}" dt="2021-11-15T14:30:20.620" v="7015" actId="1036"/>
        <pc:sldMkLst>
          <pc:docMk/>
          <pc:sldMk cId="1823149273" sldId="661"/>
        </pc:sldMkLst>
        <pc:spChg chg="mod">
          <ac:chgData name="Arce, Eliezer - HCD" userId="86e2a09b-373b-4628-98eb-6eec5ccf8f5a" providerId="ADAL" clId="{758E0A47-7AB0-4001-BF2B-EF60152B2469}" dt="2021-11-15T14:30:20.620" v="7015" actId="1036"/>
          <ac:spMkLst>
            <pc:docMk/>
            <pc:sldMk cId="1823149273" sldId="661"/>
            <ac:spMk id="3" creationId="{14FA1EFB-6F9B-4276-A510-D9C55FD82EA8}"/>
          </ac:spMkLst>
        </pc:spChg>
        <pc:spChg chg="mod">
          <ac:chgData name="Arce, Eliezer - HCD" userId="86e2a09b-373b-4628-98eb-6eec5ccf8f5a" providerId="ADAL" clId="{758E0A47-7AB0-4001-BF2B-EF60152B2469}" dt="2021-11-15T13:58:11.800" v="6385" actId="14100"/>
          <ac:spMkLst>
            <pc:docMk/>
            <pc:sldMk cId="1823149273" sldId="661"/>
            <ac:spMk id="7" creationId="{7F468901-00E2-4875-8981-AECA6D1886E7}"/>
          </ac:spMkLst>
        </pc:spChg>
        <pc:spChg chg="del">
          <ac:chgData name="Arce, Eliezer - HCD" userId="86e2a09b-373b-4628-98eb-6eec5ccf8f5a" providerId="ADAL" clId="{758E0A47-7AB0-4001-BF2B-EF60152B2469}" dt="2021-11-15T13:57:43.232" v="6379" actId="478"/>
          <ac:spMkLst>
            <pc:docMk/>
            <pc:sldMk cId="1823149273" sldId="661"/>
            <ac:spMk id="9" creationId="{D310FF7E-3416-4640-930E-02663F66AF4B}"/>
          </ac:spMkLst>
        </pc:spChg>
      </pc:sldChg>
      <pc:sldChg chg="addSp delSp modSp add mod">
        <pc:chgData name="Arce, Eliezer - HCD" userId="86e2a09b-373b-4628-98eb-6eec5ccf8f5a" providerId="ADAL" clId="{758E0A47-7AB0-4001-BF2B-EF60152B2469}" dt="2021-11-15T14:01:29.942" v="6437" actId="14100"/>
        <pc:sldMkLst>
          <pc:docMk/>
          <pc:sldMk cId="972986357" sldId="662"/>
        </pc:sldMkLst>
        <pc:spChg chg="add del mod">
          <ac:chgData name="Arce, Eliezer - HCD" userId="86e2a09b-373b-4628-98eb-6eec5ccf8f5a" providerId="ADAL" clId="{758E0A47-7AB0-4001-BF2B-EF60152B2469}" dt="2021-11-15T14:00:42.569" v="6422" actId="478"/>
          <ac:spMkLst>
            <pc:docMk/>
            <pc:sldMk cId="972986357" sldId="662"/>
            <ac:spMk id="3" creationId="{30D30E4F-0669-460B-8FB4-5073DCD90D24}"/>
          </ac:spMkLst>
        </pc:spChg>
        <pc:spChg chg="del">
          <ac:chgData name="Arce, Eliezer - HCD" userId="86e2a09b-373b-4628-98eb-6eec5ccf8f5a" providerId="ADAL" clId="{758E0A47-7AB0-4001-BF2B-EF60152B2469}" dt="2021-11-15T14:00:32.551" v="6421" actId="478"/>
          <ac:spMkLst>
            <pc:docMk/>
            <pc:sldMk cId="972986357" sldId="662"/>
            <ac:spMk id="4" creationId="{E6E28C78-8824-4F3E-B0B6-09C462ACBE2B}"/>
          </ac:spMkLst>
        </pc:spChg>
        <pc:spChg chg="del">
          <ac:chgData name="Arce, Eliezer - HCD" userId="86e2a09b-373b-4628-98eb-6eec5ccf8f5a" providerId="ADAL" clId="{758E0A47-7AB0-4001-BF2B-EF60152B2469}" dt="2021-11-15T14:00:24.016" v="6420" actId="478"/>
          <ac:spMkLst>
            <pc:docMk/>
            <pc:sldMk cId="972986357" sldId="662"/>
            <ac:spMk id="5" creationId="{D552B4D9-6642-4E3A-91DC-D59E6BC8172F}"/>
          </ac:spMkLst>
        </pc:spChg>
        <pc:spChg chg="mod">
          <ac:chgData name="Arce, Eliezer - HCD" userId="86e2a09b-373b-4628-98eb-6eec5ccf8f5a" providerId="ADAL" clId="{758E0A47-7AB0-4001-BF2B-EF60152B2469}" dt="2021-11-15T14:01:08.050" v="6426" actId="207"/>
          <ac:spMkLst>
            <pc:docMk/>
            <pc:sldMk cId="972986357" sldId="662"/>
            <ac:spMk id="6" creationId="{CCA28B09-8214-42DA-9E25-830E2438DF22}"/>
          </ac:spMkLst>
        </pc:spChg>
        <pc:spChg chg="add mod">
          <ac:chgData name="Arce, Eliezer - HCD" userId="86e2a09b-373b-4628-98eb-6eec5ccf8f5a" providerId="ADAL" clId="{758E0A47-7AB0-4001-BF2B-EF60152B2469}" dt="2021-11-15T14:00:43.524" v="6423"/>
          <ac:spMkLst>
            <pc:docMk/>
            <pc:sldMk cId="972986357" sldId="662"/>
            <ac:spMk id="8" creationId="{89D195DB-E652-49D4-BD39-687576F7F3A3}"/>
          </ac:spMkLst>
        </pc:spChg>
        <pc:picChg chg="mod">
          <ac:chgData name="Arce, Eliezer - HCD" userId="86e2a09b-373b-4628-98eb-6eec5ccf8f5a" providerId="ADAL" clId="{758E0A47-7AB0-4001-BF2B-EF60152B2469}" dt="2021-11-15T14:01:29.942" v="6437" actId="14100"/>
          <ac:picMkLst>
            <pc:docMk/>
            <pc:sldMk cId="972986357" sldId="662"/>
            <ac:picMk id="7" creationId="{1F1F0D04-DBEE-449D-9719-C046F549DCDA}"/>
          </ac:picMkLst>
        </pc:picChg>
      </pc:sldChg>
      <pc:sldChg chg="add">
        <pc:chgData name="Arce, Eliezer - HCD" userId="86e2a09b-373b-4628-98eb-6eec5ccf8f5a" providerId="ADAL" clId="{758E0A47-7AB0-4001-BF2B-EF60152B2469}" dt="2021-11-15T18:30:23.471" v="7464"/>
        <pc:sldMkLst>
          <pc:docMk/>
          <pc:sldMk cId="1425420429" sldId="663"/>
        </pc:sldMkLst>
      </pc:sldChg>
      <pc:sldChg chg="add">
        <pc:chgData name="Arce, Eliezer - HCD" userId="86e2a09b-373b-4628-98eb-6eec5ccf8f5a" providerId="ADAL" clId="{758E0A47-7AB0-4001-BF2B-EF60152B2469}" dt="2021-11-10T14:18:42.392" v="4488"/>
        <pc:sldMkLst>
          <pc:docMk/>
          <pc:sldMk cId="903233030" sldId="665"/>
        </pc:sldMkLst>
      </pc:sldChg>
      <pc:sldChg chg="modSp add del mod">
        <pc:chgData name="Arce, Eliezer - HCD" userId="86e2a09b-373b-4628-98eb-6eec5ccf8f5a" providerId="ADAL" clId="{758E0A47-7AB0-4001-BF2B-EF60152B2469}" dt="2021-11-09T14:22:06.537" v="1286" actId="255"/>
        <pc:sldMkLst>
          <pc:docMk/>
          <pc:sldMk cId="927757403" sldId="1012"/>
        </pc:sldMkLst>
        <pc:spChg chg="mod">
          <ac:chgData name="Arce, Eliezer - HCD" userId="86e2a09b-373b-4628-98eb-6eec5ccf8f5a" providerId="ADAL" clId="{758E0A47-7AB0-4001-BF2B-EF60152B2469}" dt="2021-11-09T14:21:58.551" v="1285" actId="14100"/>
          <ac:spMkLst>
            <pc:docMk/>
            <pc:sldMk cId="927757403" sldId="1012"/>
            <ac:spMk id="2" creationId="{C717D681-2543-EF45-B7DB-FEB716816DE0}"/>
          </ac:spMkLst>
        </pc:spChg>
        <pc:spChg chg="mod">
          <ac:chgData name="Arce, Eliezer - HCD" userId="86e2a09b-373b-4628-98eb-6eec5ccf8f5a" providerId="ADAL" clId="{758E0A47-7AB0-4001-BF2B-EF60152B2469}" dt="2021-11-09T14:22:06.537" v="1286" actId="255"/>
          <ac:spMkLst>
            <pc:docMk/>
            <pc:sldMk cId="927757403" sldId="1012"/>
            <ac:spMk id="4" creationId="{B074E10D-EA14-47D3-90BD-2271AB192893}"/>
          </ac:spMkLst>
        </pc:spChg>
      </pc:sldChg>
      <pc:sldChg chg="modSp add del mod">
        <pc:chgData name="Arce, Eliezer - HCD" userId="86e2a09b-373b-4628-98eb-6eec5ccf8f5a" providerId="ADAL" clId="{758E0A47-7AB0-4001-BF2B-EF60152B2469}" dt="2021-11-09T14:27:41.196" v="1354" actId="6549"/>
        <pc:sldMkLst>
          <pc:docMk/>
          <pc:sldMk cId="1583340957" sldId="1013"/>
        </pc:sldMkLst>
        <pc:spChg chg="mod">
          <ac:chgData name="Arce, Eliezer - HCD" userId="86e2a09b-373b-4628-98eb-6eec5ccf8f5a" providerId="ADAL" clId="{758E0A47-7AB0-4001-BF2B-EF60152B2469}" dt="2021-11-09T14:26:46.012" v="1311" actId="14100"/>
          <ac:spMkLst>
            <pc:docMk/>
            <pc:sldMk cId="1583340957" sldId="1013"/>
            <ac:spMk id="2" creationId="{C717D681-2543-EF45-B7DB-FEB716816DE0}"/>
          </ac:spMkLst>
        </pc:spChg>
        <pc:spChg chg="mod">
          <ac:chgData name="Arce, Eliezer - HCD" userId="86e2a09b-373b-4628-98eb-6eec5ccf8f5a" providerId="ADAL" clId="{758E0A47-7AB0-4001-BF2B-EF60152B2469}" dt="2021-11-09T14:27:41.196" v="1354" actId="6549"/>
          <ac:spMkLst>
            <pc:docMk/>
            <pc:sldMk cId="1583340957" sldId="1013"/>
            <ac:spMk id="4" creationId="{B074E10D-EA14-47D3-90BD-2271AB192893}"/>
          </ac:spMkLst>
        </pc:spChg>
      </pc:sldChg>
      <pc:sldChg chg="modSp add del mod">
        <pc:chgData name="Arce, Eliezer - HCD" userId="86e2a09b-373b-4628-98eb-6eec5ccf8f5a" providerId="ADAL" clId="{758E0A47-7AB0-4001-BF2B-EF60152B2469}" dt="2021-11-09T14:42:55.132" v="1546" actId="14100"/>
        <pc:sldMkLst>
          <pc:docMk/>
          <pc:sldMk cId="2276022638" sldId="1014"/>
        </pc:sldMkLst>
        <pc:spChg chg="mod">
          <ac:chgData name="Arce, Eliezer - HCD" userId="86e2a09b-373b-4628-98eb-6eec5ccf8f5a" providerId="ADAL" clId="{758E0A47-7AB0-4001-BF2B-EF60152B2469}" dt="2021-11-09T14:42:55.132" v="1546" actId="14100"/>
          <ac:spMkLst>
            <pc:docMk/>
            <pc:sldMk cId="2276022638" sldId="1014"/>
            <ac:spMk id="2" creationId="{C717D681-2543-EF45-B7DB-FEB716816DE0}"/>
          </ac:spMkLst>
        </pc:spChg>
        <pc:spChg chg="mod">
          <ac:chgData name="Arce, Eliezer - HCD" userId="86e2a09b-373b-4628-98eb-6eec5ccf8f5a" providerId="ADAL" clId="{758E0A47-7AB0-4001-BF2B-EF60152B2469}" dt="2021-11-09T14:42:49.196" v="1545" actId="1036"/>
          <ac:spMkLst>
            <pc:docMk/>
            <pc:sldMk cId="2276022638" sldId="1014"/>
            <ac:spMk id="4" creationId="{B074E10D-EA14-47D3-90BD-2271AB192893}"/>
          </ac:spMkLst>
        </pc:spChg>
      </pc:sldChg>
      <pc:sldChg chg="modSp add del mod">
        <pc:chgData name="Arce, Eliezer - HCD" userId="86e2a09b-373b-4628-98eb-6eec5ccf8f5a" providerId="ADAL" clId="{758E0A47-7AB0-4001-BF2B-EF60152B2469}" dt="2021-11-09T14:28:24.166" v="1371" actId="14100"/>
        <pc:sldMkLst>
          <pc:docMk/>
          <pc:sldMk cId="2745433315" sldId="1022"/>
        </pc:sldMkLst>
        <pc:spChg chg="mod">
          <ac:chgData name="Arce, Eliezer - HCD" userId="86e2a09b-373b-4628-98eb-6eec5ccf8f5a" providerId="ADAL" clId="{758E0A47-7AB0-4001-BF2B-EF60152B2469}" dt="2021-11-09T14:28:12.836" v="1369" actId="1036"/>
          <ac:spMkLst>
            <pc:docMk/>
            <pc:sldMk cId="2745433315" sldId="1022"/>
            <ac:spMk id="2" creationId="{7F380554-A052-4FEF-8358-215357B8AD71}"/>
          </ac:spMkLst>
        </pc:spChg>
        <pc:spChg chg="mod">
          <ac:chgData name="Arce, Eliezer - HCD" userId="86e2a09b-373b-4628-98eb-6eec5ccf8f5a" providerId="ADAL" clId="{758E0A47-7AB0-4001-BF2B-EF60152B2469}" dt="2021-11-09T14:28:24.166" v="1371" actId="14100"/>
          <ac:spMkLst>
            <pc:docMk/>
            <pc:sldMk cId="2745433315" sldId="1022"/>
            <ac:spMk id="3" creationId="{8CC32039-46F8-4DA9-B651-1152C4DBA5F8}"/>
          </ac:spMkLst>
        </pc:spChg>
      </pc:sldChg>
      <pc:sldChg chg="modSp add del mod">
        <pc:chgData name="Arce, Eliezer - HCD" userId="86e2a09b-373b-4628-98eb-6eec5ccf8f5a" providerId="ADAL" clId="{758E0A47-7AB0-4001-BF2B-EF60152B2469}" dt="2021-11-09T14:44:29.725" v="1584" actId="255"/>
        <pc:sldMkLst>
          <pc:docMk/>
          <pc:sldMk cId="1410297096" sldId="1023"/>
        </pc:sldMkLst>
        <pc:spChg chg="mod">
          <ac:chgData name="Arce, Eliezer - HCD" userId="86e2a09b-373b-4628-98eb-6eec5ccf8f5a" providerId="ADAL" clId="{758E0A47-7AB0-4001-BF2B-EF60152B2469}" dt="2021-11-09T14:44:29.725" v="1584" actId="255"/>
          <ac:spMkLst>
            <pc:docMk/>
            <pc:sldMk cId="1410297096" sldId="1023"/>
            <ac:spMk id="2" creationId="{20F2800C-3219-42AF-BA51-B1EBE70B5F0B}"/>
          </ac:spMkLst>
        </pc:spChg>
        <pc:graphicFrameChg chg="mod modGraphic">
          <ac:chgData name="Arce, Eliezer - HCD" userId="86e2a09b-373b-4628-98eb-6eec5ccf8f5a" providerId="ADAL" clId="{758E0A47-7AB0-4001-BF2B-EF60152B2469}" dt="2021-11-09T14:44:18.422" v="1583" actId="1036"/>
          <ac:graphicFrameMkLst>
            <pc:docMk/>
            <pc:sldMk cId="1410297096" sldId="1023"/>
            <ac:graphicFrameMk id="4" creationId="{40AF1717-C87A-4599-9DB9-C6EBD63C369A}"/>
          </ac:graphicFrameMkLst>
        </pc:graphicFrameChg>
      </pc:sldChg>
      <pc:sldChg chg="modSp add del mod">
        <pc:chgData name="Arce, Eliezer - HCD" userId="86e2a09b-373b-4628-98eb-6eec5ccf8f5a" providerId="ADAL" clId="{758E0A47-7AB0-4001-BF2B-EF60152B2469}" dt="2021-11-09T14:30:22.253" v="1435" actId="1035"/>
        <pc:sldMkLst>
          <pc:docMk/>
          <pc:sldMk cId="4105926813" sldId="1025"/>
        </pc:sldMkLst>
        <pc:spChg chg="mod">
          <ac:chgData name="Arce, Eliezer - HCD" userId="86e2a09b-373b-4628-98eb-6eec5ccf8f5a" providerId="ADAL" clId="{758E0A47-7AB0-4001-BF2B-EF60152B2469}" dt="2021-11-09T14:29:18.835" v="1404" actId="1036"/>
          <ac:spMkLst>
            <pc:docMk/>
            <pc:sldMk cId="4105926813" sldId="1025"/>
            <ac:spMk id="2" creationId="{20C54FDD-C2E7-44B4-A778-C05408146A18}"/>
          </ac:spMkLst>
        </pc:spChg>
        <pc:spChg chg="mod">
          <ac:chgData name="Arce, Eliezer - HCD" userId="86e2a09b-373b-4628-98eb-6eec5ccf8f5a" providerId="ADAL" clId="{758E0A47-7AB0-4001-BF2B-EF60152B2469}" dt="2021-11-09T14:30:22.253" v="1435" actId="1035"/>
          <ac:spMkLst>
            <pc:docMk/>
            <pc:sldMk cId="4105926813" sldId="1025"/>
            <ac:spMk id="3" creationId="{AD739990-3742-4973-A6F0-6A1ABEF00A90}"/>
          </ac:spMkLst>
        </pc:spChg>
      </pc:sldChg>
      <pc:sldChg chg="modSp add del mod">
        <pc:chgData name="Arce, Eliezer - HCD" userId="86e2a09b-373b-4628-98eb-6eec5ccf8f5a" providerId="ADAL" clId="{758E0A47-7AB0-4001-BF2B-EF60152B2469}" dt="2021-11-09T14:32:14.561" v="1512" actId="14734"/>
        <pc:sldMkLst>
          <pc:docMk/>
          <pc:sldMk cId="338432725" sldId="1027"/>
        </pc:sldMkLst>
        <pc:spChg chg="mod">
          <ac:chgData name="Arce, Eliezer - HCD" userId="86e2a09b-373b-4628-98eb-6eec5ccf8f5a" providerId="ADAL" clId="{758E0A47-7AB0-4001-BF2B-EF60152B2469}" dt="2021-11-09T14:32:11.008" v="1511" actId="1036"/>
          <ac:spMkLst>
            <pc:docMk/>
            <pc:sldMk cId="338432725" sldId="1027"/>
            <ac:spMk id="4" creationId="{ACA52D7A-2129-46A0-B74E-A345E1763A47}"/>
          </ac:spMkLst>
        </pc:spChg>
        <pc:graphicFrameChg chg="mod modGraphic">
          <ac:chgData name="Arce, Eliezer - HCD" userId="86e2a09b-373b-4628-98eb-6eec5ccf8f5a" providerId="ADAL" clId="{758E0A47-7AB0-4001-BF2B-EF60152B2469}" dt="2021-11-09T14:32:14.561" v="1512" actId="14734"/>
          <ac:graphicFrameMkLst>
            <pc:docMk/>
            <pc:sldMk cId="338432725" sldId="1027"/>
            <ac:graphicFrameMk id="5" creationId="{DD8F6B91-9D96-4E07-93F4-5B2D8AF615D8}"/>
          </ac:graphicFrameMkLst>
        </pc:graphicFrameChg>
      </pc:sldChg>
      <pc:sldChg chg="add del">
        <pc:chgData name="Arce, Eliezer - HCD" userId="86e2a09b-373b-4628-98eb-6eec5ccf8f5a" providerId="ADAL" clId="{758E0A47-7AB0-4001-BF2B-EF60152B2469}" dt="2021-11-09T14:20:14.585" v="1229"/>
        <pc:sldMkLst>
          <pc:docMk/>
          <pc:sldMk cId="2641173992" sldId="1028"/>
        </pc:sldMkLst>
      </pc:sldChg>
      <pc:sldChg chg="modSp mod">
        <pc:chgData name="Arce, Eliezer - HCD" userId="86e2a09b-373b-4628-98eb-6eec5ccf8f5a" providerId="ADAL" clId="{758E0A47-7AB0-4001-BF2B-EF60152B2469}" dt="2021-11-02T15:58:18.723" v="327" actId="20577"/>
        <pc:sldMkLst>
          <pc:docMk/>
          <pc:sldMk cId="1862038157" sldId="1251"/>
        </pc:sldMkLst>
        <pc:spChg chg="mod">
          <ac:chgData name="Arce, Eliezer - HCD" userId="86e2a09b-373b-4628-98eb-6eec5ccf8f5a" providerId="ADAL" clId="{758E0A47-7AB0-4001-BF2B-EF60152B2469}" dt="2021-11-02T15:58:00.233" v="314" actId="20577"/>
          <ac:spMkLst>
            <pc:docMk/>
            <pc:sldMk cId="1862038157" sldId="1251"/>
            <ac:spMk id="3" creationId="{148315EF-4F11-C645-A6FD-E3E56D7DD527}"/>
          </ac:spMkLst>
        </pc:spChg>
        <pc:spChg chg="mod">
          <ac:chgData name="Arce, Eliezer - HCD" userId="86e2a09b-373b-4628-98eb-6eec5ccf8f5a" providerId="ADAL" clId="{758E0A47-7AB0-4001-BF2B-EF60152B2469}" dt="2021-11-02T15:58:18.723" v="327" actId="20577"/>
          <ac:spMkLst>
            <pc:docMk/>
            <pc:sldMk cId="1862038157" sldId="1251"/>
            <ac:spMk id="5" creationId="{EE4801AC-DF1A-AD45-B569-9E1BEDE682CA}"/>
          </ac:spMkLst>
        </pc:spChg>
      </pc:sldChg>
      <pc:sldChg chg="del">
        <pc:chgData name="Arce, Eliezer - HCD" userId="86e2a09b-373b-4628-98eb-6eec5ccf8f5a" providerId="ADAL" clId="{758E0A47-7AB0-4001-BF2B-EF60152B2469}" dt="2021-11-02T15:57:16.083" v="293" actId="47"/>
        <pc:sldMkLst>
          <pc:docMk/>
          <pc:sldMk cId="2531595647" sldId="1256"/>
        </pc:sldMkLst>
      </pc:sldChg>
      <pc:sldChg chg="addSp delSp modSp mod">
        <pc:chgData name="Arce, Eliezer - HCD" userId="86e2a09b-373b-4628-98eb-6eec5ccf8f5a" providerId="ADAL" clId="{758E0A47-7AB0-4001-BF2B-EF60152B2469}" dt="2021-11-12T19:47:52.961" v="6111" actId="14100"/>
        <pc:sldMkLst>
          <pc:docMk/>
          <pc:sldMk cId="4032919593" sldId="1259"/>
        </pc:sldMkLst>
        <pc:spChg chg="del mod">
          <ac:chgData name="Arce, Eliezer - HCD" userId="86e2a09b-373b-4628-98eb-6eec5ccf8f5a" providerId="ADAL" clId="{758E0A47-7AB0-4001-BF2B-EF60152B2469}" dt="2021-11-02T15:50:31.171" v="187" actId="478"/>
          <ac:spMkLst>
            <pc:docMk/>
            <pc:sldMk cId="4032919593" sldId="1259"/>
            <ac:spMk id="2" creationId="{8221BBE8-9C69-49A0-A128-A5CE2082AE1D}"/>
          </ac:spMkLst>
        </pc:spChg>
        <pc:spChg chg="add mod">
          <ac:chgData name="Arce, Eliezer - HCD" userId="86e2a09b-373b-4628-98eb-6eec5ccf8f5a" providerId="ADAL" clId="{758E0A47-7AB0-4001-BF2B-EF60152B2469}" dt="2021-11-12T19:47:52.961" v="6111" actId="14100"/>
          <ac:spMkLst>
            <pc:docMk/>
            <pc:sldMk cId="4032919593" sldId="1259"/>
            <ac:spMk id="4" creationId="{705CF6B9-659C-4E56-875B-E06A3C0753F3}"/>
          </ac:spMkLst>
        </pc:spChg>
        <pc:spChg chg="mod">
          <ac:chgData name="Arce, Eliezer - HCD" userId="86e2a09b-373b-4628-98eb-6eec5ccf8f5a" providerId="ADAL" clId="{758E0A47-7AB0-4001-BF2B-EF60152B2469}" dt="2021-11-02T15:50:20.773" v="185" actId="20577"/>
          <ac:spMkLst>
            <pc:docMk/>
            <pc:sldMk cId="4032919593" sldId="1259"/>
            <ac:spMk id="7" creationId="{F2921517-0CFA-9B44-AC5A-C443393917AC}"/>
          </ac:spMkLst>
        </pc:spChg>
      </pc:sldChg>
      <pc:sldChg chg="del">
        <pc:chgData name="Arce, Eliezer - HCD" userId="86e2a09b-373b-4628-98eb-6eec5ccf8f5a" providerId="ADAL" clId="{758E0A47-7AB0-4001-BF2B-EF60152B2469}" dt="2021-11-02T15:57:13.174" v="289" actId="47"/>
        <pc:sldMkLst>
          <pc:docMk/>
          <pc:sldMk cId="1931318883" sldId="1262"/>
        </pc:sldMkLst>
      </pc:sldChg>
      <pc:sldChg chg="del">
        <pc:chgData name="Arce, Eliezer - HCD" userId="86e2a09b-373b-4628-98eb-6eec5ccf8f5a" providerId="ADAL" clId="{758E0A47-7AB0-4001-BF2B-EF60152B2469}" dt="2021-11-09T20:31:43.241" v="3667" actId="47"/>
        <pc:sldMkLst>
          <pc:docMk/>
          <pc:sldMk cId="3068442435" sldId="1265"/>
        </pc:sldMkLst>
      </pc:sldChg>
      <pc:sldChg chg="addSp delSp modSp mod">
        <pc:chgData name="Arce, Eliezer - HCD" userId="86e2a09b-373b-4628-98eb-6eec5ccf8f5a" providerId="ADAL" clId="{758E0A47-7AB0-4001-BF2B-EF60152B2469}" dt="2021-11-09T20:49:03.682" v="3726" actId="1036"/>
        <pc:sldMkLst>
          <pc:docMk/>
          <pc:sldMk cId="1888612604" sldId="1267"/>
        </pc:sldMkLst>
        <pc:spChg chg="del">
          <ac:chgData name="Arce, Eliezer - HCD" userId="86e2a09b-373b-4628-98eb-6eec5ccf8f5a" providerId="ADAL" clId="{758E0A47-7AB0-4001-BF2B-EF60152B2469}" dt="2021-11-02T15:59:24.953" v="348" actId="478"/>
          <ac:spMkLst>
            <pc:docMk/>
            <pc:sldMk cId="1888612604" sldId="1267"/>
            <ac:spMk id="2" creationId="{59346566-AA5F-470A-B04A-5CE4109933B4}"/>
          </ac:spMkLst>
        </pc:spChg>
        <pc:spChg chg="mod">
          <ac:chgData name="Arce, Eliezer - HCD" userId="86e2a09b-373b-4628-98eb-6eec5ccf8f5a" providerId="ADAL" clId="{758E0A47-7AB0-4001-BF2B-EF60152B2469}" dt="2021-11-02T15:58:52.887" v="347" actId="20577"/>
          <ac:spMkLst>
            <pc:docMk/>
            <pc:sldMk cId="1888612604" sldId="1267"/>
            <ac:spMk id="4" creationId="{23512679-C868-4F68-A8D2-19E43E22B87F}"/>
          </ac:spMkLst>
        </pc:spChg>
        <pc:spChg chg="add mod">
          <ac:chgData name="Arce, Eliezer - HCD" userId="86e2a09b-373b-4628-98eb-6eec5ccf8f5a" providerId="ADAL" clId="{758E0A47-7AB0-4001-BF2B-EF60152B2469}" dt="2021-11-09T20:49:03.682" v="3726" actId="1036"/>
          <ac:spMkLst>
            <pc:docMk/>
            <pc:sldMk cId="1888612604" sldId="1267"/>
            <ac:spMk id="5" creationId="{09CE5BFF-14DA-4B06-90A1-66299F9268E1}"/>
          </ac:spMkLst>
        </pc:spChg>
      </pc:sldChg>
      <pc:sldChg chg="delSp modSp del mod">
        <pc:chgData name="Arce, Eliezer - HCD" userId="86e2a09b-373b-4628-98eb-6eec5ccf8f5a" providerId="ADAL" clId="{758E0A47-7AB0-4001-BF2B-EF60152B2469}" dt="2021-11-02T19:05:08.305" v="489" actId="47"/>
        <pc:sldMkLst>
          <pc:docMk/>
          <pc:sldMk cId="1173351773" sldId="1281"/>
        </pc:sldMkLst>
        <pc:spChg chg="del">
          <ac:chgData name="Arce, Eliezer - HCD" userId="86e2a09b-373b-4628-98eb-6eec5ccf8f5a" providerId="ADAL" clId="{758E0A47-7AB0-4001-BF2B-EF60152B2469}" dt="2021-11-02T15:33:04.014" v="64" actId="478"/>
          <ac:spMkLst>
            <pc:docMk/>
            <pc:sldMk cId="1173351773" sldId="1281"/>
            <ac:spMk id="2" creationId="{C36C4B98-2DBE-4057-9C8F-8AF36CE948A7}"/>
          </ac:spMkLst>
        </pc:spChg>
        <pc:spChg chg="mod">
          <ac:chgData name="Arce, Eliezer - HCD" userId="86e2a09b-373b-4628-98eb-6eec5ccf8f5a" providerId="ADAL" clId="{758E0A47-7AB0-4001-BF2B-EF60152B2469}" dt="2021-11-02T15:32:51.778" v="63" actId="20577"/>
          <ac:spMkLst>
            <pc:docMk/>
            <pc:sldMk cId="1173351773" sldId="1281"/>
            <ac:spMk id="7" creationId="{F2921517-0CFA-9B44-AC5A-C443393917AC}"/>
          </ac:spMkLst>
        </pc:spChg>
      </pc:sldChg>
      <pc:sldChg chg="del">
        <pc:chgData name="Arce, Eliezer - HCD" userId="86e2a09b-373b-4628-98eb-6eec5ccf8f5a" providerId="ADAL" clId="{758E0A47-7AB0-4001-BF2B-EF60152B2469}" dt="2021-11-02T15:57:10.029" v="285" actId="47"/>
        <pc:sldMkLst>
          <pc:docMk/>
          <pc:sldMk cId="2094346335" sldId="1286"/>
        </pc:sldMkLst>
      </pc:sldChg>
      <pc:sldChg chg="del">
        <pc:chgData name="Arce, Eliezer - HCD" userId="86e2a09b-373b-4628-98eb-6eec5ccf8f5a" providerId="ADAL" clId="{758E0A47-7AB0-4001-BF2B-EF60152B2469}" dt="2021-11-02T15:57:07.399" v="281" actId="47"/>
        <pc:sldMkLst>
          <pc:docMk/>
          <pc:sldMk cId="2245636154" sldId="1287"/>
        </pc:sldMkLst>
      </pc:sldChg>
      <pc:sldChg chg="modSp mod">
        <pc:chgData name="Arce, Eliezer - HCD" userId="86e2a09b-373b-4628-98eb-6eec5ccf8f5a" providerId="ADAL" clId="{758E0A47-7AB0-4001-BF2B-EF60152B2469}" dt="2021-11-05T13:39:09.520" v="1159" actId="6549"/>
        <pc:sldMkLst>
          <pc:docMk/>
          <pc:sldMk cId="793979582" sldId="1289"/>
        </pc:sldMkLst>
        <pc:spChg chg="mod">
          <ac:chgData name="Arce, Eliezer - HCD" userId="86e2a09b-373b-4628-98eb-6eec5ccf8f5a" providerId="ADAL" clId="{758E0A47-7AB0-4001-BF2B-EF60152B2469}" dt="2021-11-05T13:39:09.520" v="1159" actId="6549"/>
          <ac:spMkLst>
            <pc:docMk/>
            <pc:sldMk cId="793979582" sldId="1289"/>
            <ac:spMk id="4" creationId="{52ED81AA-F090-4727-AF8B-162623D9FEA2}"/>
          </ac:spMkLst>
        </pc:spChg>
        <pc:spChg chg="mod">
          <ac:chgData name="Arce, Eliezer - HCD" userId="86e2a09b-373b-4628-98eb-6eec5ccf8f5a" providerId="ADAL" clId="{758E0A47-7AB0-4001-BF2B-EF60152B2469}" dt="2021-11-05T13:38:34.780" v="1158" actId="1036"/>
          <ac:spMkLst>
            <pc:docMk/>
            <pc:sldMk cId="793979582" sldId="1289"/>
            <ac:spMk id="7" creationId="{F2921517-0CFA-9B44-AC5A-C443393917AC}"/>
          </ac:spMkLst>
        </pc:spChg>
      </pc:sldChg>
      <pc:sldChg chg="del">
        <pc:chgData name="Arce, Eliezer - HCD" userId="86e2a09b-373b-4628-98eb-6eec5ccf8f5a" providerId="ADAL" clId="{758E0A47-7AB0-4001-BF2B-EF60152B2469}" dt="2021-11-02T15:56:58.959" v="267" actId="47"/>
        <pc:sldMkLst>
          <pc:docMk/>
          <pc:sldMk cId="313856401" sldId="1290"/>
        </pc:sldMkLst>
      </pc:sldChg>
      <pc:sldChg chg="del">
        <pc:chgData name="Arce, Eliezer - HCD" userId="86e2a09b-373b-4628-98eb-6eec5ccf8f5a" providerId="ADAL" clId="{758E0A47-7AB0-4001-BF2B-EF60152B2469}" dt="2021-11-02T15:57:03.941" v="275" actId="47"/>
        <pc:sldMkLst>
          <pc:docMk/>
          <pc:sldMk cId="3779249790" sldId="1292"/>
        </pc:sldMkLst>
      </pc:sldChg>
      <pc:sldChg chg="del">
        <pc:chgData name="Arce, Eliezer - HCD" userId="86e2a09b-373b-4628-98eb-6eec5ccf8f5a" providerId="ADAL" clId="{758E0A47-7AB0-4001-BF2B-EF60152B2469}" dt="2021-11-02T15:57:02.210" v="272" actId="47"/>
        <pc:sldMkLst>
          <pc:docMk/>
          <pc:sldMk cId="1956806481" sldId="1293"/>
        </pc:sldMkLst>
      </pc:sldChg>
      <pc:sldChg chg="del">
        <pc:chgData name="Arce, Eliezer - HCD" userId="86e2a09b-373b-4628-98eb-6eec5ccf8f5a" providerId="ADAL" clId="{758E0A47-7AB0-4001-BF2B-EF60152B2469}" dt="2021-11-02T15:57:05.622" v="278" actId="47"/>
        <pc:sldMkLst>
          <pc:docMk/>
          <pc:sldMk cId="2360062593" sldId="1294"/>
        </pc:sldMkLst>
      </pc:sldChg>
      <pc:sldChg chg="del">
        <pc:chgData name="Arce, Eliezer - HCD" userId="86e2a09b-373b-4628-98eb-6eec5ccf8f5a" providerId="ADAL" clId="{758E0A47-7AB0-4001-BF2B-EF60152B2469}" dt="2021-11-02T15:59:32.161" v="352" actId="47"/>
        <pc:sldMkLst>
          <pc:docMk/>
          <pc:sldMk cId="1574651464" sldId="1316"/>
        </pc:sldMkLst>
      </pc:sldChg>
      <pc:sldChg chg="del">
        <pc:chgData name="Arce, Eliezer - HCD" userId="86e2a09b-373b-4628-98eb-6eec5ccf8f5a" providerId="ADAL" clId="{758E0A47-7AB0-4001-BF2B-EF60152B2469}" dt="2021-11-02T15:59:30.114" v="349" actId="47"/>
        <pc:sldMkLst>
          <pc:docMk/>
          <pc:sldMk cId="581363718" sldId="1317"/>
        </pc:sldMkLst>
      </pc:sldChg>
      <pc:sldChg chg="del">
        <pc:chgData name="Arce, Eliezer - HCD" userId="86e2a09b-373b-4628-98eb-6eec5ccf8f5a" providerId="ADAL" clId="{758E0A47-7AB0-4001-BF2B-EF60152B2469}" dt="2021-11-02T15:33:24.678" v="65" actId="47"/>
        <pc:sldMkLst>
          <pc:docMk/>
          <pc:sldMk cId="3126664847" sldId="1320"/>
        </pc:sldMkLst>
      </pc:sldChg>
      <pc:sldChg chg="add del ord">
        <pc:chgData name="Arce, Eliezer - HCD" userId="86e2a09b-373b-4628-98eb-6eec5ccf8f5a" providerId="ADAL" clId="{758E0A47-7AB0-4001-BF2B-EF60152B2469}" dt="2021-11-15T14:20:07.530" v="6615"/>
        <pc:sldMkLst>
          <pc:docMk/>
          <pc:sldMk cId="2138125184" sldId="1321"/>
        </pc:sldMkLst>
      </pc:sldChg>
      <pc:sldChg chg="del">
        <pc:chgData name="Arce, Eliezer - HCD" userId="86e2a09b-373b-4628-98eb-6eec5ccf8f5a" providerId="ADAL" clId="{758E0A47-7AB0-4001-BF2B-EF60152B2469}" dt="2021-11-09T20:31:43.241" v="3667" actId="47"/>
        <pc:sldMkLst>
          <pc:docMk/>
          <pc:sldMk cId="4195209985" sldId="1323"/>
        </pc:sldMkLst>
      </pc:sldChg>
      <pc:sldChg chg="del">
        <pc:chgData name="Arce, Eliezer - HCD" userId="86e2a09b-373b-4628-98eb-6eec5ccf8f5a" providerId="ADAL" clId="{758E0A47-7AB0-4001-BF2B-EF60152B2469}" dt="2021-11-02T15:33:26.611" v="66" actId="47"/>
        <pc:sldMkLst>
          <pc:docMk/>
          <pc:sldMk cId="1827778802" sldId="1324"/>
        </pc:sldMkLst>
      </pc:sldChg>
      <pc:sldChg chg="del">
        <pc:chgData name="Arce, Eliezer - HCD" userId="86e2a09b-373b-4628-98eb-6eec5ccf8f5a" providerId="ADAL" clId="{758E0A47-7AB0-4001-BF2B-EF60152B2469}" dt="2021-11-02T15:56:48.252" v="266" actId="47"/>
        <pc:sldMkLst>
          <pc:docMk/>
          <pc:sldMk cId="2725697212" sldId="1325"/>
        </pc:sldMkLst>
      </pc:sldChg>
      <pc:sldChg chg="del">
        <pc:chgData name="Arce, Eliezer - HCD" userId="86e2a09b-373b-4628-98eb-6eec5ccf8f5a" providerId="ADAL" clId="{758E0A47-7AB0-4001-BF2B-EF60152B2469}" dt="2021-11-02T15:56:59.634" v="268" actId="47"/>
        <pc:sldMkLst>
          <pc:docMk/>
          <pc:sldMk cId="1899260506" sldId="1326"/>
        </pc:sldMkLst>
      </pc:sldChg>
      <pc:sldChg chg="del">
        <pc:chgData name="Arce, Eliezer - HCD" userId="86e2a09b-373b-4628-98eb-6eec5ccf8f5a" providerId="ADAL" clId="{758E0A47-7AB0-4001-BF2B-EF60152B2469}" dt="2021-11-02T15:57:00.301" v="269" actId="47"/>
        <pc:sldMkLst>
          <pc:docMk/>
          <pc:sldMk cId="582357534" sldId="1327"/>
        </pc:sldMkLst>
      </pc:sldChg>
      <pc:sldChg chg="del">
        <pc:chgData name="Arce, Eliezer - HCD" userId="86e2a09b-373b-4628-98eb-6eec5ccf8f5a" providerId="ADAL" clId="{758E0A47-7AB0-4001-BF2B-EF60152B2469}" dt="2021-11-02T15:57:01.644" v="271" actId="47"/>
        <pc:sldMkLst>
          <pc:docMk/>
          <pc:sldMk cId="2803871" sldId="1328"/>
        </pc:sldMkLst>
      </pc:sldChg>
      <pc:sldChg chg="del">
        <pc:chgData name="Arce, Eliezer - HCD" userId="86e2a09b-373b-4628-98eb-6eec5ccf8f5a" providerId="ADAL" clId="{758E0A47-7AB0-4001-BF2B-EF60152B2469}" dt="2021-11-02T15:57:00.924" v="270" actId="47"/>
        <pc:sldMkLst>
          <pc:docMk/>
          <pc:sldMk cId="2501060484" sldId="1329"/>
        </pc:sldMkLst>
      </pc:sldChg>
      <pc:sldChg chg="add del">
        <pc:chgData name="Arce, Eliezer - HCD" userId="86e2a09b-373b-4628-98eb-6eec5ccf8f5a" providerId="ADAL" clId="{758E0A47-7AB0-4001-BF2B-EF60152B2469}" dt="2021-11-15T14:19:34.184" v="6611"/>
        <pc:sldMkLst>
          <pc:docMk/>
          <pc:sldMk cId="2560051256" sldId="1329"/>
        </pc:sldMkLst>
      </pc:sldChg>
      <pc:sldChg chg="add del">
        <pc:chgData name="Arce, Eliezer - HCD" userId="86e2a09b-373b-4628-98eb-6eec5ccf8f5a" providerId="ADAL" clId="{758E0A47-7AB0-4001-BF2B-EF60152B2469}" dt="2021-11-15T14:19:34.184" v="6611"/>
        <pc:sldMkLst>
          <pc:docMk/>
          <pc:sldMk cId="2586979866" sldId="1330"/>
        </pc:sldMkLst>
      </pc:sldChg>
      <pc:sldChg chg="del">
        <pc:chgData name="Arce, Eliezer - HCD" userId="86e2a09b-373b-4628-98eb-6eec5ccf8f5a" providerId="ADAL" clId="{758E0A47-7AB0-4001-BF2B-EF60152B2469}" dt="2021-11-02T15:57:02.804" v="273" actId="47"/>
        <pc:sldMkLst>
          <pc:docMk/>
          <pc:sldMk cId="3354779665" sldId="1330"/>
        </pc:sldMkLst>
      </pc:sldChg>
      <pc:sldChg chg="del">
        <pc:chgData name="Arce, Eliezer - HCD" userId="86e2a09b-373b-4628-98eb-6eec5ccf8f5a" providerId="ADAL" clId="{758E0A47-7AB0-4001-BF2B-EF60152B2469}" dt="2021-11-02T15:57:03.408" v="274" actId="47"/>
        <pc:sldMkLst>
          <pc:docMk/>
          <pc:sldMk cId="4279615952" sldId="1331"/>
        </pc:sldMkLst>
      </pc:sldChg>
      <pc:sldChg chg="del">
        <pc:chgData name="Arce, Eliezer - HCD" userId="86e2a09b-373b-4628-98eb-6eec5ccf8f5a" providerId="ADAL" clId="{758E0A47-7AB0-4001-BF2B-EF60152B2469}" dt="2021-11-02T15:57:05.027" v="277" actId="47"/>
        <pc:sldMkLst>
          <pc:docMk/>
          <pc:sldMk cId="3455753474" sldId="1332"/>
        </pc:sldMkLst>
      </pc:sldChg>
      <pc:sldChg chg="del">
        <pc:chgData name="Arce, Eliezer - HCD" userId="86e2a09b-373b-4628-98eb-6eec5ccf8f5a" providerId="ADAL" clId="{758E0A47-7AB0-4001-BF2B-EF60152B2469}" dt="2021-11-02T15:57:04.501" v="276" actId="47"/>
        <pc:sldMkLst>
          <pc:docMk/>
          <pc:sldMk cId="773672751" sldId="1334"/>
        </pc:sldMkLst>
      </pc:sldChg>
      <pc:sldChg chg="del">
        <pc:chgData name="Arce, Eliezer - HCD" userId="86e2a09b-373b-4628-98eb-6eec5ccf8f5a" providerId="ADAL" clId="{758E0A47-7AB0-4001-BF2B-EF60152B2469}" dt="2021-11-02T15:57:06.195" v="279" actId="47"/>
        <pc:sldMkLst>
          <pc:docMk/>
          <pc:sldMk cId="1769591667" sldId="1335"/>
        </pc:sldMkLst>
      </pc:sldChg>
      <pc:sldChg chg="del">
        <pc:chgData name="Arce, Eliezer - HCD" userId="86e2a09b-373b-4628-98eb-6eec5ccf8f5a" providerId="ADAL" clId="{758E0A47-7AB0-4001-BF2B-EF60152B2469}" dt="2021-11-02T15:57:06.755" v="280" actId="47"/>
        <pc:sldMkLst>
          <pc:docMk/>
          <pc:sldMk cId="1194867401" sldId="1336"/>
        </pc:sldMkLst>
      </pc:sldChg>
      <pc:sldChg chg="del">
        <pc:chgData name="Arce, Eliezer - HCD" userId="86e2a09b-373b-4628-98eb-6eec5ccf8f5a" providerId="ADAL" clId="{758E0A47-7AB0-4001-BF2B-EF60152B2469}" dt="2021-11-02T15:57:08.058" v="282" actId="47"/>
        <pc:sldMkLst>
          <pc:docMk/>
          <pc:sldMk cId="995521846" sldId="1339"/>
        </pc:sldMkLst>
      </pc:sldChg>
      <pc:sldChg chg="del">
        <pc:chgData name="Arce, Eliezer - HCD" userId="86e2a09b-373b-4628-98eb-6eec5ccf8f5a" providerId="ADAL" clId="{758E0A47-7AB0-4001-BF2B-EF60152B2469}" dt="2021-11-02T15:57:09.406" v="284" actId="47"/>
        <pc:sldMkLst>
          <pc:docMk/>
          <pc:sldMk cId="4199534555" sldId="1340"/>
        </pc:sldMkLst>
      </pc:sldChg>
      <pc:sldChg chg="del">
        <pc:chgData name="Arce, Eliezer - HCD" userId="86e2a09b-373b-4628-98eb-6eec5ccf8f5a" providerId="ADAL" clId="{758E0A47-7AB0-4001-BF2B-EF60152B2469}" dt="2021-11-02T15:57:08.729" v="283" actId="47"/>
        <pc:sldMkLst>
          <pc:docMk/>
          <pc:sldMk cId="3014100932" sldId="1341"/>
        </pc:sldMkLst>
      </pc:sldChg>
      <pc:sldChg chg="add del">
        <pc:chgData name="Arce, Eliezer - HCD" userId="86e2a09b-373b-4628-98eb-6eec5ccf8f5a" providerId="ADAL" clId="{758E0A47-7AB0-4001-BF2B-EF60152B2469}" dt="2021-11-15T14:20:37.525" v="6616"/>
        <pc:sldMkLst>
          <pc:docMk/>
          <pc:sldMk cId="3423340727" sldId="1342"/>
        </pc:sldMkLst>
      </pc:sldChg>
      <pc:sldChg chg="del">
        <pc:chgData name="Arce, Eliezer - HCD" userId="86e2a09b-373b-4628-98eb-6eec5ccf8f5a" providerId="ADAL" clId="{758E0A47-7AB0-4001-BF2B-EF60152B2469}" dt="2021-11-02T15:57:10.705" v="286" actId="47"/>
        <pc:sldMkLst>
          <pc:docMk/>
          <pc:sldMk cId="1078088315" sldId="1343"/>
        </pc:sldMkLst>
      </pc:sldChg>
      <pc:sldChg chg="del">
        <pc:chgData name="Arce, Eliezer - HCD" userId="86e2a09b-373b-4628-98eb-6eec5ccf8f5a" providerId="ADAL" clId="{758E0A47-7AB0-4001-BF2B-EF60152B2469}" dt="2021-11-02T15:57:11.363" v="287" actId="47"/>
        <pc:sldMkLst>
          <pc:docMk/>
          <pc:sldMk cId="1476032905" sldId="1344"/>
        </pc:sldMkLst>
      </pc:sldChg>
      <pc:sldChg chg="del">
        <pc:chgData name="Arce, Eliezer - HCD" userId="86e2a09b-373b-4628-98eb-6eec5ccf8f5a" providerId="ADAL" clId="{758E0A47-7AB0-4001-BF2B-EF60152B2469}" dt="2021-11-02T15:57:12.401" v="288" actId="47"/>
        <pc:sldMkLst>
          <pc:docMk/>
          <pc:sldMk cId="585968751" sldId="1346"/>
        </pc:sldMkLst>
      </pc:sldChg>
      <pc:sldChg chg="del">
        <pc:chgData name="Arce, Eliezer - HCD" userId="86e2a09b-373b-4628-98eb-6eec5ccf8f5a" providerId="ADAL" clId="{758E0A47-7AB0-4001-BF2B-EF60152B2469}" dt="2021-11-02T15:57:13.847" v="290" actId="47"/>
        <pc:sldMkLst>
          <pc:docMk/>
          <pc:sldMk cId="2007645687" sldId="1347"/>
        </pc:sldMkLst>
      </pc:sldChg>
      <pc:sldChg chg="del">
        <pc:chgData name="Arce, Eliezer - HCD" userId="86e2a09b-373b-4628-98eb-6eec5ccf8f5a" providerId="ADAL" clId="{758E0A47-7AB0-4001-BF2B-EF60152B2469}" dt="2021-11-02T15:57:14.467" v="291" actId="47"/>
        <pc:sldMkLst>
          <pc:docMk/>
          <pc:sldMk cId="1443358815" sldId="1348"/>
        </pc:sldMkLst>
      </pc:sldChg>
      <pc:sldChg chg="del">
        <pc:chgData name="Arce, Eliezer - HCD" userId="86e2a09b-373b-4628-98eb-6eec5ccf8f5a" providerId="ADAL" clId="{758E0A47-7AB0-4001-BF2B-EF60152B2469}" dt="2021-11-02T15:57:15.102" v="292" actId="47"/>
        <pc:sldMkLst>
          <pc:docMk/>
          <pc:sldMk cId="971298668" sldId="1349"/>
        </pc:sldMkLst>
      </pc:sldChg>
      <pc:sldChg chg="del">
        <pc:chgData name="Arce, Eliezer - HCD" userId="86e2a09b-373b-4628-98eb-6eec5ccf8f5a" providerId="ADAL" clId="{758E0A47-7AB0-4001-BF2B-EF60152B2469}" dt="2021-11-02T15:57:16.885" v="294" actId="47"/>
        <pc:sldMkLst>
          <pc:docMk/>
          <pc:sldMk cId="2663937155" sldId="1350"/>
        </pc:sldMkLst>
      </pc:sldChg>
      <pc:sldChg chg="del">
        <pc:chgData name="Arce, Eliezer - HCD" userId="86e2a09b-373b-4628-98eb-6eec5ccf8f5a" providerId="ADAL" clId="{758E0A47-7AB0-4001-BF2B-EF60152B2469}" dt="2021-11-02T15:57:17.504" v="295" actId="47"/>
        <pc:sldMkLst>
          <pc:docMk/>
          <pc:sldMk cId="1902160740" sldId="1351"/>
        </pc:sldMkLst>
      </pc:sldChg>
      <pc:sldChg chg="del">
        <pc:chgData name="Arce, Eliezer - HCD" userId="86e2a09b-373b-4628-98eb-6eec5ccf8f5a" providerId="ADAL" clId="{758E0A47-7AB0-4001-BF2B-EF60152B2469}" dt="2021-11-02T15:59:30.945" v="350" actId="47"/>
        <pc:sldMkLst>
          <pc:docMk/>
          <pc:sldMk cId="2079188230" sldId="1352"/>
        </pc:sldMkLst>
      </pc:sldChg>
      <pc:sldChg chg="del">
        <pc:chgData name="Arce, Eliezer - HCD" userId="86e2a09b-373b-4628-98eb-6eec5ccf8f5a" providerId="ADAL" clId="{758E0A47-7AB0-4001-BF2B-EF60152B2469}" dt="2021-11-02T15:59:33.384" v="353" actId="47"/>
        <pc:sldMkLst>
          <pc:docMk/>
          <pc:sldMk cId="3074031115" sldId="1354"/>
        </pc:sldMkLst>
      </pc:sldChg>
      <pc:sldChg chg="del">
        <pc:chgData name="Arce, Eliezer - HCD" userId="86e2a09b-373b-4628-98eb-6eec5ccf8f5a" providerId="ADAL" clId="{758E0A47-7AB0-4001-BF2B-EF60152B2469}" dt="2021-11-02T15:59:35.326" v="354" actId="47"/>
        <pc:sldMkLst>
          <pc:docMk/>
          <pc:sldMk cId="3162327563" sldId="1355"/>
        </pc:sldMkLst>
      </pc:sldChg>
      <pc:sldChg chg="addSp delSp modSp del mod ord modNotesTx">
        <pc:chgData name="Arce, Eliezer - HCD" userId="86e2a09b-373b-4628-98eb-6eec5ccf8f5a" providerId="ADAL" clId="{758E0A47-7AB0-4001-BF2B-EF60152B2469}" dt="2021-11-09T14:20:51.529" v="1236" actId="47"/>
        <pc:sldMkLst>
          <pc:docMk/>
          <pc:sldMk cId="3423340727" sldId="1367"/>
        </pc:sldMkLst>
        <pc:spChg chg="del">
          <ac:chgData name="Arce, Eliezer - HCD" userId="86e2a09b-373b-4628-98eb-6eec5ccf8f5a" providerId="ADAL" clId="{758E0A47-7AB0-4001-BF2B-EF60152B2469}" dt="2021-11-09T14:19:11.168" v="1220" actId="478"/>
          <ac:spMkLst>
            <pc:docMk/>
            <pc:sldMk cId="3423340727" sldId="1367"/>
            <ac:spMk id="2" creationId="{207CD914-4A2F-41F2-A016-CE6F070C0B1E}"/>
          </ac:spMkLst>
        </pc:spChg>
        <pc:spChg chg="add del mod">
          <ac:chgData name="Arce, Eliezer - HCD" userId="86e2a09b-373b-4628-98eb-6eec5ccf8f5a" providerId="ADAL" clId="{758E0A47-7AB0-4001-BF2B-EF60152B2469}" dt="2021-11-09T14:19:17.999" v="1222" actId="478"/>
          <ac:spMkLst>
            <pc:docMk/>
            <pc:sldMk cId="3423340727" sldId="1367"/>
            <ac:spMk id="5" creationId="{C43DC4E2-34EE-4E47-B15B-5D4E51DF2470}"/>
          </ac:spMkLst>
        </pc:spChg>
        <pc:spChg chg="add del mod">
          <ac:chgData name="Arce, Eliezer - HCD" userId="86e2a09b-373b-4628-98eb-6eec5ccf8f5a" providerId="ADAL" clId="{758E0A47-7AB0-4001-BF2B-EF60152B2469}" dt="2021-11-09T14:19:14.695" v="1221" actId="478"/>
          <ac:spMkLst>
            <pc:docMk/>
            <pc:sldMk cId="3423340727" sldId="1367"/>
            <ac:spMk id="7" creationId="{874A59D4-A52B-4DEE-AD0D-D9632EC33649}"/>
          </ac:spMkLst>
        </pc:spChg>
        <pc:graphicFrameChg chg="del">
          <ac:chgData name="Arce, Eliezer - HCD" userId="86e2a09b-373b-4628-98eb-6eec5ccf8f5a" providerId="ADAL" clId="{758E0A47-7AB0-4001-BF2B-EF60152B2469}" dt="2021-11-09T14:19:07.058" v="1219" actId="478"/>
          <ac:graphicFrameMkLst>
            <pc:docMk/>
            <pc:sldMk cId="3423340727" sldId="1367"/>
            <ac:graphicFrameMk id="4" creationId="{52DE533E-0A44-4DA1-81E3-88BA8A174DC7}"/>
          </ac:graphicFrameMkLst>
        </pc:graphicFrameChg>
      </pc:sldChg>
      <pc:sldChg chg="modSp mod">
        <pc:chgData name="Arce, Eliezer - HCD" userId="86e2a09b-373b-4628-98eb-6eec5ccf8f5a" providerId="ADAL" clId="{758E0A47-7AB0-4001-BF2B-EF60152B2469}" dt="2021-11-09T14:18:46.431" v="1215" actId="20577"/>
        <pc:sldMkLst>
          <pc:docMk/>
          <pc:sldMk cId="3013309419" sldId="1369"/>
        </pc:sldMkLst>
        <pc:spChg chg="mod">
          <ac:chgData name="Arce, Eliezer - HCD" userId="86e2a09b-373b-4628-98eb-6eec5ccf8f5a" providerId="ADAL" clId="{758E0A47-7AB0-4001-BF2B-EF60152B2469}" dt="2021-11-09T14:18:46.431" v="1215" actId="20577"/>
          <ac:spMkLst>
            <pc:docMk/>
            <pc:sldMk cId="3013309419" sldId="1369"/>
            <ac:spMk id="3" creationId="{148315EF-4F11-C645-A6FD-E3E56D7DD527}"/>
          </ac:spMkLst>
        </pc:spChg>
        <pc:spChg chg="mod">
          <ac:chgData name="Arce, Eliezer - HCD" userId="86e2a09b-373b-4628-98eb-6eec5ccf8f5a" providerId="ADAL" clId="{758E0A47-7AB0-4001-BF2B-EF60152B2469}" dt="2021-11-09T14:18:05.493" v="1188" actId="20577"/>
          <ac:spMkLst>
            <pc:docMk/>
            <pc:sldMk cId="3013309419" sldId="1369"/>
            <ac:spMk id="4" creationId="{4A0BB309-E6E7-4AEC-B7C4-4F72C2232B8C}"/>
          </ac:spMkLst>
        </pc:spChg>
      </pc:sldChg>
      <pc:sldChg chg="del">
        <pc:chgData name="Arce, Eliezer - HCD" userId="86e2a09b-373b-4628-98eb-6eec5ccf8f5a" providerId="ADAL" clId="{758E0A47-7AB0-4001-BF2B-EF60152B2469}" dt="2021-11-02T15:59:31.523" v="351" actId="47"/>
        <pc:sldMkLst>
          <pc:docMk/>
          <pc:sldMk cId="337427543" sldId="1373"/>
        </pc:sldMkLst>
      </pc:sldChg>
      <pc:sldChg chg="modSp del mod">
        <pc:chgData name="Arce, Eliezer - HCD" userId="86e2a09b-373b-4628-98eb-6eec5ccf8f5a" providerId="ADAL" clId="{758E0A47-7AB0-4001-BF2B-EF60152B2469}" dt="2021-11-05T13:39:27.589" v="1161" actId="47"/>
        <pc:sldMkLst>
          <pc:docMk/>
          <pc:sldMk cId="2481747725" sldId="1375"/>
        </pc:sldMkLst>
        <pc:spChg chg="mod">
          <ac:chgData name="Arce, Eliezer - HCD" userId="86e2a09b-373b-4628-98eb-6eec5ccf8f5a" providerId="ADAL" clId="{758E0A47-7AB0-4001-BF2B-EF60152B2469}" dt="2021-11-05T13:37:51.530" v="1115" actId="20577"/>
          <ac:spMkLst>
            <pc:docMk/>
            <pc:sldMk cId="2481747725" sldId="1375"/>
            <ac:spMk id="7" creationId="{F2921517-0CFA-9B44-AC5A-C443393917AC}"/>
          </ac:spMkLst>
        </pc:spChg>
      </pc:sldChg>
      <pc:sldChg chg="modSp del mod ord">
        <pc:chgData name="Arce, Eliezer - HCD" userId="86e2a09b-373b-4628-98eb-6eec5ccf8f5a" providerId="ADAL" clId="{758E0A47-7AB0-4001-BF2B-EF60152B2469}" dt="2021-11-05T13:39:26.635" v="1160" actId="47"/>
        <pc:sldMkLst>
          <pc:docMk/>
          <pc:sldMk cId="3986182138" sldId="1376"/>
        </pc:sldMkLst>
        <pc:spChg chg="mod">
          <ac:chgData name="Arce, Eliezer - HCD" userId="86e2a09b-373b-4628-98eb-6eec5ccf8f5a" providerId="ADAL" clId="{758E0A47-7AB0-4001-BF2B-EF60152B2469}" dt="2021-11-05T13:35:32.136" v="1068" actId="1036"/>
          <ac:spMkLst>
            <pc:docMk/>
            <pc:sldMk cId="3986182138" sldId="1376"/>
            <ac:spMk id="4" creationId="{52ED81AA-F090-4727-AF8B-162623D9FEA2}"/>
          </ac:spMkLst>
        </pc:spChg>
        <pc:spChg chg="mod">
          <ac:chgData name="Arce, Eliezer - HCD" userId="86e2a09b-373b-4628-98eb-6eec5ccf8f5a" providerId="ADAL" clId="{758E0A47-7AB0-4001-BF2B-EF60152B2469}" dt="2021-11-05T13:35:37.417" v="1076" actId="1036"/>
          <ac:spMkLst>
            <pc:docMk/>
            <pc:sldMk cId="3986182138" sldId="1376"/>
            <ac:spMk id="7" creationId="{F2921517-0CFA-9B44-AC5A-C443393917AC}"/>
          </ac:spMkLst>
        </pc:spChg>
      </pc:sldChg>
      <pc:sldChg chg="del">
        <pc:chgData name="Arce, Eliezer - HCD" userId="86e2a09b-373b-4628-98eb-6eec5ccf8f5a" providerId="ADAL" clId="{758E0A47-7AB0-4001-BF2B-EF60152B2469}" dt="2021-11-15T14:22:08.338" v="6645" actId="47"/>
        <pc:sldMkLst>
          <pc:docMk/>
          <pc:sldMk cId="2107524759" sldId="1379"/>
        </pc:sldMkLst>
      </pc:sldChg>
      <pc:sldChg chg="addSp modSp mod ord">
        <pc:chgData name="Arce, Eliezer - HCD" userId="86e2a09b-373b-4628-98eb-6eec5ccf8f5a" providerId="ADAL" clId="{758E0A47-7AB0-4001-BF2B-EF60152B2469}" dt="2021-11-15T14:47:34.528" v="7164"/>
        <pc:sldMkLst>
          <pc:docMk/>
          <pc:sldMk cId="2016687353" sldId="1381"/>
        </pc:sldMkLst>
        <pc:spChg chg="add mod">
          <ac:chgData name="Arce, Eliezer - HCD" userId="86e2a09b-373b-4628-98eb-6eec5ccf8f5a" providerId="ADAL" clId="{758E0A47-7AB0-4001-BF2B-EF60152B2469}" dt="2021-11-15T14:27:24.363" v="6867" actId="1035"/>
          <ac:spMkLst>
            <pc:docMk/>
            <pc:sldMk cId="2016687353" sldId="1381"/>
            <ac:spMk id="5" creationId="{30DA21E0-42FA-4E51-B960-8B4D35BBD93E}"/>
          </ac:spMkLst>
        </pc:spChg>
        <pc:picChg chg="mod modCrop">
          <ac:chgData name="Arce, Eliezer - HCD" userId="86e2a09b-373b-4628-98eb-6eec5ccf8f5a" providerId="ADAL" clId="{758E0A47-7AB0-4001-BF2B-EF60152B2469}" dt="2021-11-15T14:27:18.856" v="6865" actId="1038"/>
          <ac:picMkLst>
            <pc:docMk/>
            <pc:sldMk cId="2016687353" sldId="1381"/>
            <ac:picMk id="3" creationId="{EDF92F4E-A835-4636-BCD5-6579C41BEB00}"/>
          </ac:picMkLst>
        </pc:picChg>
      </pc:sldChg>
      <pc:sldChg chg="modSp mod">
        <pc:chgData name="Arce, Eliezer - HCD" userId="86e2a09b-373b-4628-98eb-6eec5ccf8f5a" providerId="ADAL" clId="{758E0A47-7AB0-4001-BF2B-EF60152B2469}" dt="2021-11-15T14:50:29.038" v="7322" actId="1038"/>
        <pc:sldMkLst>
          <pc:docMk/>
          <pc:sldMk cId="3685901865" sldId="1382"/>
        </pc:sldMkLst>
        <pc:picChg chg="mod">
          <ac:chgData name="Arce, Eliezer - HCD" userId="86e2a09b-373b-4628-98eb-6eec5ccf8f5a" providerId="ADAL" clId="{758E0A47-7AB0-4001-BF2B-EF60152B2469}" dt="2021-11-15T14:50:29.038" v="7322" actId="1038"/>
          <ac:picMkLst>
            <pc:docMk/>
            <pc:sldMk cId="3685901865" sldId="1382"/>
            <ac:picMk id="3" creationId="{7D01CE2B-5FA7-4691-8029-F2EAA984BCE5}"/>
          </ac:picMkLst>
        </pc:picChg>
      </pc:sldChg>
      <pc:sldChg chg="addSp modSp mod">
        <pc:chgData name="Arce, Eliezer - HCD" userId="86e2a09b-373b-4628-98eb-6eec5ccf8f5a" providerId="ADAL" clId="{758E0A47-7AB0-4001-BF2B-EF60152B2469}" dt="2021-11-15T16:44:42.826" v="7463" actId="20577"/>
        <pc:sldMkLst>
          <pc:docMk/>
          <pc:sldMk cId="4008002389" sldId="1383"/>
        </pc:sldMkLst>
        <pc:spChg chg="add mod">
          <ac:chgData name="Arce, Eliezer - HCD" userId="86e2a09b-373b-4628-98eb-6eec5ccf8f5a" providerId="ADAL" clId="{758E0A47-7AB0-4001-BF2B-EF60152B2469}" dt="2021-11-15T16:44:42.826" v="7463" actId="20577"/>
          <ac:spMkLst>
            <pc:docMk/>
            <pc:sldMk cId="4008002389" sldId="1383"/>
            <ac:spMk id="5" creationId="{07D7F8EC-F8EB-43FD-AE3C-60B14D247FA4}"/>
          </ac:spMkLst>
        </pc:spChg>
        <pc:picChg chg="mod">
          <ac:chgData name="Arce, Eliezer - HCD" userId="86e2a09b-373b-4628-98eb-6eec5ccf8f5a" providerId="ADAL" clId="{758E0A47-7AB0-4001-BF2B-EF60152B2469}" dt="2021-11-15T14:28:02.426" v="6876" actId="1035"/>
          <ac:picMkLst>
            <pc:docMk/>
            <pc:sldMk cId="4008002389" sldId="1383"/>
            <ac:picMk id="2" creationId="{CC450F33-E725-4264-82AB-6BCF35949B5B}"/>
          </ac:picMkLst>
        </pc:picChg>
      </pc:sldChg>
      <pc:sldChg chg="addSp delSp modSp mod">
        <pc:chgData name="Arce, Eliezer - HCD" userId="86e2a09b-373b-4628-98eb-6eec5ccf8f5a" providerId="ADAL" clId="{758E0A47-7AB0-4001-BF2B-EF60152B2469}" dt="2021-11-15T15:05:23.342" v="7441" actId="20577"/>
        <pc:sldMkLst>
          <pc:docMk/>
          <pc:sldMk cId="1578868428" sldId="1384"/>
        </pc:sldMkLst>
        <pc:spChg chg="add mod">
          <ac:chgData name="Arce, Eliezer - HCD" userId="86e2a09b-373b-4628-98eb-6eec5ccf8f5a" providerId="ADAL" clId="{758E0A47-7AB0-4001-BF2B-EF60152B2469}" dt="2021-11-15T15:05:23.342" v="7441" actId="20577"/>
          <ac:spMkLst>
            <pc:docMk/>
            <pc:sldMk cId="1578868428" sldId="1384"/>
            <ac:spMk id="4" creationId="{5F3EBE0F-5C96-42B3-B486-5892DB8F5C88}"/>
          </ac:spMkLst>
        </pc:spChg>
        <pc:picChg chg="del">
          <ac:chgData name="Arce, Eliezer - HCD" userId="86e2a09b-373b-4628-98eb-6eec5ccf8f5a" providerId="ADAL" clId="{758E0A47-7AB0-4001-BF2B-EF60152B2469}" dt="2021-11-15T14:23:29.211" v="6650" actId="478"/>
          <ac:picMkLst>
            <pc:docMk/>
            <pc:sldMk cId="1578868428" sldId="1384"/>
            <ac:picMk id="2" creationId="{2E2DC53B-3E01-4F1C-AE20-BDD53E4DCDC8}"/>
          </ac:picMkLst>
        </pc:picChg>
        <pc:picChg chg="mod modCrop">
          <ac:chgData name="Arce, Eliezer - HCD" userId="86e2a09b-373b-4628-98eb-6eec5ccf8f5a" providerId="ADAL" clId="{758E0A47-7AB0-4001-BF2B-EF60152B2469}" dt="2021-11-15T14:24:18.481" v="6658" actId="1076"/>
          <ac:picMkLst>
            <pc:docMk/>
            <pc:sldMk cId="1578868428" sldId="1384"/>
            <ac:picMk id="3" creationId="{26FC7097-7D00-4952-96ED-8E64E8FAE0A9}"/>
          </ac:picMkLst>
        </pc:picChg>
      </pc:sldChg>
      <pc:sldChg chg="del">
        <pc:chgData name="Arce, Eliezer - HCD" userId="86e2a09b-373b-4628-98eb-6eec5ccf8f5a" providerId="ADAL" clId="{758E0A47-7AB0-4001-BF2B-EF60152B2469}" dt="2021-11-15T14:23:00.469" v="6649" actId="47"/>
        <pc:sldMkLst>
          <pc:docMk/>
          <pc:sldMk cId="1252361390" sldId="1385"/>
        </pc:sldMkLst>
      </pc:sldChg>
      <pc:sldChg chg="del">
        <pc:chgData name="Arce, Eliezer - HCD" userId="86e2a09b-373b-4628-98eb-6eec5ccf8f5a" providerId="ADAL" clId="{758E0A47-7AB0-4001-BF2B-EF60152B2469}" dt="2021-11-15T14:22:53.973" v="6648" actId="47"/>
        <pc:sldMkLst>
          <pc:docMk/>
          <pc:sldMk cId="3003595087" sldId="1386"/>
        </pc:sldMkLst>
      </pc:sldChg>
      <pc:sldChg chg="del">
        <pc:chgData name="Arce, Eliezer - HCD" userId="86e2a09b-373b-4628-98eb-6eec5ccf8f5a" providerId="ADAL" clId="{758E0A47-7AB0-4001-BF2B-EF60152B2469}" dt="2021-11-15T14:22:13.188" v="6646" actId="47"/>
        <pc:sldMkLst>
          <pc:docMk/>
          <pc:sldMk cId="3181316632" sldId="1387"/>
        </pc:sldMkLst>
      </pc:sldChg>
      <pc:sldChg chg="del">
        <pc:chgData name="Arce, Eliezer - HCD" userId="86e2a09b-373b-4628-98eb-6eec5ccf8f5a" providerId="ADAL" clId="{758E0A47-7AB0-4001-BF2B-EF60152B2469}" dt="2021-11-15T14:22:50.872" v="6647" actId="47"/>
        <pc:sldMkLst>
          <pc:docMk/>
          <pc:sldMk cId="1966638534" sldId="1388"/>
        </pc:sldMkLst>
      </pc:sldChg>
      <pc:sldChg chg="addSp modSp add del mod">
        <pc:chgData name="Arce, Eliezer - HCD" userId="86e2a09b-373b-4628-98eb-6eec5ccf8f5a" providerId="ADAL" clId="{758E0A47-7AB0-4001-BF2B-EF60152B2469}" dt="2021-11-15T14:31:40.802" v="7032" actId="20577"/>
        <pc:sldMkLst>
          <pc:docMk/>
          <pc:sldMk cId="2327515264" sldId="1389"/>
        </pc:sldMkLst>
        <pc:spChg chg="add mod">
          <ac:chgData name="Arce, Eliezer - HCD" userId="86e2a09b-373b-4628-98eb-6eec5ccf8f5a" providerId="ADAL" clId="{758E0A47-7AB0-4001-BF2B-EF60152B2469}" dt="2021-11-15T14:31:40.802" v="7032" actId="20577"/>
          <ac:spMkLst>
            <pc:docMk/>
            <pc:sldMk cId="2327515264" sldId="1389"/>
            <ac:spMk id="4" creationId="{6872A323-D412-4EC2-9168-9D25E2906CCC}"/>
          </ac:spMkLst>
        </pc:spChg>
      </pc:sldChg>
      <pc:sldChg chg="addSp modSp add del mod">
        <pc:chgData name="Arce, Eliezer - HCD" userId="86e2a09b-373b-4628-98eb-6eec5ccf8f5a" providerId="ADAL" clId="{758E0A47-7AB0-4001-BF2B-EF60152B2469}" dt="2021-11-15T13:55:50.057" v="6375" actId="6549"/>
        <pc:sldMkLst>
          <pc:docMk/>
          <pc:sldMk cId="4038351754" sldId="1390"/>
        </pc:sldMkLst>
        <pc:spChg chg="add mod">
          <ac:chgData name="Arce, Eliezer - HCD" userId="86e2a09b-373b-4628-98eb-6eec5ccf8f5a" providerId="ADAL" clId="{758E0A47-7AB0-4001-BF2B-EF60152B2469}" dt="2021-11-15T13:55:50.057" v="6375" actId="6549"/>
          <ac:spMkLst>
            <pc:docMk/>
            <pc:sldMk cId="4038351754" sldId="1390"/>
            <ac:spMk id="4" creationId="{A2BE4E38-FE83-4A18-9BB1-14F689D082C7}"/>
          </ac:spMkLst>
        </pc:spChg>
      </pc:sldChg>
      <pc:sldChg chg="addSp modSp add del mod">
        <pc:chgData name="Arce, Eliezer - HCD" userId="86e2a09b-373b-4628-98eb-6eec5ccf8f5a" providerId="ADAL" clId="{758E0A47-7AB0-4001-BF2B-EF60152B2469}" dt="2021-11-09T16:37:41.090" v="2205" actId="15"/>
        <pc:sldMkLst>
          <pc:docMk/>
          <pc:sldMk cId="1950674170" sldId="1391"/>
        </pc:sldMkLst>
        <pc:spChg chg="add mod">
          <ac:chgData name="Arce, Eliezer - HCD" userId="86e2a09b-373b-4628-98eb-6eec5ccf8f5a" providerId="ADAL" clId="{758E0A47-7AB0-4001-BF2B-EF60152B2469}" dt="2021-11-09T16:37:41.090" v="2205" actId="15"/>
          <ac:spMkLst>
            <pc:docMk/>
            <pc:sldMk cId="1950674170" sldId="1391"/>
            <ac:spMk id="4" creationId="{FC98CA46-5363-48FE-8C62-D096874C728E}"/>
          </ac:spMkLst>
        </pc:spChg>
        <pc:spChg chg="mod">
          <ac:chgData name="Arce, Eliezer - HCD" userId="86e2a09b-373b-4628-98eb-6eec5ccf8f5a" providerId="ADAL" clId="{758E0A47-7AB0-4001-BF2B-EF60152B2469}" dt="2021-11-09T16:10:57.498" v="1781" actId="1035"/>
          <ac:spMkLst>
            <pc:docMk/>
            <pc:sldMk cId="1950674170" sldId="1391"/>
            <ac:spMk id="7" creationId="{F2921517-0CFA-9B44-AC5A-C443393917AC}"/>
          </ac:spMkLst>
        </pc:spChg>
      </pc:sldChg>
      <pc:sldChg chg="addSp delSp modSp add mod">
        <pc:chgData name="Arce, Eliezer - HCD" userId="86e2a09b-373b-4628-98eb-6eec5ccf8f5a" providerId="ADAL" clId="{758E0A47-7AB0-4001-BF2B-EF60152B2469}" dt="2021-11-15T14:03:08.895" v="6459" actId="207"/>
        <pc:sldMkLst>
          <pc:docMk/>
          <pc:sldMk cId="830572343" sldId="1392"/>
        </pc:sldMkLst>
        <pc:spChg chg="add del mod">
          <ac:chgData name="Arce, Eliezer - HCD" userId="86e2a09b-373b-4628-98eb-6eec5ccf8f5a" providerId="ADAL" clId="{758E0A47-7AB0-4001-BF2B-EF60152B2469}" dt="2021-11-09T16:09:08.099" v="1755" actId="478"/>
          <ac:spMkLst>
            <pc:docMk/>
            <pc:sldMk cId="830572343" sldId="1392"/>
            <ac:spMk id="4" creationId="{1ACED269-3BB8-440F-AD52-249F10F20C98}"/>
          </ac:spMkLst>
        </pc:spChg>
        <pc:spChg chg="add mod">
          <ac:chgData name="Arce, Eliezer - HCD" userId="86e2a09b-373b-4628-98eb-6eec5ccf8f5a" providerId="ADAL" clId="{758E0A47-7AB0-4001-BF2B-EF60152B2469}" dt="2021-11-15T14:03:08.895" v="6459" actId="207"/>
          <ac:spMkLst>
            <pc:docMk/>
            <pc:sldMk cId="830572343" sldId="1392"/>
            <ac:spMk id="6" creationId="{6E5CA61E-1EEE-492E-A13D-4D469B54E3FF}"/>
          </ac:spMkLst>
        </pc:spChg>
      </pc:sldChg>
      <pc:sldChg chg="addSp modSp add mod">
        <pc:chgData name="Arce, Eliezer - HCD" userId="86e2a09b-373b-4628-98eb-6eec5ccf8f5a" providerId="ADAL" clId="{758E0A47-7AB0-4001-BF2B-EF60152B2469}" dt="2021-11-15T14:34:47.286" v="7065" actId="1038"/>
        <pc:sldMkLst>
          <pc:docMk/>
          <pc:sldMk cId="2643688349" sldId="1393"/>
        </pc:sldMkLst>
        <pc:spChg chg="add mod">
          <ac:chgData name="Arce, Eliezer - HCD" userId="86e2a09b-373b-4628-98eb-6eec5ccf8f5a" providerId="ADAL" clId="{758E0A47-7AB0-4001-BF2B-EF60152B2469}" dt="2021-11-15T14:34:47.286" v="7065" actId="1038"/>
          <ac:spMkLst>
            <pc:docMk/>
            <pc:sldMk cId="2643688349" sldId="1393"/>
            <ac:spMk id="4" creationId="{023646E5-8250-4D32-AA96-7366163BE134}"/>
          </ac:spMkLst>
        </pc:spChg>
      </pc:sldChg>
      <pc:sldChg chg="addSp modSp add mod">
        <pc:chgData name="Arce, Eliezer - HCD" userId="86e2a09b-373b-4628-98eb-6eec5ccf8f5a" providerId="ADAL" clId="{758E0A47-7AB0-4001-BF2B-EF60152B2469}" dt="2021-11-15T14:04:40.026" v="6463" actId="15"/>
        <pc:sldMkLst>
          <pc:docMk/>
          <pc:sldMk cId="3894095143" sldId="1394"/>
        </pc:sldMkLst>
        <pc:spChg chg="add mod">
          <ac:chgData name="Arce, Eliezer - HCD" userId="86e2a09b-373b-4628-98eb-6eec5ccf8f5a" providerId="ADAL" clId="{758E0A47-7AB0-4001-BF2B-EF60152B2469}" dt="2021-11-15T14:04:40.026" v="6463" actId="15"/>
          <ac:spMkLst>
            <pc:docMk/>
            <pc:sldMk cId="3894095143" sldId="1394"/>
            <ac:spMk id="4" creationId="{76720F03-945B-473D-9063-EECEC01EDB21}"/>
          </ac:spMkLst>
        </pc:spChg>
        <pc:spChg chg="mod">
          <ac:chgData name="Arce, Eliezer - HCD" userId="86e2a09b-373b-4628-98eb-6eec5ccf8f5a" providerId="ADAL" clId="{758E0A47-7AB0-4001-BF2B-EF60152B2469}" dt="2021-11-02T15:52:03.083" v="219" actId="20577"/>
          <ac:spMkLst>
            <pc:docMk/>
            <pc:sldMk cId="3894095143" sldId="1394"/>
            <ac:spMk id="7" creationId="{F2921517-0CFA-9B44-AC5A-C443393917AC}"/>
          </ac:spMkLst>
        </pc:spChg>
      </pc:sldChg>
      <pc:sldChg chg="addSp modSp add mod">
        <pc:chgData name="Arce, Eliezer - HCD" userId="86e2a09b-373b-4628-98eb-6eec5ccf8f5a" providerId="ADAL" clId="{758E0A47-7AB0-4001-BF2B-EF60152B2469}" dt="2021-11-09T17:18:11.882" v="2725" actId="207"/>
        <pc:sldMkLst>
          <pc:docMk/>
          <pc:sldMk cId="2893356500" sldId="1395"/>
        </pc:sldMkLst>
        <pc:spChg chg="add mod">
          <ac:chgData name="Arce, Eliezer - HCD" userId="86e2a09b-373b-4628-98eb-6eec5ccf8f5a" providerId="ADAL" clId="{758E0A47-7AB0-4001-BF2B-EF60152B2469}" dt="2021-11-09T17:18:11.882" v="2725" actId="207"/>
          <ac:spMkLst>
            <pc:docMk/>
            <pc:sldMk cId="2893356500" sldId="1395"/>
            <ac:spMk id="4" creationId="{60887B47-F56F-4FBF-91CA-689C630B0775}"/>
          </ac:spMkLst>
        </pc:spChg>
        <pc:spChg chg="mod">
          <ac:chgData name="Arce, Eliezer - HCD" userId="86e2a09b-373b-4628-98eb-6eec5ccf8f5a" providerId="ADAL" clId="{758E0A47-7AB0-4001-BF2B-EF60152B2469}" dt="2021-11-02T15:55:37.970" v="239" actId="20577"/>
          <ac:spMkLst>
            <pc:docMk/>
            <pc:sldMk cId="2893356500" sldId="1395"/>
            <ac:spMk id="7" creationId="{F2921517-0CFA-9B44-AC5A-C443393917AC}"/>
          </ac:spMkLst>
        </pc:spChg>
      </pc:sldChg>
      <pc:sldChg chg="addSp modSp add mod">
        <pc:chgData name="Arce, Eliezer - HCD" userId="86e2a09b-373b-4628-98eb-6eec5ccf8f5a" providerId="ADAL" clId="{758E0A47-7AB0-4001-BF2B-EF60152B2469}" dt="2021-11-09T19:46:37.510" v="3314" actId="207"/>
        <pc:sldMkLst>
          <pc:docMk/>
          <pc:sldMk cId="971585796" sldId="1396"/>
        </pc:sldMkLst>
        <pc:spChg chg="add mod">
          <ac:chgData name="Arce, Eliezer - HCD" userId="86e2a09b-373b-4628-98eb-6eec5ccf8f5a" providerId="ADAL" clId="{758E0A47-7AB0-4001-BF2B-EF60152B2469}" dt="2021-11-09T19:46:37.510" v="3314" actId="207"/>
          <ac:spMkLst>
            <pc:docMk/>
            <pc:sldMk cId="971585796" sldId="1396"/>
            <ac:spMk id="4" creationId="{839968BC-9D76-4066-9D5A-DD22BC4C0F39}"/>
          </ac:spMkLst>
        </pc:spChg>
        <pc:spChg chg="mod">
          <ac:chgData name="Arce, Eliezer - HCD" userId="86e2a09b-373b-4628-98eb-6eec5ccf8f5a" providerId="ADAL" clId="{758E0A47-7AB0-4001-BF2B-EF60152B2469}" dt="2021-11-09T19:40:39.756" v="3221" actId="14100"/>
          <ac:spMkLst>
            <pc:docMk/>
            <pc:sldMk cId="971585796" sldId="1396"/>
            <ac:spMk id="7" creationId="{F2921517-0CFA-9B44-AC5A-C443393917AC}"/>
          </ac:spMkLst>
        </pc:spChg>
      </pc:sldChg>
      <pc:sldChg chg="modSp add mod ord">
        <pc:chgData name="Arce, Eliezer - HCD" userId="86e2a09b-373b-4628-98eb-6eec5ccf8f5a" providerId="ADAL" clId="{758E0A47-7AB0-4001-BF2B-EF60152B2469}" dt="2021-11-02T16:00:11.088" v="370" actId="20577"/>
        <pc:sldMkLst>
          <pc:docMk/>
          <pc:sldMk cId="1308004367" sldId="1397"/>
        </pc:sldMkLst>
        <pc:spChg chg="mod">
          <ac:chgData name="Arce, Eliezer - HCD" userId="86e2a09b-373b-4628-98eb-6eec5ccf8f5a" providerId="ADAL" clId="{758E0A47-7AB0-4001-BF2B-EF60152B2469}" dt="2021-11-02T16:00:11.088" v="370" actId="20577"/>
          <ac:spMkLst>
            <pc:docMk/>
            <pc:sldMk cId="1308004367" sldId="1397"/>
            <ac:spMk id="3" creationId="{148315EF-4F11-C645-A6FD-E3E56D7DD527}"/>
          </ac:spMkLst>
        </pc:spChg>
      </pc:sldChg>
      <pc:sldChg chg="addSp modSp add mod ord">
        <pc:chgData name="Arce, Eliezer - HCD" userId="86e2a09b-373b-4628-98eb-6eec5ccf8f5a" providerId="ADAL" clId="{758E0A47-7AB0-4001-BF2B-EF60152B2469}" dt="2021-11-12T16:38:57.157" v="5237" actId="20577"/>
        <pc:sldMkLst>
          <pc:docMk/>
          <pc:sldMk cId="2511822077" sldId="1398"/>
        </pc:sldMkLst>
        <pc:spChg chg="mod">
          <ac:chgData name="Arce, Eliezer - HCD" userId="86e2a09b-373b-4628-98eb-6eec5ccf8f5a" providerId="ADAL" clId="{758E0A47-7AB0-4001-BF2B-EF60152B2469}" dt="2021-11-12T16:38:57.157" v="5237" actId="20577"/>
          <ac:spMkLst>
            <pc:docMk/>
            <pc:sldMk cId="2511822077" sldId="1398"/>
            <ac:spMk id="4" creationId="{23512679-C868-4F68-A8D2-19E43E22B87F}"/>
          </ac:spMkLst>
        </pc:spChg>
        <pc:spChg chg="add mod">
          <ac:chgData name="Arce, Eliezer - HCD" userId="86e2a09b-373b-4628-98eb-6eec5ccf8f5a" providerId="ADAL" clId="{758E0A47-7AB0-4001-BF2B-EF60152B2469}" dt="2021-11-09T22:40:02.788" v="4293" actId="1036"/>
          <ac:spMkLst>
            <pc:docMk/>
            <pc:sldMk cId="2511822077" sldId="1398"/>
            <ac:spMk id="5" creationId="{B610DA32-B36A-4CD4-88E1-272C945D8BEE}"/>
          </ac:spMkLst>
        </pc:spChg>
      </pc:sldChg>
      <pc:sldChg chg="addSp modSp add mod">
        <pc:chgData name="Arce, Eliezer - HCD" userId="86e2a09b-373b-4628-98eb-6eec5ccf8f5a" providerId="ADAL" clId="{758E0A47-7AB0-4001-BF2B-EF60152B2469}" dt="2021-11-12T16:38:34.818" v="5235" actId="20577"/>
        <pc:sldMkLst>
          <pc:docMk/>
          <pc:sldMk cId="3140660876" sldId="1399"/>
        </pc:sldMkLst>
        <pc:spChg chg="mod">
          <ac:chgData name="Arce, Eliezer - HCD" userId="86e2a09b-373b-4628-98eb-6eec5ccf8f5a" providerId="ADAL" clId="{758E0A47-7AB0-4001-BF2B-EF60152B2469}" dt="2021-11-12T16:38:34.818" v="5235" actId="20577"/>
          <ac:spMkLst>
            <pc:docMk/>
            <pc:sldMk cId="3140660876" sldId="1399"/>
            <ac:spMk id="4" creationId="{23512679-C868-4F68-A8D2-19E43E22B87F}"/>
          </ac:spMkLst>
        </pc:spChg>
        <pc:spChg chg="add mod">
          <ac:chgData name="Arce, Eliezer - HCD" userId="86e2a09b-373b-4628-98eb-6eec5ccf8f5a" providerId="ADAL" clId="{758E0A47-7AB0-4001-BF2B-EF60152B2469}" dt="2021-11-12T16:00:04.079" v="4557" actId="207"/>
          <ac:spMkLst>
            <pc:docMk/>
            <pc:sldMk cId="3140660876" sldId="1399"/>
            <ac:spMk id="5" creationId="{CE7502D8-C8FA-402E-A56B-2015622AD80B}"/>
          </ac:spMkLst>
        </pc:spChg>
      </pc:sldChg>
      <pc:sldChg chg="addSp modSp add mod">
        <pc:chgData name="Arce, Eliezer - HCD" userId="86e2a09b-373b-4628-98eb-6eec5ccf8f5a" providerId="ADAL" clId="{758E0A47-7AB0-4001-BF2B-EF60152B2469}" dt="2021-11-12T16:38:16.468" v="5232" actId="20577"/>
        <pc:sldMkLst>
          <pc:docMk/>
          <pc:sldMk cId="931413993" sldId="1400"/>
        </pc:sldMkLst>
        <pc:spChg chg="mod">
          <ac:chgData name="Arce, Eliezer - HCD" userId="86e2a09b-373b-4628-98eb-6eec5ccf8f5a" providerId="ADAL" clId="{758E0A47-7AB0-4001-BF2B-EF60152B2469}" dt="2021-11-12T16:38:16.468" v="5232" actId="20577"/>
          <ac:spMkLst>
            <pc:docMk/>
            <pc:sldMk cId="931413993" sldId="1400"/>
            <ac:spMk id="4" creationId="{23512679-C868-4F68-A8D2-19E43E22B87F}"/>
          </ac:spMkLst>
        </pc:spChg>
        <pc:spChg chg="add mod">
          <ac:chgData name="Arce, Eliezer - HCD" userId="86e2a09b-373b-4628-98eb-6eec5ccf8f5a" providerId="ADAL" clId="{758E0A47-7AB0-4001-BF2B-EF60152B2469}" dt="2021-11-12T16:19:14.462" v="4909" actId="255"/>
          <ac:spMkLst>
            <pc:docMk/>
            <pc:sldMk cId="931413993" sldId="1400"/>
            <ac:spMk id="5" creationId="{EEC90F5A-A22D-4DF7-A9B9-1C2A6AC52DCC}"/>
          </ac:spMkLst>
        </pc:spChg>
      </pc:sldChg>
      <pc:sldChg chg="addSp modSp mod">
        <pc:chgData name="Arce, Eliezer - HCD" userId="86e2a09b-373b-4628-98eb-6eec5ccf8f5a" providerId="ADAL" clId="{758E0A47-7AB0-4001-BF2B-EF60152B2469}" dt="2021-11-09T16:45:02.651" v="2300" actId="207"/>
        <pc:sldMkLst>
          <pc:docMk/>
          <pc:sldMk cId="2243678520" sldId="1401"/>
        </pc:sldMkLst>
        <pc:spChg chg="add mod">
          <ac:chgData name="Arce, Eliezer - HCD" userId="86e2a09b-373b-4628-98eb-6eec5ccf8f5a" providerId="ADAL" clId="{758E0A47-7AB0-4001-BF2B-EF60152B2469}" dt="2021-11-09T16:45:02.651" v="2300" actId="207"/>
          <ac:spMkLst>
            <pc:docMk/>
            <pc:sldMk cId="2243678520" sldId="1401"/>
            <ac:spMk id="4" creationId="{E90AC769-2D5B-4406-85B4-572F2B3CDB9C}"/>
          </ac:spMkLst>
        </pc:spChg>
      </pc:sldChg>
      <pc:sldChg chg="addSp modSp mod">
        <pc:chgData name="Arce, Eliezer - HCD" userId="86e2a09b-373b-4628-98eb-6eec5ccf8f5a" providerId="ADAL" clId="{758E0A47-7AB0-4001-BF2B-EF60152B2469}" dt="2021-11-15T14:06:39.459" v="6479" actId="255"/>
        <pc:sldMkLst>
          <pc:docMk/>
          <pc:sldMk cId="3074713052" sldId="1402"/>
        </pc:sldMkLst>
        <pc:spChg chg="add mod">
          <ac:chgData name="Arce, Eliezer - HCD" userId="86e2a09b-373b-4628-98eb-6eec5ccf8f5a" providerId="ADAL" clId="{758E0A47-7AB0-4001-BF2B-EF60152B2469}" dt="2021-11-15T14:06:39.459" v="6479" actId="255"/>
          <ac:spMkLst>
            <pc:docMk/>
            <pc:sldMk cId="3074713052" sldId="1402"/>
            <ac:spMk id="4" creationId="{F9CE98CB-AFE5-4C35-9F39-602B85ED5076}"/>
          </ac:spMkLst>
        </pc:spChg>
      </pc:sldChg>
      <pc:sldChg chg="addSp modSp mod">
        <pc:chgData name="Arce, Eliezer - HCD" userId="86e2a09b-373b-4628-98eb-6eec5ccf8f5a" providerId="ADAL" clId="{758E0A47-7AB0-4001-BF2B-EF60152B2469}" dt="2021-11-09T19:33:13.080" v="3113"/>
        <pc:sldMkLst>
          <pc:docMk/>
          <pc:sldMk cId="1093431177" sldId="1403"/>
        </pc:sldMkLst>
        <pc:spChg chg="add mod">
          <ac:chgData name="Arce, Eliezer - HCD" userId="86e2a09b-373b-4628-98eb-6eec5ccf8f5a" providerId="ADAL" clId="{758E0A47-7AB0-4001-BF2B-EF60152B2469}" dt="2021-11-09T17:26:54.875" v="2914" actId="14100"/>
          <ac:spMkLst>
            <pc:docMk/>
            <pc:sldMk cId="1093431177" sldId="1403"/>
            <ac:spMk id="5" creationId="{3F82B22C-4E1F-47BE-9EB3-9A16F8AC848D}"/>
          </ac:spMkLst>
        </pc:spChg>
        <pc:graphicFrameChg chg="add mod modGraphic">
          <ac:chgData name="Arce, Eliezer - HCD" userId="86e2a09b-373b-4628-98eb-6eec5ccf8f5a" providerId="ADAL" clId="{758E0A47-7AB0-4001-BF2B-EF60152B2469}" dt="2021-11-09T19:33:13.080" v="3113"/>
          <ac:graphicFrameMkLst>
            <pc:docMk/>
            <pc:sldMk cId="1093431177" sldId="1403"/>
            <ac:graphicFrameMk id="2" creationId="{4C86B56C-B9CB-4CA5-AFB2-C1C840FBF288}"/>
          </ac:graphicFrameMkLst>
        </pc:graphicFrameChg>
      </pc:sldChg>
      <pc:sldChg chg="addSp modSp mod">
        <pc:chgData name="Arce, Eliezer - HCD" userId="86e2a09b-373b-4628-98eb-6eec5ccf8f5a" providerId="ADAL" clId="{758E0A47-7AB0-4001-BF2B-EF60152B2469}" dt="2021-11-12T19:50:56.172" v="6112" actId="12"/>
        <pc:sldMkLst>
          <pc:docMk/>
          <pc:sldMk cId="1263471387" sldId="1406"/>
        </pc:sldMkLst>
        <pc:spChg chg="add mod">
          <ac:chgData name="Arce, Eliezer - HCD" userId="86e2a09b-373b-4628-98eb-6eec5ccf8f5a" providerId="ADAL" clId="{758E0A47-7AB0-4001-BF2B-EF60152B2469}" dt="2021-11-12T19:50:56.172" v="6112" actId="12"/>
          <ac:spMkLst>
            <pc:docMk/>
            <pc:sldMk cId="1263471387" sldId="1406"/>
            <ac:spMk id="4" creationId="{954228F8-A278-494B-B1B2-754BDFB11AC2}"/>
          </ac:spMkLst>
        </pc:spChg>
      </pc:sldChg>
      <pc:sldChg chg="addSp modSp mod">
        <pc:chgData name="Arce, Eliezer - HCD" userId="86e2a09b-373b-4628-98eb-6eec5ccf8f5a" providerId="ADAL" clId="{758E0A47-7AB0-4001-BF2B-EF60152B2469}" dt="2021-11-12T19:46:58.719" v="6100" actId="12"/>
        <pc:sldMkLst>
          <pc:docMk/>
          <pc:sldMk cId="81016635" sldId="1407"/>
        </pc:sldMkLst>
        <pc:spChg chg="add mod">
          <ac:chgData name="Arce, Eliezer - HCD" userId="86e2a09b-373b-4628-98eb-6eec5ccf8f5a" providerId="ADAL" clId="{758E0A47-7AB0-4001-BF2B-EF60152B2469}" dt="2021-11-12T19:46:58.719" v="6100" actId="12"/>
          <ac:spMkLst>
            <pc:docMk/>
            <pc:sldMk cId="81016635" sldId="1407"/>
            <ac:spMk id="4" creationId="{0E428058-8E28-4A02-9953-9B7DCA48F102}"/>
          </ac:spMkLst>
        </pc:spChg>
      </pc:sldChg>
      <pc:sldChg chg="addSp modSp mod">
        <pc:chgData name="Arce, Eliezer - HCD" userId="86e2a09b-373b-4628-98eb-6eec5ccf8f5a" providerId="ADAL" clId="{758E0A47-7AB0-4001-BF2B-EF60152B2469}" dt="2021-11-09T17:18:06.182" v="2724" actId="207"/>
        <pc:sldMkLst>
          <pc:docMk/>
          <pc:sldMk cId="2208134236" sldId="1408"/>
        </pc:sldMkLst>
        <pc:spChg chg="add mod">
          <ac:chgData name="Arce, Eliezer - HCD" userId="86e2a09b-373b-4628-98eb-6eec5ccf8f5a" providerId="ADAL" clId="{758E0A47-7AB0-4001-BF2B-EF60152B2469}" dt="2021-11-09T17:18:06.182" v="2724" actId="207"/>
          <ac:spMkLst>
            <pc:docMk/>
            <pc:sldMk cId="2208134236" sldId="1408"/>
            <ac:spMk id="4" creationId="{97B262A9-FA6F-4F01-AE66-847C8AECE1F7}"/>
          </ac:spMkLst>
        </pc:spChg>
      </pc:sldChg>
      <pc:sldChg chg="addSp modSp mod">
        <pc:chgData name="Arce, Eliezer - HCD" userId="86e2a09b-373b-4628-98eb-6eec5ccf8f5a" providerId="ADAL" clId="{758E0A47-7AB0-4001-BF2B-EF60152B2469}" dt="2021-11-09T19:51:08.376" v="3352" actId="113"/>
        <pc:sldMkLst>
          <pc:docMk/>
          <pc:sldMk cId="709281108" sldId="1409"/>
        </pc:sldMkLst>
        <pc:graphicFrameChg chg="add mod modGraphic">
          <ac:chgData name="Arce, Eliezer - HCD" userId="86e2a09b-373b-4628-98eb-6eec5ccf8f5a" providerId="ADAL" clId="{758E0A47-7AB0-4001-BF2B-EF60152B2469}" dt="2021-11-09T19:51:08.376" v="3352" actId="113"/>
          <ac:graphicFrameMkLst>
            <pc:docMk/>
            <pc:sldMk cId="709281108" sldId="1409"/>
            <ac:graphicFrameMk id="2" creationId="{0841FCC7-E096-42D4-B440-F234A3DC254D}"/>
          </ac:graphicFrameMkLst>
        </pc:graphicFrameChg>
      </pc:sldChg>
      <pc:sldChg chg="addSp modSp mod">
        <pc:chgData name="Arce, Eliezer - HCD" userId="86e2a09b-373b-4628-98eb-6eec5ccf8f5a" providerId="ADAL" clId="{758E0A47-7AB0-4001-BF2B-EF60152B2469}" dt="2021-11-15T14:36:25.404" v="7085" actId="20577"/>
        <pc:sldMkLst>
          <pc:docMk/>
          <pc:sldMk cId="515813684" sldId="1410"/>
        </pc:sldMkLst>
        <pc:spChg chg="add mod">
          <ac:chgData name="Arce, Eliezer - HCD" userId="86e2a09b-373b-4628-98eb-6eec5ccf8f5a" providerId="ADAL" clId="{758E0A47-7AB0-4001-BF2B-EF60152B2469}" dt="2021-11-15T14:36:25.404" v="7085" actId="20577"/>
          <ac:spMkLst>
            <pc:docMk/>
            <pc:sldMk cId="515813684" sldId="1410"/>
            <ac:spMk id="5" creationId="{06FB01BE-BA78-4990-B7D5-B789E4FE0F5E}"/>
          </ac:spMkLst>
        </pc:spChg>
      </pc:sldChg>
      <pc:sldChg chg="addSp modSp mod">
        <pc:chgData name="Arce, Eliezer - HCD" userId="86e2a09b-373b-4628-98eb-6eec5ccf8f5a" providerId="ADAL" clId="{758E0A47-7AB0-4001-BF2B-EF60152B2469}" dt="2021-11-09T20:59:20.729" v="3825" actId="242"/>
        <pc:sldMkLst>
          <pc:docMk/>
          <pc:sldMk cId="3100186304" sldId="1411"/>
        </pc:sldMkLst>
        <pc:graphicFrameChg chg="add mod modGraphic">
          <ac:chgData name="Arce, Eliezer - HCD" userId="86e2a09b-373b-4628-98eb-6eec5ccf8f5a" providerId="ADAL" clId="{758E0A47-7AB0-4001-BF2B-EF60152B2469}" dt="2021-11-09T20:59:20.729" v="3825" actId="242"/>
          <ac:graphicFrameMkLst>
            <pc:docMk/>
            <pc:sldMk cId="3100186304" sldId="1411"/>
            <ac:graphicFrameMk id="2" creationId="{4B8B85E7-F0D7-4AC7-A424-9F53D489D05E}"/>
          </ac:graphicFrameMkLst>
        </pc:graphicFrameChg>
      </pc:sldChg>
      <pc:sldChg chg="addSp modSp mod">
        <pc:chgData name="Arce, Eliezer - HCD" userId="86e2a09b-373b-4628-98eb-6eec5ccf8f5a" providerId="ADAL" clId="{758E0A47-7AB0-4001-BF2B-EF60152B2469}" dt="2021-11-15T14:40:27.075" v="7162" actId="20577"/>
        <pc:sldMkLst>
          <pc:docMk/>
          <pc:sldMk cId="1494381109" sldId="1412"/>
        </pc:sldMkLst>
        <pc:spChg chg="mod">
          <ac:chgData name="Arce, Eliezer - HCD" userId="86e2a09b-373b-4628-98eb-6eec5ccf8f5a" providerId="ADAL" clId="{758E0A47-7AB0-4001-BF2B-EF60152B2469}" dt="2021-11-12T16:38:52.740" v="5236" actId="20577"/>
          <ac:spMkLst>
            <pc:docMk/>
            <pc:sldMk cId="1494381109" sldId="1412"/>
            <ac:spMk id="4" creationId="{23512679-C868-4F68-A8D2-19E43E22B87F}"/>
          </ac:spMkLst>
        </pc:spChg>
        <pc:spChg chg="add mod">
          <ac:chgData name="Arce, Eliezer - HCD" userId="86e2a09b-373b-4628-98eb-6eec5ccf8f5a" providerId="ADAL" clId="{758E0A47-7AB0-4001-BF2B-EF60152B2469}" dt="2021-11-15T14:40:27.075" v="7162" actId="20577"/>
          <ac:spMkLst>
            <pc:docMk/>
            <pc:sldMk cId="1494381109" sldId="1412"/>
            <ac:spMk id="5" creationId="{BA0A9A22-A914-450F-AC49-202BFF546206}"/>
          </ac:spMkLst>
        </pc:spChg>
      </pc:sldChg>
      <pc:sldChg chg="addSp modSp mod">
        <pc:chgData name="Arce, Eliezer - HCD" userId="86e2a09b-373b-4628-98eb-6eec5ccf8f5a" providerId="ADAL" clId="{758E0A47-7AB0-4001-BF2B-EF60152B2469}" dt="2021-11-12T16:39:00.065" v="5238" actId="20577"/>
        <pc:sldMkLst>
          <pc:docMk/>
          <pc:sldMk cId="1332628201" sldId="1413"/>
        </pc:sldMkLst>
        <pc:spChg chg="mod">
          <ac:chgData name="Arce, Eliezer - HCD" userId="86e2a09b-373b-4628-98eb-6eec5ccf8f5a" providerId="ADAL" clId="{758E0A47-7AB0-4001-BF2B-EF60152B2469}" dt="2021-11-12T16:39:00.065" v="5238" actId="20577"/>
          <ac:spMkLst>
            <pc:docMk/>
            <pc:sldMk cId="1332628201" sldId="1413"/>
            <ac:spMk id="4" creationId="{23512679-C868-4F68-A8D2-19E43E22B87F}"/>
          </ac:spMkLst>
        </pc:spChg>
        <pc:spChg chg="add mod">
          <ac:chgData name="Arce, Eliezer - HCD" userId="86e2a09b-373b-4628-98eb-6eec5ccf8f5a" providerId="ADAL" clId="{758E0A47-7AB0-4001-BF2B-EF60152B2469}" dt="2021-11-09T22:54:03.477" v="4476" actId="207"/>
          <ac:spMkLst>
            <pc:docMk/>
            <pc:sldMk cId="1332628201" sldId="1413"/>
            <ac:spMk id="5" creationId="{A0DFE84D-8CE0-4A80-BACE-A04449334EF8}"/>
          </ac:spMkLst>
        </pc:spChg>
        <pc:graphicFrameChg chg="add mod modGraphic">
          <ac:chgData name="Arce, Eliezer - HCD" userId="86e2a09b-373b-4628-98eb-6eec5ccf8f5a" providerId="ADAL" clId="{758E0A47-7AB0-4001-BF2B-EF60152B2469}" dt="2021-11-09T22:58:00.416" v="4482"/>
          <ac:graphicFrameMkLst>
            <pc:docMk/>
            <pc:sldMk cId="1332628201" sldId="1413"/>
            <ac:graphicFrameMk id="3" creationId="{AD2F3193-538D-410E-8778-F835A2F22235}"/>
          </ac:graphicFrameMkLst>
        </pc:graphicFrameChg>
      </pc:sldChg>
      <pc:sldChg chg="addSp modSp mod">
        <pc:chgData name="Arce, Eliezer - HCD" userId="86e2a09b-373b-4628-98eb-6eec5ccf8f5a" providerId="ADAL" clId="{758E0A47-7AB0-4001-BF2B-EF60152B2469}" dt="2021-11-15T14:14:14.777" v="6559" actId="1037"/>
        <pc:sldMkLst>
          <pc:docMk/>
          <pc:sldMk cId="2475341403" sldId="1414"/>
        </pc:sldMkLst>
        <pc:spChg chg="mod">
          <ac:chgData name="Arce, Eliezer - HCD" userId="86e2a09b-373b-4628-98eb-6eec5ccf8f5a" providerId="ADAL" clId="{758E0A47-7AB0-4001-BF2B-EF60152B2469}" dt="2021-11-12T16:38:31.744" v="5234" actId="20577"/>
          <ac:spMkLst>
            <pc:docMk/>
            <pc:sldMk cId="2475341403" sldId="1414"/>
            <ac:spMk id="4" creationId="{23512679-C868-4F68-A8D2-19E43E22B87F}"/>
          </ac:spMkLst>
        </pc:spChg>
        <pc:spChg chg="add mod">
          <ac:chgData name="Arce, Eliezer - HCD" userId="86e2a09b-373b-4628-98eb-6eec5ccf8f5a" providerId="ADAL" clId="{758E0A47-7AB0-4001-BF2B-EF60152B2469}" dt="2021-11-15T14:14:14.777" v="6559" actId="1037"/>
          <ac:spMkLst>
            <pc:docMk/>
            <pc:sldMk cId="2475341403" sldId="1414"/>
            <ac:spMk id="5" creationId="{343EC83E-5C7F-485D-A284-9742FE5B0561}"/>
          </ac:spMkLst>
        </pc:spChg>
      </pc:sldChg>
      <pc:sldChg chg="addSp modSp mod">
        <pc:chgData name="Arce, Eliezer - HCD" userId="86e2a09b-373b-4628-98eb-6eec5ccf8f5a" providerId="ADAL" clId="{758E0A47-7AB0-4001-BF2B-EF60152B2469}" dt="2021-11-12T16:38:26.783" v="5233" actId="20577"/>
        <pc:sldMkLst>
          <pc:docMk/>
          <pc:sldMk cId="1450256720" sldId="1415"/>
        </pc:sldMkLst>
        <pc:spChg chg="mod">
          <ac:chgData name="Arce, Eliezer - HCD" userId="86e2a09b-373b-4628-98eb-6eec5ccf8f5a" providerId="ADAL" clId="{758E0A47-7AB0-4001-BF2B-EF60152B2469}" dt="2021-11-12T16:38:26.783" v="5233" actId="20577"/>
          <ac:spMkLst>
            <pc:docMk/>
            <pc:sldMk cId="1450256720" sldId="1415"/>
            <ac:spMk id="4" creationId="{23512679-C868-4F68-A8D2-19E43E22B87F}"/>
          </ac:spMkLst>
        </pc:spChg>
        <pc:graphicFrameChg chg="add mod modGraphic">
          <ac:chgData name="Arce, Eliezer - HCD" userId="86e2a09b-373b-4628-98eb-6eec5ccf8f5a" providerId="ADAL" clId="{758E0A47-7AB0-4001-BF2B-EF60152B2469}" dt="2021-11-12T16:13:17.816" v="4796" actId="242"/>
          <ac:graphicFrameMkLst>
            <pc:docMk/>
            <pc:sldMk cId="1450256720" sldId="1415"/>
            <ac:graphicFrameMk id="2" creationId="{444ED174-7196-4624-A2F3-6CEB39A54833}"/>
          </ac:graphicFrameMkLst>
        </pc:graphicFrameChg>
      </pc:sldChg>
      <pc:sldChg chg="addSp modSp mod">
        <pc:chgData name="Arce, Eliezer - HCD" userId="86e2a09b-373b-4628-98eb-6eec5ccf8f5a" providerId="ADAL" clId="{758E0A47-7AB0-4001-BF2B-EF60152B2469}" dt="2021-11-12T16:38:12.170" v="5231" actId="20577"/>
        <pc:sldMkLst>
          <pc:docMk/>
          <pc:sldMk cId="2451870368" sldId="1416"/>
        </pc:sldMkLst>
        <pc:spChg chg="mod">
          <ac:chgData name="Arce, Eliezer - HCD" userId="86e2a09b-373b-4628-98eb-6eec5ccf8f5a" providerId="ADAL" clId="{758E0A47-7AB0-4001-BF2B-EF60152B2469}" dt="2021-11-12T16:38:12.170" v="5231" actId="20577"/>
          <ac:spMkLst>
            <pc:docMk/>
            <pc:sldMk cId="2451870368" sldId="1416"/>
            <ac:spMk id="4" creationId="{23512679-C868-4F68-A8D2-19E43E22B87F}"/>
          </ac:spMkLst>
        </pc:spChg>
        <pc:spChg chg="add mod">
          <ac:chgData name="Arce, Eliezer - HCD" userId="86e2a09b-373b-4628-98eb-6eec5ccf8f5a" providerId="ADAL" clId="{758E0A47-7AB0-4001-BF2B-EF60152B2469}" dt="2021-11-12T16:27:22.108" v="5057" actId="123"/>
          <ac:spMkLst>
            <pc:docMk/>
            <pc:sldMk cId="2451870368" sldId="1416"/>
            <ac:spMk id="5" creationId="{9C45F286-D806-42C9-9EC7-B927AA2F8667}"/>
          </ac:spMkLst>
        </pc:spChg>
      </pc:sldChg>
      <pc:sldChg chg="addSp modSp mod">
        <pc:chgData name="Arce, Eliezer - HCD" userId="86e2a09b-373b-4628-98eb-6eec5ccf8f5a" providerId="ADAL" clId="{758E0A47-7AB0-4001-BF2B-EF60152B2469}" dt="2021-11-12T16:38:09.304" v="5230" actId="20577"/>
        <pc:sldMkLst>
          <pc:docMk/>
          <pc:sldMk cId="2038818866" sldId="1417"/>
        </pc:sldMkLst>
        <pc:spChg chg="mod">
          <ac:chgData name="Arce, Eliezer - HCD" userId="86e2a09b-373b-4628-98eb-6eec5ccf8f5a" providerId="ADAL" clId="{758E0A47-7AB0-4001-BF2B-EF60152B2469}" dt="2021-11-12T16:38:09.304" v="5230" actId="20577"/>
          <ac:spMkLst>
            <pc:docMk/>
            <pc:sldMk cId="2038818866" sldId="1417"/>
            <ac:spMk id="4" creationId="{23512679-C868-4F68-A8D2-19E43E22B87F}"/>
          </ac:spMkLst>
        </pc:spChg>
        <pc:spChg chg="add mod">
          <ac:chgData name="Arce, Eliezer - HCD" userId="86e2a09b-373b-4628-98eb-6eec5ccf8f5a" providerId="ADAL" clId="{758E0A47-7AB0-4001-BF2B-EF60152B2469}" dt="2021-11-12T16:33:06.890" v="5153" actId="1037"/>
          <ac:spMkLst>
            <pc:docMk/>
            <pc:sldMk cId="2038818866" sldId="1417"/>
            <ac:spMk id="5" creationId="{125D763F-9536-4640-B1E5-9A8677F3867C}"/>
          </ac:spMkLst>
        </pc:spChg>
        <pc:graphicFrameChg chg="add mod modGraphic">
          <ac:chgData name="Arce, Eliezer - HCD" userId="86e2a09b-373b-4628-98eb-6eec5ccf8f5a" providerId="ADAL" clId="{758E0A47-7AB0-4001-BF2B-EF60152B2469}" dt="2021-11-12T16:31:34.733" v="5082" actId="1035"/>
          <ac:graphicFrameMkLst>
            <pc:docMk/>
            <pc:sldMk cId="2038818866" sldId="1417"/>
            <ac:graphicFrameMk id="2" creationId="{0676A07A-F3EE-4FA6-B239-012F0EAA50E9}"/>
          </ac:graphicFrameMkLst>
        </pc:graphicFrameChg>
      </pc:sldChg>
      <pc:sldChg chg="addSp modSp add mod">
        <pc:chgData name="Arce, Eliezer - HCD" userId="86e2a09b-373b-4628-98eb-6eec5ccf8f5a" providerId="ADAL" clId="{758E0A47-7AB0-4001-BF2B-EF60152B2469}" dt="2021-11-02T19:32:37.942" v="818" actId="20577"/>
        <pc:sldMkLst>
          <pc:docMk/>
          <pc:sldMk cId="662987807" sldId="1418"/>
        </pc:sldMkLst>
        <pc:graphicFrameChg chg="add mod modGraphic">
          <ac:chgData name="Arce, Eliezer - HCD" userId="86e2a09b-373b-4628-98eb-6eec5ccf8f5a" providerId="ADAL" clId="{758E0A47-7AB0-4001-BF2B-EF60152B2469}" dt="2021-11-02T19:32:37.942" v="818" actId="20577"/>
          <ac:graphicFrameMkLst>
            <pc:docMk/>
            <pc:sldMk cId="662987807" sldId="1418"/>
            <ac:graphicFrameMk id="2" creationId="{FA237800-433C-47E4-82EF-1AD66290860E}"/>
          </ac:graphicFrameMkLst>
        </pc:graphicFrameChg>
      </pc:sldChg>
      <pc:sldChg chg="new del">
        <pc:chgData name="Arce, Eliezer - HCD" userId="86e2a09b-373b-4628-98eb-6eec5ccf8f5a" providerId="ADAL" clId="{758E0A47-7AB0-4001-BF2B-EF60152B2469}" dt="2021-11-02T18:59:46.219" v="488" actId="680"/>
        <pc:sldMkLst>
          <pc:docMk/>
          <pc:sldMk cId="2527988475" sldId="1418"/>
        </pc:sldMkLst>
      </pc:sldChg>
      <pc:sldChg chg="addSp delSp modSp mod">
        <pc:chgData name="Arce, Eliezer - HCD" userId="86e2a09b-373b-4628-98eb-6eec5ccf8f5a" providerId="ADAL" clId="{758E0A47-7AB0-4001-BF2B-EF60152B2469}" dt="2021-11-09T20:00:38.295" v="3534" actId="1036"/>
        <pc:sldMkLst>
          <pc:docMk/>
          <pc:sldMk cId="1029947892" sldId="1419"/>
        </pc:sldMkLst>
        <pc:spChg chg="add del mod">
          <ac:chgData name="Arce, Eliezer - HCD" userId="86e2a09b-373b-4628-98eb-6eec5ccf8f5a" providerId="ADAL" clId="{758E0A47-7AB0-4001-BF2B-EF60152B2469}" dt="2021-11-09T19:56:59.611" v="3472" actId="21"/>
          <ac:spMkLst>
            <pc:docMk/>
            <pc:sldMk cId="1029947892" sldId="1419"/>
            <ac:spMk id="4" creationId="{F5FE76AE-7337-4C56-9C75-709E7D6FD7B9}"/>
          </ac:spMkLst>
        </pc:spChg>
        <pc:spChg chg="add mod">
          <ac:chgData name="Arce, Eliezer - HCD" userId="86e2a09b-373b-4628-98eb-6eec5ccf8f5a" providerId="ADAL" clId="{758E0A47-7AB0-4001-BF2B-EF60152B2469}" dt="2021-11-09T20:00:38.295" v="3534" actId="1036"/>
          <ac:spMkLst>
            <pc:docMk/>
            <pc:sldMk cId="1029947892" sldId="1419"/>
            <ac:spMk id="6" creationId="{DB2F2061-BAC8-4F77-9847-0E604F2A492D}"/>
          </ac:spMkLst>
        </pc:spChg>
      </pc:sldChg>
      <pc:sldChg chg="new del">
        <pc:chgData name="Arce, Eliezer - HCD" userId="86e2a09b-373b-4628-98eb-6eec5ccf8f5a" providerId="ADAL" clId="{758E0A47-7AB0-4001-BF2B-EF60152B2469}" dt="2021-11-02T18:59:44.860" v="487" actId="680"/>
        <pc:sldMkLst>
          <pc:docMk/>
          <pc:sldMk cId="3853441054" sldId="1419"/>
        </pc:sldMkLst>
      </pc:sldChg>
      <pc:sldChg chg="new del">
        <pc:chgData name="Arce, Eliezer - HCD" userId="86e2a09b-373b-4628-98eb-6eec5ccf8f5a" providerId="ADAL" clId="{758E0A47-7AB0-4001-BF2B-EF60152B2469}" dt="2021-11-02T18:59:39.312" v="486" actId="680"/>
        <pc:sldMkLst>
          <pc:docMk/>
          <pc:sldMk cId="1297994884" sldId="1420"/>
        </pc:sldMkLst>
      </pc:sldChg>
      <pc:sldChg chg="addSp modSp mod">
        <pc:chgData name="Arce, Eliezer - HCD" userId="86e2a09b-373b-4628-98eb-6eec5ccf8f5a" providerId="ADAL" clId="{758E0A47-7AB0-4001-BF2B-EF60152B2469}" dt="2021-11-15T14:07:21.829" v="6481" actId="15"/>
        <pc:sldMkLst>
          <pc:docMk/>
          <pc:sldMk cId="2586598096" sldId="1420"/>
        </pc:sldMkLst>
        <pc:spChg chg="add mod">
          <ac:chgData name="Arce, Eliezer - HCD" userId="86e2a09b-373b-4628-98eb-6eec5ccf8f5a" providerId="ADAL" clId="{758E0A47-7AB0-4001-BF2B-EF60152B2469}" dt="2021-11-15T14:07:21.829" v="6481" actId="15"/>
          <ac:spMkLst>
            <pc:docMk/>
            <pc:sldMk cId="2586598096" sldId="1420"/>
            <ac:spMk id="4" creationId="{4B1B023C-5CBC-44D8-B9FF-4EAA956AAB87}"/>
          </ac:spMkLst>
        </pc:spChg>
      </pc:sldChg>
      <pc:sldChg chg="addSp modSp mod">
        <pc:chgData name="Arce, Eliezer - HCD" userId="86e2a09b-373b-4628-98eb-6eec5ccf8f5a" providerId="ADAL" clId="{758E0A47-7AB0-4001-BF2B-EF60152B2469}" dt="2021-11-12T19:54:30.175" v="6187" actId="207"/>
        <pc:sldMkLst>
          <pc:docMk/>
          <pc:sldMk cId="2101911951" sldId="1421"/>
        </pc:sldMkLst>
        <pc:spChg chg="add mod">
          <ac:chgData name="Arce, Eliezer - HCD" userId="86e2a09b-373b-4628-98eb-6eec5ccf8f5a" providerId="ADAL" clId="{758E0A47-7AB0-4001-BF2B-EF60152B2469}" dt="2021-11-12T19:54:30.175" v="6187" actId="207"/>
          <ac:spMkLst>
            <pc:docMk/>
            <pc:sldMk cId="2101911951" sldId="1421"/>
            <ac:spMk id="5" creationId="{F839ADBB-A4C5-49C9-BAE8-7069808E3C23}"/>
          </ac:spMkLst>
        </pc:spChg>
        <pc:graphicFrameChg chg="add mod modGraphic">
          <ac:chgData name="Arce, Eliezer - HCD" userId="86e2a09b-373b-4628-98eb-6eec5ccf8f5a" providerId="ADAL" clId="{758E0A47-7AB0-4001-BF2B-EF60152B2469}" dt="2021-11-09T20:29:29.967" v="3607" actId="1035"/>
          <ac:graphicFrameMkLst>
            <pc:docMk/>
            <pc:sldMk cId="2101911951" sldId="1421"/>
            <ac:graphicFrameMk id="2" creationId="{04EEF798-3574-442B-9E69-3334888241F8}"/>
          </ac:graphicFrameMkLst>
        </pc:graphicFrameChg>
      </pc:sldChg>
      <pc:sldChg chg="new del">
        <pc:chgData name="Arce, Eliezer - HCD" userId="86e2a09b-373b-4628-98eb-6eec5ccf8f5a" providerId="ADAL" clId="{758E0A47-7AB0-4001-BF2B-EF60152B2469}" dt="2021-11-05T13:39:38.095" v="1163" actId="680"/>
        <pc:sldMkLst>
          <pc:docMk/>
          <pc:sldMk cId="718305578" sldId="1422"/>
        </pc:sldMkLst>
      </pc:sldChg>
      <pc:sldChg chg="addSp delSp modSp add del mod ord">
        <pc:chgData name="Arce, Eliezer - HCD" userId="86e2a09b-373b-4628-98eb-6eec5ccf8f5a" providerId="ADAL" clId="{758E0A47-7AB0-4001-BF2B-EF60152B2469}" dt="2021-11-15T18:30:32.443" v="7466" actId="47"/>
        <pc:sldMkLst>
          <pc:docMk/>
          <pc:sldMk cId="2066519032" sldId="1422"/>
        </pc:sldMkLst>
        <pc:spChg chg="add mod">
          <ac:chgData name="Arce, Eliezer - HCD" userId="86e2a09b-373b-4628-98eb-6eec5ccf8f5a" providerId="ADAL" clId="{758E0A47-7AB0-4001-BF2B-EF60152B2469}" dt="2021-11-05T13:39:55.040" v="1168" actId="478"/>
          <ac:spMkLst>
            <pc:docMk/>
            <pc:sldMk cId="2066519032" sldId="1422"/>
            <ac:spMk id="3" creationId="{E17CBC5B-7C9F-49A6-82FE-14D18F37F954}"/>
          </ac:spMkLst>
        </pc:spChg>
        <pc:spChg chg="del mod">
          <ac:chgData name="Arce, Eliezer - HCD" userId="86e2a09b-373b-4628-98eb-6eec5ccf8f5a" providerId="ADAL" clId="{758E0A47-7AB0-4001-BF2B-EF60152B2469}" dt="2021-11-05T13:39:55.040" v="1168" actId="478"/>
          <ac:spMkLst>
            <pc:docMk/>
            <pc:sldMk cId="2066519032" sldId="1422"/>
            <ac:spMk id="4" creationId="{23512679-C868-4F68-A8D2-19E43E22B87F}"/>
          </ac:spMkLst>
        </pc:spChg>
      </pc:sldChg>
      <pc:sldChg chg="add del ord">
        <pc:chgData name="Arce, Eliezer - HCD" userId="86e2a09b-373b-4628-98eb-6eec5ccf8f5a" providerId="ADAL" clId="{758E0A47-7AB0-4001-BF2B-EF60152B2469}" dt="2021-11-05T13:40:19.613" v="1175" actId="47"/>
        <pc:sldMkLst>
          <pc:docMk/>
          <pc:sldMk cId="1865481164" sldId="1423"/>
        </pc:sldMkLst>
      </pc:sldChg>
      <pc:sldChg chg="add del ord">
        <pc:chgData name="Arce, Eliezer - HCD" userId="86e2a09b-373b-4628-98eb-6eec5ccf8f5a" providerId="ADAL" clId="{758E0A47-7AB0-4001-BF2B-EF60152B2469}" dt="2021-11-09T15:28:46.501" v="1586" actId="47"/>
        <pc:sldMkLst>
          <pc:docMk/>
          <pc:sldMk cId="2692139543" sldId="1424"/>
        </pc:sldMkLst>
      </pc:sldChg>
      <pc:sldChg chg="add">
        <pc:chgData name="Arce, Eliezer - HCD" userId="86e2a09b-373b-4628-98eb-6eec5ccf8f5a" providerId="ADAL" clId="{758E0A47-7AB0-4001-BF2B-EF60152B2469}" dt="2021-11-09T14:17:48.828" v="1176" actId="2890"/>
        <pc:sldMkLst>
          <pc:docMk/>
          <pc:sldMk cId="134960933" sldId="1425"/>
        </pc:sldMkLst>
      </pc:sldChg>
      <pc:sldChg chg="add del">
        <pc:chgData name="Arce, Eliezer - HCD" userId="86e2a09b-373b-4628-98eb-6eec5ccf8f5a" providerId="ADAL" clId="{758E0A47-7AB0-4001-BF2B-EF60152B2469}" dt="2021-11-15T14:19:44.998" v="6612" actId="47"/>
        <pc:sldMkLst>
          <pc:docMk/>
          <pc:sldMk cId="1667585890" sldId="1426"/>
        </pc:sldMkLst>
      </pc:sldChg>
      <pc:sldChg chg="add del">
        <pc:chgData name="Arce, Eliezer - HCD" userId="86e2a09b-373b-4628-98eb-6eec5ccf8f5a" providerId="ADAL" clId="{758E0A47-7AB0-4001-BF2B-EF60152B2469}" dt="2021-11-09T14:20:07.781" v="1228"/>
        <pc:sldMkLst>
          <pc:docMk/>
          <pc:sldMk cId="273688709" sldId="1427"/>
        </pc:sldMkLst>
      </pc:sldChg>
      <pc:sldChg chg="add del">
        <pc:chgData name="Arce, Eliezer - HCD" userId="86e2a09b-373b-4628-98eb-6eec5ccf8f5a" providerId="ADAL" clId="{758E0A47-7AB0-4001-BF2B-EF60152B2469}" dt="2021-11-09T14:20:54.457" v="1237" actId="47"/>
        <pc:sldMkLst>
          <pc:docMk/>
          <pc:sldMk cId="1870340157" sldId="1427"/>
        </pc:sldMkLst>
      </pc:sldChg>
      <pc:sldChg chg="modSp add mod">
        <pc:chgData name="Arce, Eliezer - HCD" userId="86e2a09b-373b-4628-98eb-6eec5ccf8f5a" providerId="ADAL" clId="{758E0A47-7AB0-4001-BF2B-EF60152B2469}" dt="2021-11-15T14:03:15.574" v="6460" actId="207"/>
        <pc:sldMkLst>
          <pc:docMk/>
          <pc:sldMk cId="2581289956" sldId="1427"/>
        </pc:sldMkLst>
        <pc:spChg chg="mod">
          <ac:chgData name="Arce, Eliezer - HCD" userId="86e2a09b-373b-4628-98eb-6eec5ccf8f5a" providerId="ADAL" clId="{758E0A47-7AB0-4001-BF2B-EF60152B2469}" dt="2021-11-15T14:03:15.574" v="6460" actId="207"/>
          <ac:spMkLst>
            <pc:docMk/>
            <pc:sldMk cId="2581289956" sldId="1427"/>
            <ac:spMk id="4" creationId="{1ACED269-3BB8-440F-AD52-249F10F20C98}"/>
          </ac:spMkLst>
        </pc:spChg>
      </pc:sldChg>
      <pc:sldChg chg="add del">
        <pc:chgData name="Arce, Eliezer - HCD" userId="86e2a09b-373b-4628-98eb-6eec5ccf8f5a" providerId="ADAL" clId="{758E0A47-7AB0-4001-BF2B-EF60152B2469}" dt="2021-11-09T14:20:50.545" v="1235" actId="47"/>
        <pc:sldMkLst>
          <pc:docMk/>
          <pc:sldMk cId="402123290" sldId="1428"/>
        </pc:sldMkLst>
      </pc:sldChg>
      <pc:sldChg chg="delSp modSp add del mod">
        <pc:chgData name="Arce, Eliezer - HCD" userId="86e2a09b-373b-4628-98eb-6eec5ccf8f5a" providerId="ADAL" clId="{758E0A47-7AB0-4001-BF2B-EF60152B2469}" dt="2021-11-09T16:27:48.553" v="2030" actId="47"/>
        <pc:sldMkLst>
          <pc:docMk/>
          <pc:sldMk cId="1573343729" sldId="1428"/>
        </pc:sldMkLst>
        <pc:spChg chg="del mod">
          <ac:chgData name="Arce, Eliezer - HCD" userId="86e2a09b-373b-4628-98eb-6eec5ccf8f5a" providerId="ADAL" clId="{758E0A47-7AB0-4001-BF2B-EF60152B2469}" dt="2021-11-09T16:24:29.585" v="2009"/>
          <ac:spMkLst>
            <pc:docMk/>
            <pc:sldMk cId="1573343729" sldId="1428"/>
            <ac:spMk id="4" creationId="{023646E5-8250-4D32-AA96-7366163BE134}"/>
          </ac:spMkLst>
        </pc:spChg>
      </pc:sldChg>
      <pc:sldChg chg="addSp delSp modSp add del mod">
        <pc:chgData name="Arce, Eliezer - HCD" userId="86e2a09b-373b-4628-98eb-6eec5ccf8f5a" providerId="ADAL" clId="{758E0A47-7AB0-4001-BF2B-EF60152B2469}" dt="2021-11-12T19:44:14.342" v="6058" actId="2696"/>
        <pc:sldMkLst>
          <pc:docMk/>
          <pc:sldMk cId="3064037136" sldId="1428"/>
        </pc:sldMkLst>
        <pc:spChg chg="del">
          <ac:chgData name="Arce, Eliezer - HCD" userId="86e2a09b-373b-4628-98eb-6eec5ccf8f5a" providerId="ADAL" clId="{758E0A47-7AB0-4001-BF2B-EF60152B2469}" dt="2021-11-09T17:04:46.267" v="2464" actId="478"/>
          <ac:spMkLst>
            <pc:docMk/>
            <pc:sldMk cId="3064037136" sldId="1428"/>
            <ac:spMk id="4" creationId="{F9CE98CB-AFE5-4C35-9F39-602B85ED5076}"/>
          </ac:spMkLst>
        </pc:spChg>
        <pc:spChg chg="add mod">
          <ac:chgData name="Arce, Eliezer - HCD" userId="86e2a09b-373b-4628-98eb-6eec5ccf8f5a" providerId="ADAL" clId="{758E0A47-7AB0-4001-BF2B-EF60152B2469}" dt="2021-11-09T17:38:49.166" v="3102" actId="1037"/>
          <ac:spMkLst>
            <pc:docMk/>
            <pc:sldMk cId="3064037136" sldId="1428"/>
            <ac:spMk id="5" creationId="{38777639-EDA7-4C01-B00A-66AEC20E0880}"/>
          </ac:spMkLst>
        </pc:spChg>
      </pc:sldChg>
      <pc:sldChg chg="addSp delSp modSp add mod">
        <pc:chgData name="Arce, Eliezer - HCD" userId="86e2a09b-373b-4628-98eb-6eec5ccf8f5a" providerId="ADAL" clId="{758E0A47-7AB0-4001-BF2B-EF60152B2469}" dt="2021-11-09T17:37:04.479" v="3097" actId="207"/>
        <pc:sldMkLst>
          <pc:docMk/>
          <pc:sldMk cId="186120415" sldId="1429"/>
        </pc:sldMkLst>
        <pc:spChg chg="del">
          <ac:chgData name="Arce, Eliezer - HCD" userId="86e2a09b-373b-4628-98eb-6eec5ccf8f5a" providerId="ADAL" clId="{758E0A47-7AB0-4001-BF2B-EF60152B2469}" dt="2021-11-09T17:23:24.909" v="2754" actId="478"/>
          <ac:spMkLst>
            <pc:docMk/>
            <pc:sldMk cId="186120415" sldId="1429"/>
            <ac:spMk id="4" creationId="{97B262A9-FA6F-4F01-AE66-847C8AECE1F7}"/>
          </ac:spMkLst>
        </pc:spChg>
        <pc:spChg chg="add mod">
          <ac:chgData name="Arce, Eliezer - HCD" userId="86e2a09b-373b-4628-98eb-6eec5ccf8f5a" providerId="ADAL" clId="{758E0A47-7AB0-4001-BF2B-EF60152B2469}" dt="2021-11-09T17:37:04.479" v="3097" actId="207"/>
          <ac:spMkLst>
            <pc:docMk/>
            <pc:sldMk cId="186120415" sldId="1429"/>
            <ac:spMk id="5" creationId="{AF74CF9A-5C7D-48EC-ADEC-E02BD0281427}"/>
          </ac:spMkLst>
        </pc:spChg>
      </pc:sldChg>
      <pc:sldChg chg="addSp delSp modSp add mod">
        <pc:chgData name="Arce, Eliezer - HCD" userId="86e2a09b-373b-4628-98eb-6eec5ccf8f5a" providerId="ADAL" clId="{758E0A47-7AB0-4001-BF2B-EF60152B2469}" dt="2021-11-12T19:52:40.049" v="6135" actId="255"/>
        <pc:sldMkLst>
          <pc:docMk/>
          <pc:sldMk cId="1415136388" sldId="1430"/>
        </pc:sldMkLst>
        <pc:spChg chg="add mod">
          <ac:chgData name="Arce, Eliezer - HCD" userId="86e2a09b-373b-4628-98eb-6eec5ccf8f5a" providerId="ADAL" clId="{758E0A47-7AB0-4001-BF2B-EF60152B2469}" dt="2021-11-12T19:52:40.049" v="6135" actId="255"/>
          <ac:spMkLst>
            <pc:docMk/>
            <pc:sldMk cId="1415136388" sldId="1430"/>
            <ac:spMk id="4" creationId="{19731AC1-52A6-4C84-BC80-185D5E1E4A0F}"/>
          </ac:spMkLst>
        </pc:spChg>
        <pc:graphicFrameChg chg="del">
          <ac:chgData name="Arce, Eliezer - HCD" userId="86e2a09b-373b-4628-98eb-6eec5ccf8f5a" providerId="ADAL" clId="{758E0A47-7AB0-4001-BF2B-EF60152B2469}" dt="2021-11-09T19:56:50.445" v="3471" actId="478"/>
          <ac:graphicFrameMkLst>
            <pc:docMk/>
            <pc:sldMk cId="1415136388" sldId="1430"/>
            <ac:graphicFrameMk id="2" creationId="{0841FCC7-E096-42D4-B440-F234A3DC254D}"/>
          </ac:graphicFrameMkLst>
        </pc:graphicFrameChg>
      </pc:sldChg>
      <pc:sldChg chg="addSp delSp modSp add mod">
        <pc:chgData name="Arce, Eliezer - HCD" userId="86e2a09b-373b-4628-98eb-6eec5ccf8f5a" providerId="ADAL" clId="{758E0A47-7AB0-4001-BF2B-EF60152B2469}" dt="2021-11-15T14:37:16.560" v="7102" actId="1037"/>
        <pc:sldMkLst>
          <pc:docMk/>
          <pc:sldMk cId="3170356615" sldId="1431"/>
        </pc:sldMkLst>
        <pc:spChg chg="mod">
          <ac:chgData name="Arce, Eliezer - HCD" userId="86e2a09b-373b-4628-98eb-6eec5ccf8f5a" providerId="ADAL" clId="{758E0A47-7AB0-4001-BF2B-EF60152B2469}" dt="2021-11-09T22:04:45.483" v="3908" actId="1076"/>
          <ac:spMkLst>
            <pc:docMk/>
            <pc:sldMk cId="3170356615" sldId="1431"/>
            <ac:spMk id="4" creationId="{23512679-C868-4F68-A8D2-19E43E22B87F}"/>
          </ac:spMkLst>
        </pc:spChg>
        <pc:spChg chg="del">
          <ac:chgData name="Arce, Eliezer - HCD" userId="86e2a09b-373b-4628-98eb-6eec5ccf8f5a" providerId="ADAL" clId="{758E0A47-7AB0-4001-BF2B-EF60152B2469}" dt="2021-11-09T22:03:31.614" v="3827" actId="478"/>
          <ac:spMkLst>
            <pc:docMk/>
            <pc:sldMk cId="3170356615" sldId="1431"/>
            <ac:spMk id="5" creationId="{06FB01BE-BA78-4990-B7D5-B789E4FE0F5E}"/>
          </ac:spMkLst>
        </pc:spChg>
        <pc:picChg chg="add mod">
          <ac:chgData name="Arce, Eliezer - HCD" userId="86e2a09b-373b-4628-98eb-6eec5ccf8f5a" providerId="ADAL" clId="{758E0A47-7AB0-4001-BF2B-EF60152B2469}" dt="2021-11-15T14:37:16.560" v="7102" actId="1037"/>
          <ac:picMkLst>
            <pc:docMk/>
            <pc:sldMk cId="3170356615" sldId="1431"/>
            <ac:picMk id="4098" creationId="{BF1C3837-08FB-41BC-A61C-60677C55C44B}"/>
          </ac:picMkLst>
        </pc:picChg>
      </pc:sldChg>
      <pc:sldChg chg="addSp delSp modSp add">
        <pc:chgData name="Arce, Eliezer - HCD" userId="86e2a09b-373b-4628-98eb-6eec5ccf8f5a" providerId="ADAL" clId="{758E0A47-7AB0-4001-BF2B-EF60152B2469}" dt="2021-11-15T14:38:14.162" v="7134" actId="1035"/>
        <pc:sldMkLst>
          <pc:docMk/>
          <pc:sldMk cId="1611828212" sldId="1432"/>
        </pc:sldMkLst>
        <pc:picChg chg="add mod">
          <ac:chgData name="Arce, Eliezer - HCD" userId="86e2a09b-373b-4628-98eb-6eec5ccf8f5a" providerId="ADAL" clId="{758E0A47-7AB0-4001-BF2B-EF60152B2469}" dt="2021-11-15T14:37:46.786" v="7125" actId="1037"/>
          <ac:picMkLst>
            <pc:docMk/>
            <pc:sldMk cId="1611828212" sldId="1432"/>
            <ac:picMk id="5" creationId="{33F58DA7-E04B-4A3C-99D0-FF479E89A840}"/>
          </ac:picMkLst>
        </pc:picChg>
        <pc:picChg chg="del">
          <ac:chgData name="Arce, Eliezer - HCD" userId="86e2a09b-373b-4628-98eb-6eec5ccf8f5a" providerId="ADAL" clId="{758E0A47-7AB0-4001-BF2B-EF60152B2469}" dt="2021-11-09T22:05:06.989" v="3912" actId="478"/>
          <ac:picMkLst>
            <pc:docMk/>
            <pc:sldMk cId="1611828212" sldId="1432"/>
            <ac:picMk id="4098" creationId="{BF1C3837-08FB-41BC-A61C-60677C55C44B}"/>
          </ac:picMkLst>
        </pc:picChg>
        <pc:picChg chg="add mod">
          <ac:chgData name="Arce, Eliezer - HCD" userId="86e2a09b-373b-4628-98eb-6eec5ccf8f5a" providerId="ADAL" clId="{758E0A47-7AB0-4001-BF2B-EF60152B2469}" dt="2021-11-15T14:38:14.162" v="7134" actId="1035"/>
          <ac:picMkLst>
            <pc:docMk/>
            <pc:sldMk cId="1611828212" sldId="1432"/>
            <ac:picMk id="6146" creationId="{DA27FBCB-185E-4FE9-B0C4-5D8AB8259B81}"/>
          </ac:picMkLst>
        </pc:picChg>
      </pc:sldChg>
      <pc:sldChg chg="addSp delSp modSp add">
        <pc:chgData name="Arce, Eliezer - HCD" userId="86e2a09b-373b-4628-98eb-6eec5ccf8f5a" providerId="ADAL" clId="{758E0A47-7AB0-4001-BF2B-EF60152B2469}" dt="2021-11-15T14:37:02.860" v="7096" actId="1036"/>
        <pc:sldMkLst>
          <pc:docMk/>
          <pc:sldMk cId="40039999" sldId="1433"/>
        </pc:sldMkLst>
        <pc:picChg chg="del">
          <ac:chgData name="Arce, Eliezer - HCD" userId="86e2a09b-373b-4628-98eb-6eec5ccf8f5a" providerId="ADAL" clId="{758E0A47-7AB0-4001-BF2B-EF60152B2469}" dt="2021-11-09T22:05:02.773" v="3911" actId="478"/>
          <ac:picMkLst>
            <pc:docMk/>
            <pc:sldMk cId="40039999" sldId="1433"/>
            <ac:picMk id="4098" creationId="{BF1C3837-08FB-41BC-A61C-60677C55C44B}"/>
          </ac:picMkLst>
        </pc:picChg>
        <pc:picChg chg="add mod">
          <ac:chgData name="Arce, Eliezer - HCD" userId="86e2a09b-373b-4628-98eb-6eec5ccf8f5a" providerId="ADAL" clId="{758E0A47-7AB0-4001-BF2B-EF60152B2469}" dt="2021-11-15T14:37:02.860" v="7096" actId="1036"/>
          <ac:picMkLst>
            <pc:docMk/>
            <pc:sldMk cId="40039999" sldId="1433"/>
            <ac:picMk id="5122" creationId="{07163EFF-CDE5-4930-A3EC-F6D93FC346CF}"/>
          </ac:picMkLst>
        </pc:picChg>
      </pc:sldChg>
      <pc:sldChg chg="addSp delSp modSp add mod">
        <pc:chgData name="Arce, Eliezer - HCD" userId="86e2a09b-373b-4628-98eb-6eec5ccf8f5a" providerId="ADAL" clId="{758E0A47-7AB0-4001-BF2B-EF60152B2469}" dt="2021-11-09T22:15:48.163" v="4166" actId="1038"/>
        <pc:sldMkLst>
          <pc:docMk/>
          <pc:sldMk cId="3490213024" sldId="1434"/>
        </pc:sldMkLst>
        <pc:spChg chg="mod">
          <ac:chgData name="Arce, Eliezer - HCD" userId="86e2a09b-373b-4628-98eb-6eec5ccf8f5a" providerId="ADAL" clId="{758E0A47-7AB0-4001-BF2B-EF60152B2469}" dt="2021-11-09T22:12:31.857" v="4031" actId="1035"/>
          <ac:spMkLst>
            <pc:docMk/>
            <pc:sldMk cId="3490213024" sldId="1434"/>
            <ac:spMk id="4" creationId="{23512679-C868-4F68-A8D2-19E43E22B87F}"/>
          </ac:spMkLst>
        </pc:spChg>
        <pc:picChg chg="del">
          <ac:chgData name="Arce, Eliezer - HCD" userId="86e2a09b-373b-4628-98eb-6eec5ccf8f5a" providerId="ADAL" clId="{758E0A47-7AB0-4001-BF2B-EF60152B2469}" dt="2021-11-09T22:09:47.135" v="3965" actId="478"/>
          <ac:picMkLst>
            <pc:docMk/>
            <pc:sldMk cId="3490213024" sldId="1434"/>
            <ac:picMk id="6146" creationId="{DA27FBCB-185E-4FE9-B0C4-5D8AB8259B81}"/>
          </ac:picMkLst>
        </pc:picChg>
        <pc:picChg chg="add mod">
          <ac:chgData name="Arce, Eliezer - HCD" userId="86e2a09b-373b-4628-98eb-6eec5ccf8f5a" providerId="ADAL" clId="{758E0A47-7AB0-4001-BF2B-EF60152B2469}" dt="2021-11-09T22:15:48.163" v="4166" actId="1038"/>
          <ac:picMkLst>
            <pc:docMk/>
            <pc:sldMk cId="3490213024" sldId="1434"/>
            <ac:picMk id="7170" creationId="{FDF07E05-1DF9-41E4-905A-688A450197C1}"/>
          </ac:picMkLst>
        </pc:picChg>
        <pc:picChg chg="add mod">
          <ac:chgData name="Arce, Eliezer - HCD" userId="86e2a09b-373b-4628-98eb-6eec5ccf8f5a" providerId="ADAL" clId="{758E0A47-7AB0-4001-BF2B-EF60152B2469}" dt="2021-11-09T22:15:29.820" v="4145" actId="1038"/>
          <ac:picMkLst>
            <pc:docMk/>
            <pc:sldMk cId="3490213024" sldId="1434"/>
            <ac:picMk id="7171" creationId="{06377522-0643-4187-A0D9-74213DEA4F48}"/>
          </ac:picMkLst>
        </pc:picChg>
      </pc:sldChg>
      <pc:sldChg chg="addSp delSp modSp mod">
        <pc:chgData name="Arce, Eliezer - HCD" userId="86e2a09b-373b-4628-98eb-6eec5ccf8f5a" providerId="ADAL" clId="{758E0A47-7AB0-4001-BF2B-EF60152B2469}" dt="2021-11-15T16:43:34.954" v="7446" actId="6549"/>
        <pc:sldMkLst>
          <pc:docMk/>
          <pc:sldMk cId="1508519724" sldId="1435"/>
        </pc:sldMkLst>
        <pc:spChg chg="mod">
          <ac:chgData name="Arce, Eliezer - HCD" userId="86e2a09b-373b-4628-98eb-6eec5ccf8f5a" providerId="ADAL" clId="{758E0A47-7AB0-4001-BF2B-EF60152B2469}" dt="2021-11-15T16:43:34.954" v="7446" actId="6549"/>
          <ac:spMkLst>
            <pc:docMk/>
            <pc:sldMk cId="1508519724" sldId="1435"/>
            <ac:spMk id="7" creationId="{F2921517-0CFA-9B44-AC5A-C443393917AC}"/>
          </ac:spMkLst>
        </pc:spChg>
        <pc:picChg chg="mod">
          <ac:chgData name="Arce, Eliezer - HCD" userId="86e2a09b-373b-4628-98eb-6eec5ccf8f5a" providerId="ADAL" clId="{758E0A47-7AB0-4001-BF2B-EF60152B2469}" dt="2021-11-15T14:55:26.161" v="7384" actId="1035"/>
          <ac:picMkLst>
            <pc:docMk/>
            <pc:sldMk cId="1508519724" sldId="1435"/>
            <ac:picMk id="4" creationId="{79261D4F-1C5F-4EBA-B32B-9BE31B33835D}"/>
          </ac:picMkLst>
        </pc:picChg>
        <pc:picChg chg="add del mod">
          <ac:chgData name="Arce, Eliezer - HCD" userId="86e2a09b-373b-4628-98eb-6eec5ccf8f5a" providerId="ADAL" clId="{758E0A47-7AB0-4001-BF2B-EF60152B2469}" dt="2021-11-15T14:54:27.102" v="7351" actId="478"/>
          <ac:picMkLst>
            <pc:docMk/>
            <pc:sldMk cId="1508519724" sldId="1435"/>
            <ac:picMk id="5" creationId="{7E7F2E02-6A58-4C24-95E6-69AF9250B1D9}"/>
          </ac:picMkLst>
        </pc:picChg>
        <pc:picChg chg="add mod modCrop">
          <ac:chgData name="Arce, Eliezer - HCD" userId="86e2a09b-373b-4628-98eb-6eec5ccf8f5a" providerId="ADAL" clId="{758E0A47-7AB0-4001-BF2B-EF60152B2469}" dt="2021-11-15T14:55:39.812" v="7389" actId="1035"/>
          <ac:picMkLst>
            <pc:docMk/>
            <pc:sldMk cId="1508519724" sldId="1435"/>
            <ac:picMk id="6" creationId="{6AEED955-7553-4417-A4C9-F73B0A99F51E}"/>
          </ac:picMkLst>
        </pc:picChg>
      </pc:sldChg>
      <pc:sldChg chg="addSp delSp modSp mod">
        <pc:chgData name="Arce, Eliezer - HCD" userId="86e2a09b-373b-4628-98eb-6eec5ccf8f5a" providerId="ADAL" clId="{758E0A47-7AB0-4001-BF2B-EF60152B2469}" dt="2021-11-15T16:43:43.709" v="7450" actId="6549"/>
        <pc:sldMkLst>
          <pc:docMk/>
          <pc:sldMk cId="4084971499" sldId="1436"/>
        </pc:sldMkLst>
        <pc:spChg chg="add del">
          <ac:chgData name="Arce, Eliezer - HCD" userId="86e2a09b-373b-4628-98eb-6eec5ccf8f5a" providerId="ADAL" clId="{758E0A47-7AB0-4001-BF2B-EF60152B2469}" dt="2021-11-12T21:02:50.328" v="6216" actId="478"/>
          <ac:spMkLst>
            <pc:docMk/>
            <pc:sldMk cId="4084971499" sldId="1436"/>
            <ac:spMk id="2" creationId="{C88E0E49-3C7A-44BE-8711-942EB8D251EC}"/>
          </ac:spMkLst>
        </pc:spChg>
        <pc:spChg chg="add del">
          <ac:chgData name="Arce, Eliezer - HCD" userId="86e2a09b-373b-4628-98eb-6eec5ccf8f5a" providerId="ADAL" clId="{758E0A47-7AB0-4001-BF2B-EF60152B2469}" dt="2021-11-12T21:03:06.003" v="6218" actId="478"/>
          <ac:spMkLst>
            <pc:docMk/>
            <pc:sldMk cId="4084971499" sldId="1436"/>
            <ac:spMk id="4" creationId="{B47CA5D3-11B1-46FE-BC4D-8F527C759F27}"/>
          </ac:spMkLst>
        </pc:spChg>
        <pc:spChg chg="mod">
          <ac:chgData name="Arce, Eliezer - HCD" userId="86e2a09b-373b-4628-98eb-6eec5ccf8f5a" providerId="ADAL" clId="{758E0A47-7AB0-4001-BF2B-EF60152B2469}" dt="2021-11-15T16:43:43.709" v="7450" actId="6549"/>
          <ac:spMkLst>
            <pc:docMk/>
            <pc:sldMk cId="4084971499" sldId="1436"/>
            <ac:spMk id="7" creationId="{F2921517-0CFA-9B44-AC5A-C443393917AC}"/>
          </ac:spMkLst>
        </pc:spChg>
        <pc:picChg chg="del mod">
          <ac:chgData name="Arce, Eliezer - HCD" userId="86e2a09b-373b-4628-98eb-6eec5ccf8f5a" providerId="ADAL" clId="{758E0A47-7AB0-4001-BF2B-EF60152B2469}" dt="2021-11-12T20:58:17.510" v="6191" actId="21"/>
          <ac:picMkLst>
            <pc:docMk/>
            <pc:sldMk cId="4084971499" sldId="1436"/>
            <ac:picMk id="3" creationId="{3098E23E-8D0A-4B0A-98E8-05B5E81DFE62}"/>
          </ac:picMkLst>
        </pc:picChg>
        <pc:picChg chg="add mod modCrop">
          <ac:chgData name="Arce, Eliezer - HCD" userId="86e2a09b-373b-4628-98eb-6eec5ccf8f5a" providerId="ADAL" clId="{758E0A47-7AB0-4001-BF2B-EF60152B2469}" dt="2021-11-15T14:56:35.876" v="7405" actId="1038"/>
          <ac:picMkLst>
            <pc:docMk/>
            <pc:sldMk cId="4084971499" sldId="1436"/>
            <ac:picMk id="6" creationId="{BE59FE81-A65B-4EE2-82CA-15FBEF1F88C4}"/>
          </ac:picMkLst>
        </pc:picChg>
        <pc:picChg chg="add mod modCrop">
          <ac:chgData name="Arce, Eliezer - HCD" userId="86e2a09b-373b-4628-98eb-6eec5ccf8f5a" providerId="ADAL" clId="{758E0A47-7AB0-4001-BF2B-EF60152B2469}" dt="2021-11-15T14:56:39.049" v="7406" actId="14100"/>
          <ac:picMkLst>
            <pc:docMk/>
            <pc:sldMk cId="4084971499" sldId="1436"/>
            <ac:picMk id="9" creationId="{A6CAA60C-5DD7-400C-8BE9-28ABBA8BCA60}"/>
          </ac:picMkLst>
        </pc:picChg>
        <pc:picChg chg="add del mod modCrop">
          <ac:chgData name="Arce, Eliezer - HCD" userId="86e2a09b-373b-4628-98eb-6eec5ccf8f5a" providerId="ADAL" clId="{758E0A47-7AB0-4001-BF2B-EF60152B2469}" dt="2021-11-15T14:55:48.286" v="7390" actId="478"/>
          <ac:picMkLst>
            <pc:docMk/>
            <pc:sldMk cId="4084971499" sldId="1436"/>
            <ac:picMk id="11" creationId="{033AEAE6-D98D-4D21-8D51-1580CD685647}"/>
          </ac:picMkLst>
        </pc:picChg>
      </pc:sldChg>
      <pc:sldChg chg="delSp modSp del mod">
        <pc:chgData name="Arce, Eliezer - HCD" userId="86e2a09b-373b-4628-98eb-6eec5ccf8f5a" providerId="ADAL" clId="{758E0A47-7AB0-4001-BF2B-EF60152B2469}" dt="2021-11-15T14:29:13.255" v="6983" actId="47"/>
        <pc:sldMkLst>
          <pc:docMk/>
          <pc:sldMk cId="2750263947" sldId="1437"/>
        </pc:sldMkLst>
        <pc:picChg chg="del mod">
          <ac:chgData name="Arce, Eliezer - HCD" userId="86e2a09b-373b-4628-98eb-6eec5ccf8f5a" providerId="ADAL" clId="{758E0A47-7AB0-4001-BF2B-EF60152B2469}" dt="2021-11-12T20:59:29.244" v="6203" actId="21"/>
          <ac:picMkLst>
            <pc:docMk/>
            <pc:sldMk cId="2750263947" sldId="1437"/>
            <ac:picMk id="2" creationId="{B875D205-2883-4E5E-A7EA-D7EDCC1250F9}"/>
          </ac:picMkLst>
        </pc:picChg>
      </pc:sldChg>
      <pc:sldChg chg="addSp delSp modSp add mod">
        <pc:chgData name="Arce, Eliezer - HCD" userId="86e2a09b-373b-4628-98eb-6eec5ccf8f5a" providerId="ADAL" clId="{758E0A47-7AB0-4001-BF2B-EF60152B2469}" dt="2021-11-15T14:15:06.662" v="6560" actId="207"/>
        <pc:sldMkLst>
          <pc:docMk/>
          <pc:sldMk cId="2391494908" sldId="1438"/>
        </pc:sldMkLst>
        <pc:spChg chg="mod">
          <ac:chgData name="Arce, Eliezer - HCD" userId="86e2a09b-373b-4628-98eb-6eec5ccf8f5a" providerId="ADAL" clId="{758E0A47-7AB0-4001-BF2B-EF60152B2469}" dt="2021-11-12T16:37:49.698" v="5229" actId="20577"/>
          <ac:spMkLst>
            <pc:docMk/>
            <pc:sldMk cId="2391494908" sldId="1438"/>
            <ac:spMk id="4" creationId="{23512679-C868-4F68-A8D2-19E43E22B87F}"/>
          </ac:spMkLst>
        </pc:spChg>
        <pc:spChg chg="del">
          <ac:chgData name="Arce, Eliezer - HCD" userId="86e2a09b-373b-4628-98eb-6eec5ccf8f5a" providerId="ADAL" clId="{758E0A47-7AB0-4001-BF2B-EF60152B2469}" dt="2021-11-12T16:34:16.445" v="5158" actId="478"/>
          <ac:spMkLst>
            <pc:docMk/>
            <pc:sldMk cId="2391494908" sldId="1438"/>
            <ac:spMk id="5" creationId="{125D763F-9536-4640-B1E5-9A8677F3867C}"/>
          </ac:spMkLst>
        </pc:spChg>
        <pc:spChg chg="add mod">
          <ac:chgData name="Arce, Eliezer - HCD" userId="86e2a09b-373b-4628-98eb-6eec5ccf8f5a" providerId="ADAL" clId="{758E0A47-7AB0-4001-BF2B-EF60152B2469}" dt="2021-11-15T14:15:06.662" v="6560" actId="207"/>
          <ac:spMkLst>
            <pc:docMk/>
            <pc:sldMk cId="2391494908" sldId="1438"/>
            <ac:spMk id="6" creationId="{E0B36401-F24A-4688-87D3-C43675FBC837}"/>
          </ac:spMkLst>
        </pc:spChg>
        <pc:graphicFrameChg chg="del modGraphic">
          <ac:chgData name="Arce, Eliezer - HCD" userId="86e2a09b-373b-4628-98eb-6eec5ccf8f5a" providerId="ADAL" clId="{758E0A47-7AB0-4001-BF2B-EF60152B2469}" dt="2021-11-12T16:34:12.800" v="5157" actId="478"/>
          <ac:graphicFrameMkLst>
            <pc:docMk/>
            <pc:sldMk cId="2391494908" sldId="1438"/>
            <ac:graphicFrameMk id="2" creationId="{0676A07A-F3EE-4FA6-B239-012F0EAA50E9}"/>
          </ac:graphicFrameMkLst>
        </pc:graphicFrameChg>
      </pc:sldChg>
      <pc:sldChg chg="addSp modSp add mod">
        <pc:chgData name="Arce, Eliezer - HCD" userId="86e2a09b-373b-4628-98eb-6eec5ccf8f5a" providerId="ADAL" clId="{758E0A47-7AB0-4001-BF2B-EF60152B2469}" dt="2021-11-15T14:15:41.472" v="6571" actId="6549"/>
        <pc:sldMkLst>
          <pc:docMk/>
          <pc:sldMk cId="1689711483" sldId="1439"/>
        </pc:sldMkLst>
        <pc:spChg chg="mod">
          <ac:chgData name="Arce, Eliezer - HCD" userId="86e2a09b-373b-4628-98eb-6eec5ccf8f5a" providerId="ADAL" clId="{758E0A47-7AB0-4001-BF2B-EF60152B2469}" dt="2021-11-12T16:37:46.213" v="5228" actId="20577"/>
          <ac:spMkLst>
            <pc:docMk/>
            <pc:sldMk cId="1689711483" sldId="1439"/>
            <ac:spMk id="4" creationId="{23512679-C868-4F68-A8D2-19E43E22B87F}"/>
          </ac:spMkLst>
        </pc:spChg>
        <pc:spChg chg="add mod">
          <ac:chgData name="Arce, Eliezer - HCD" userId="86e2a09b-373b-4628-98eb-6eec5ccf8f5a" providerId="ADAL" clId="{758E0A47-7AB0-4001-BF2B-EF60152B2469}" dt="2021-11-15T14:15:41.472" v="6571" actId="6549"/>
          <ac:spMkLst>
            <pc:docMk/>
            <pc:sldMk cId="1689711483" sldId="1439"/>
            <ac:spMk id="5" creationId="{2AF99301-B315-4009-95B3-4CF6D2007DB5}"/>
          </ac:spMkLst>
        </pc:spChg>
      </pc:sldChg>
      <pc:sldChg chg="addSp modSp add mod">
        <pc:chgData name="Arce, Eliezer - HCD" userId="86e2a09b-373b-4628-98eb-6eec5ccf8f5a" providerId="ADAL" clId="{758E0A47-7AB0-4001-BF2B-EF60152B2469}" dt="2021-11-15T14:15:52.582" v="6572" actId="207"/>
        <pc:sldMkLst>
          <pc:docMk/>
          <pc:sldMk cId="682484576" sldId="1440"/>
        </pc:sldMkLst>
        <pc:spChg chg="mod">
          <ac:chgData name="Arce, Eliezer - HCD" userId="86e2a09b-373b-4628-98eb-6eec5ccf8f5a" providerId="ADAL" clId="{758E0A47-7AB0-4001-BF2B-EF60152B2469}" dt="2021-11-12T16:37:41.737" v="5227" actId="20577"/>
          <ac:spMkLst>
            <pc:docMk/>
            <pc:sldMk cId="682484576" sldId="1440"/>
            <ac:spMk id="4" creationId="{23512679-C868-4F68-A8D2-19E43E22B87F}"/>
          </ac:spMkLst>
        </pc:spChg>
        <pc:graphicFrameChg chg="add mod modGraphic">
          <ac:chgData name="Arce, Eliezer - HCD" userId="86e2a09b-373b-4628-98eb-6eec5ccf8f5a" providerId="ADAL" clId="{758E0A47-7AB0-4001-BF2B-EF60152B2469}" dt="2021-11-15T14:15:52.582" v="6572" actId="207"/>
          <ac:graphicFrameMkLst>
            <pc:docMk/>
            <pc:sldMk cId="682484576" sldId="1440"/>
            <ac:graphicFrameMk id="2" creationId="{39992C38-CA64-414D-8644-07FF57D82EBC}"/>
          </ac:graphicFrameMkLst>
        </pc:graphicFrameChg>
      </pc:sldChg>
      <pc:sldChg chg="addSp modSp add mod">
        <pc:chgData name="Arce, Eliezer - HCD" userId="86e2a09b-373b-4628-98eb-6eec5ccf8f5a" providerId="ADAL" clId="{758E0A47-7AB0-4001-BF2B-EF60152B2469}" dt="2021-11-15T14:15:57.592" v="6573" actId="207"/>
        <pc:sldMkLst>
          <pc:docMk/>
          <pc:sldMk cId="4114643853" sldId="1441"/>
        </pc:sldMkLst>
        <pc:spChg chg="mod">
          <ac:chgData name="Arce, Eliezer - HCD" userId="86e2a09b-373b-4628-98eb-6eec5ccf8f5a" providerId="ADAL" clId="{758E0A47-7AB0-4001-BF2B-EF60152B2469}" dt="2021-11-12T16:37:35.608" v="5226" actId="20577"/>
          <ac:spMkLst>
            <pc:docMk/>
            <pc:sldMk cId="4114643853" sldId="1441"/>
            <ac:spMk id="4" creationId="{23512679-C868-4F68-A8D2-19E43E22B87F}"/>
          </ac:spMkLst>
        </pc:spChg>
        <pc:spChg chg="add mod">
          <ac:chgData name="Arce, Eliezer - HCD" userId="86e2a09b-373b-4628-98eb-6eec5ccf8f5a" providerId="ADAL" clId="{758E0A47-7AB0-4001-BF2B-EF60152B2469}" dt="2021-11-15T14:15:57.592" v="6573" actId="207"/>
          <ac:spMkLst>
            <pc:docMk/>
            <pc:sldMk cId="4114643853" sldId="1441"/>
            <ac:spMk id="5" creationId="{1D4CC8FB-5C59-4F5C-B333-775A488A0751}"/>
          </ac:spMkLst>
        </pc:spChg>
      </pc:sldChg>
      <pc:sldChg chg="addSp delSp modSp add mod">
        <pc:chgData name="Arce, Eliezer - HCD" userId="86e2a09b-373b-4628-98eb-6eec5ccf8f5a" providerId="ADAL" clId="{758E0A47-7AB0-4001-BF2B-EF60152B2469}" dt="2021-11-15T14:16:03.800" v="6574" actId="207"/>
        <pc:sldMkLst>
          <pc:docMk/>
          <pc:sldMk cId="2345609445" sldId="1442"/>
        </pc:sldMkLst>
        <pc:spChg chg="del">
          <ac:chgData name="Arce, Eliezer - HCD" userId="86e2a09b-373b-4628-98eb-6eec5ccf8f5a" providerId="ADAL" clId="{758E0A47-7AB0-4001-BF2B-EF60152B2469}" dt="2021-11-12T17:59:02.806" v="5649" actId="478"/>
          <ac:spMkLst>
            <pc:docMk/>
            <pc:sldMk cId="2345609445" sldId="1442"/>
            <ac:spMk id="5" creationId="{1D4CC8FB-5C59-4F5C-B333-775A488A0751}"/>
          </ac:spMkLst>
        </pc:spChg>
        <pc:spChg chg="add mod">
          <ac:chgData name="Arce, Eliezer - HCD" userId="86e2a09b-373b-4628-98eb-6eec5ccf8f5a" providerId="ADAL" clId="{758E0A47-7AB0-4001-BF2B-EF60152B2469}" dt="2021-11-15T14:16:03.800" v="6574" actId="207"/>
          <ac:spMkLst>
            <pc:docMk/>
            <pc:sldMk cId="2345609445" sldId="1442"/>
            <ac:spMk id="6" creationId="{D8D4C464-942E-4D6C-85C8-DFDE4C76459A}"/>
          </ac:spMkLst>
        </pc:spChg>
      </pc:sldChg>
      <pc:sldChg chg="addSp delSp modSp add mod">
        <pc:chgData name="Arce, Eliezer - HCD" userId="86e2a09b-373b-4628-98eb-6eec5ccf8f5a" providerId="ADAL" clId="{758E0A47-7AB0-4001-BF2B-EF60152B2469}" dt="2021-11-12T18:14:15.272" v="6032"/>
        <pc:sldMkLst>
          <pc:docMk/>
          <pc:sldMk cId="2531935592" sldId="1443"/>
        </pc:sldMkLst>
        <pc:spChg chg="del">
          <ac:chgData name="Arce, Eliezer - HCD" userId="86e2a09b-373b-4628-98eb-6eec5ccf8f5a" providerId="ADAL" clId="{758E0A47-7AB0-4001-BF2B-EF60152B2469}" dt="2021-11-12T18:05:40.402" v="5798" actId="478"/>
          <ac:spMkLst>
            <pc:docMk/>
            <pc:sldMk cId="2531935592" sldId="1443"/>
            <ac:spMk id="6" creationId="{D8D4C464-942E-4D6C-85C8-DFDE4C76459A}"/>
          </ac:spMkLst>
        </pc:spChg>
        <pc:graphicFrameChg chg="add mod modGraphic">
          <ac:chgData name="Arce, Eliezer - HCD" userId="86e2a09b-373b-4628-98eb-6eec5ccf8f5a" providerId="ADAL" clId="{758E0A47-7AB0-4001-BF2B-EF60152B2469}" dt="2021-11-12T18:14:15.272" v="6032"/>
          <ac:graphicFrameMkLst>
            <pc:docMk/>
            <pc:sldMk cId="2531935592" sldId="1443"/>
            <ac:graphicFrameMk id="2" creationId="{52933568-513D-4511-9537-A9187BAA83CF}"/>
          </ac:graphicFrameMkLst>
        </pc:graphicFrameChg>
      </pc:sldChg>
      <pc:sldChg chg="addSp delSp modSp add mod">
        <pc:chgData name="Arce, Eliezer - HCD" userId="86e2a09b-373b-4628-98eb-6eec5ccf8f5a" providerId="ADAL" clId="{758E0A47-7AB0-4001-BF2B-EF60152B2469}" dt="2021-11-15T14:13:45.256" v="6547" actId="1038"/>
        <pc:sldMkLst>
          <pc:docMk/>
          <pc:sldMk cId="1674599332" sldId="1444"/>
        </pc:sldMkLst>
        <pc:spChg chg="del mod">
          <ac:chgData name="Arce, Eliezer - HCD" userId="86e2a09b-373b-4628-98eb-6eec5ccf8f5a" providerId="ADAL" clId="{758E0A47-7AB0-4001-BF2B-EF60152B2469}" dt="2021-11-12T19:40:23.622" v="6035" actId="478"/>
          <ac:spMkLst>
            <pc:docMk/>
            <pc:sldMk cId="1674599332" sldId="1444"/>
            <ac:spMk id="5" creationId="{BA0A9A22-A914-450F-AC49-202BFF546206}"/>
          </ac:spMkLst>
        </pc:spChg>
        <pc:picChg chg="add mod">
          <ac:chgData name="Arce, Eliezer - HCD" userId="86e2a09b-373b-4628-98eb-6eec5ccf8f5a" providerId="ADAL" clId="{758E0A47-7AB0-4001-BF2B-EF60152B2469}" dt="2021-11-15T14:13:45.256" v="6547" actId="1038"/>
          <ac:picMkLst>
            <pc:docMk/>
            <pc:sldMk cId="1674599332" sldId="1444"/>
            <ac:picMk id="3" creationId="{F3761E3E-EEB4-493F-8E4C-1DF058130DBF}"/>
          </ac:picMkLst>
        </pc:picChg>
      </pc:sldChg>
      <pc:sldChg chg="addSp delSp modSp add mod">
        <pc:chgData name="Arce, Eliezer - HCD" userId="86e2a09b-373b-4628-98eb-6eec5ccf8f5a" providerId="ADAL" clId="{758E0A47-7AB0-4001-BF2B-EF60152B2469}" dt="2021-11-12T19:42:48.038" v="6055" actId="1037"/>
        <pc:sldMkLst>
          <pc:docMk/>
          <pc:sldMk cId="3084113297" sldId="1445"/>
        </pc:sldMkLst>
        <pc:spChg chg="del">
          <ac:chgData name="Arce, Eliezer - HCD" userId="86e2a09b-373b-4628-98eb-6eec5ccf8f5a" providerId="ADAL" clId="{758E0A47-7AB0-4001-BF2B-EF60152B2469}" dt="2021-11-12T19:41:52.814" v="6042" actId="478"/>
          <ac:spMkLst>
            <pc:docMk/>
            <pc:sldMk cId="3084113297" sldId="1445"/>
            <ac:spMk id="5" creationId="{9C45F286-D806-42C9-9EC7-B927AA2F8667}"/>
          </ac:spMkLst>
        </pc:spChg>
        <pc:picChg chg="add mod modCrop">
          <ac:chgData name="Arce, Eliezer - HCD" userId="86e2a09b-373b-4628-98eb-6eec5ccf8f5a" providerId="ADAL" clId="{758E0A47-7AB0-4001-BF2B-EF60152B2469}" dt="2021-11-12T19:42:48.038" v="6055" actId="1037"/>
          <ac:picMkLst>
            <pc:docMk/>
            <pc:sldMk cId="3084113297" sldId="1445"/>
            <ac:picMk id="3" creationId="{1FFD2B5E-9A67-4D72-AF2B-6E3AB7D081EF}"/>
          </ac:picMkLst>
        </pc:picChg>
      </pc:sldChg>
      <pc:sldChg chg="add del">
        <pc:chgData name="Arce, Eliezer - HCD" userId="86e2a09b-373b-4628-98eb-6eec5ccf8f5a" providerId="ADAL" clId="{758E0A47-7AB0-4001-BF2B-EF60152B2469}" dt="2021-11-15T14:19:34.184" v="6611"/>
        <pc:sldMkLst>
          <pc:docMk/>
          <pc:sldMk cId="107634323" sldId="1446"/>
        </pc:sldMkLst>
      </pc:sldChg>
      <pc:sldChg chg="add del">
        <pc:chgData name="Arce, Eliezer - HCD" userId="86e2a09b-373b-4628-98eb-6eec5ccf8f5a" providerId="ADAL" clId="{758E0A47-7AB0-4001-BF2B-EF60152B2469}" dt="2021-11-15T14:19:08.742" v="6607"/>
        <pc:sldMkLst>
          <pc:docMk/>
          <pc:sldMk cId="1292465163" sldId="1446"/>
        </pc:sldMkLst>
      </pc:sldChg>
      <pc:sldChg chg="modSp add mod ord">
        <pc:chgData name="Arce, Eliezer - HCD" userId="86e2a09b-373b-4628-98eb-6eec5ccf8f5a" providerId="ADAL" clId="{758E0A47-7AB0-4001-BF2B-EF60152B2469}" dt="2021-11-15T14:21:18.112" v="6644" actId="20577"/>
        <pc:sldMkLst>
          <pc:docMk/>
          <pc:sldMk cId="3320809465" sldId="1446"/>
        </pc:sldMkLst>
        <pc:spChg chg="mod">
          <ac:chgData name="Arce, Eliezer - HCD" userId="86e2a09b-373b-4628-98eb-6eec5ccf8f5a" providerId="ADAL" clId="{758E0A47-7AB0-4001-BF2B-EF60152B2469}" dt="2021-11-15T14:21:18.112" v="6644" actId="20577"/>
          <ac:spMkLst>
            <pc:docMk/>
            <pc:sldMk cId="3320809465" sldId="1446"/>
            <ac:spMk id="3" creationId="{148315EF-4F11-C645-A6FD-E3E56D7DD527}"/>
          </ac:spMkLst>
        </pc:spChg>
      </pc:sldChg>
      <pc:sldChg chg="add del">
        <pc:chgData name="Arce, Eliezer - HCD" userId="86e2a09b-373b-4628-98eb-6eec5ccf8f5a" providerId="ADAL" clId="{758E0A47-7AB0-4001-BF2B-EF60152B2469}" dt="2021-11-12T19:44:06.605" v="6057" actId="2890"/>
        <pc:sldMkLst>
          <pc:docMk/>
          <pc:sldMk cId="3711349171" sldId="1446"/>
        </pc:sldMkLst>
      </pc:sldChg>
      <pc:sldChg chg="addSp delSp modSp add mod">
        <pc:chgData name="Arce, Eliezer - HCD" userId="86e2a09b-373b-4628-98eb-6eec5ccf8f5a" providerId="ADAL" clId="{758E0A47-7AB0-4001-BF2B-EF60152B2469}" dt="2021-11-15T16:42:59.263" v="7442" actId="20577"/>
        <pc:sldMkLst>
          <pc:docMk/>
          <pc:sldMk cId="3124027896" sldId="1447"/>
        </pc:sldMkLst>
        <pc:spChg chg="del">
          <ac:chgData name="Arce, Eliezer - HCD" userId="86e2a09b-373b-4628-98eb-6eec5ccf8f5a" providerId="ADAL" clId="{758E0A47-7AB0-4001-BF2B-EF60152B2469}" dt="2021-11-15T14:32:56.061" v="7037" actId="478"/>
          <ac:spMkLst>
            <pc:docMk/>
            <pc:sldMk cId="3124027896" sldId="1447"/>
            <ac:spMk id="3" creationId="{14FA1EFB-6F9B-4276-A510-D9C55FD82EA8}"/>
          </ac:spMkLst>
        </pc:spChg>
        <pc:spChg chg="add del mod">
          <ac:chgData name="Arce, Eliezer - HCD" userId="86e2a09b-373b-4628-98eb-6eec5ccf8f5a" providerId="ADAL" clId="{758E0A47-7AB0-4001-BF2B-EF60152B2469}" dt="2021-11-15T14:32:59.186" v="7038" actId="478"/>
          <ac:spMkLst>
            <pc:docMk/>
            <pc:sldMk cId="3124027896" sldId="1447"/>
            <ac:spMk id="4" creationId="{FEDD536F-F5C2-409C-9AB8-9FBC1FBEB843}"/>
          </ac:spMkLst>
        </pc:spChg>
        <pc:graphicFrameChg chg="add mod modGraphic">
          <ac:chgData name="Arce, Eliezer - HCD" userId="86e2a09b-373b-4628-98eb-6eec5ccf8f5a" providerId="ADAL" clId="{758E0A47-7AB0-4001-BF2B-EF60152B2469}" dt="2021-11-15T16:42:59.263" v="7442" actId="20577"/>
          <ac:graphicFrameMkLst>
            <pc:docMk/>
            <pc:sldMk cId="3124027896" sldId="1447"/>
            <ac:graphicFrameMk id="6" creationId="{EAFBBD94-44D7-4C60-B86D-DF8352C830DB}"/>
          </ac:graphicFrameMkLst>
        </pc:graphicFrameChg>
      </pc:sldChg>
      <pc:sldChg chg="add del">
        <pc:chgData name="Arce, Eliezer - HCD" userId="86e2a09b-373b-4628-98eb-6eec5ccf8f5a" providerId="ADAL" clId="{758E0A47-7AB0-4001-BF2B-EF60152B2469}" dt="2021-11-15T18:30:46.020" v="7467" actId="47"/>
        <pc:sldMkLst>
          <pc:docMk/>
          <pc:sldMk cId="1551492685" sldId="1448"/>
        </pc:sldMkLst>
      </pc:sldChg>
      <pc:sldChg chg="modSp add mod">
        <pc:chgData name="Arce, Eliezer - HCD" userId="86e2a09b-373b-4628-98eb-6eec5ccf8f5a" providerId="ADAL" clId="{758E0A47-7AB0-4001-BF2B-EF60152B2469}" dt="2021-11-15T18:34:00.397" v="7512" actId="255"/>
        <pc:sldMkLst>
          <pc:docMk/>
          <pc:sldMk cId="3546954192" sldId="1449"/>
        </pc:sldMkLst>
        <pc:spChg chg="mod">
          <ac:chgData name="Arce, Eliezer - HCD" userId="86e2a09b-373b-4628-98eb-6eec5ccf8f5a" providerId="ADAL" clId="{758E0A47-7AB0-4001-BF2B-EF60152B2469}" dt="2021-11-15T18:34:00.397" v="7512" actId="255"/>
          <ac:spMkLst>
            <pc:docMk/>
            <pc:sldMk cId="3546954192" sldId="1449"/>
            <ac:spMk id="2" creationId="{D3CF37C2-656C-46AA-B4F5-FEFFF2B0EC37}"/>
          </ac:spMkLst>
        </pc:spChg>
      </pc:sldChg>
      <pc:sldChg chg="modSp add mod">
        <pc:chgData name="Arce, Eliezer - HCD" userId="86e2a09b-373b-4628-98eb-6eec5ccf8f5a" providerId="ADAL" clId="{758E0A47-7AB0-4001-BF2B-EF60152B2469}" dt="2021-11-15T18:34:35.555" v="7534" actId="1038"/>
        <pc:sldMkLst>
          <pc:docMk/>
          <pc:sldMk cId="4003395551" sldId="1450"/>
        </pc:sldMkLst>
        <pc:spChg chg="mod">
          <ac:chgData name="Arce, Eliezer - HCD" userId="86e2a09b-373b-4628-98eb-6eec5ccf8f5a" providerId="ADAL" clId="{758E0A47-7AB0-4001-BF2B-EF60152B2469}" dt="2021-11-15T18:34:35.555" v="7534" actId="1038"/>
          <ac:spMkLst>
            <pc:docMk/>
            <pc:sldMk cId="4003395551" sldId="1450"/>
            <ac:spMk id="2" creationId="{50ADBC9D-C7B1-4B9F-ABAA-A63BD5B762DC}"/>
          </ac:spMkLst>
        </pc:spChg>
      </pc:sldChg>
      <pc:sldChg chg="add">
        <pc:chgData name="Arce, Eliezer - HCD" userId="86e2a09b-373b-4628-98eb-6eec5ccf8f5a" providerId="ADAL" clId="{758E0A47-7AB0-4001-BF2B-EF60152B2469}" dt="2021-11-15T18:30:23.471" v="7464"/>
        <pc:sldMkLst>
          <pc:docMk/>
          <pc:sldMk cId="753476019" sldId="5653"/>
        </pc:sldMkLst>
      </pc:sldChg>
      <pc:sldChg chg="add">
        <pc:chgData name="Arce, Eliezer - HCD" userId="86e2a09b-373b-4628-98eb-6eec5ccf8f5a" providerId="ADAL" clId="{758E0A47-7AB0-4001-BF2B-EF60152B2469}" dt="2021-11-15T18:30:23.471" v="7464"/>
        <pc:sldMkLst>
          <pc:docMk/>
          <pc:sldMk cId="2663512052" sldId="5668"/>
        </pc:sldMkLst>
      </pc:sldChg>
      <pc:sldChg chg="modSp add mod">
        <pc:chgData name="Arce, Eliezer - HCD" userId="86e2a09b-373b-4628-98eb-6eec5ccf8f5a" providerId="ADAL" clId="{758E0A47-7AB0-4001-BF2B-EF60152B2469}" dt="2021-11-15T18:34:53.932" v="7535" actId="255"/>
        <pc:sldMkLst>
          <pc:docMk/>
          <pc:sldMk cId="1160850478" sldId="5669"/>
        </pc:sldMkLst>
        <pc:spChg chg="mod">
          <ac:chgData name="Arce, Eliezer - HCD" userId="86e2a09b-373b-4628-98eb-6eec5ccf8f5a" providerId="ADAL" clId="{758E0A47-7AB0-4001-BF2B-EF60152B2469}" dt="2021-11-15T18:34:53.932" v="7535" actId="255"/>
          <ac:spMkLst>
            <pc:docMk/>
            <pc:sldMk cId="1160850478" sldId="5669"/>
            <ac:spMk id="6" creationId="{27271A93-A613-4478-B5E7-B1A06D120D82}"/>
          </ac:spMkLst>
        </pc:spChg>
      </pc:sldChg>
      <pc:sldChg chg="modSp add mod">
        <pc:chgData name="Arce, Eliezer - HCD" userId="86e2a09b-373b-4628-98eb-6eec5ccf8f5a" providerId="ADAL" clId="{758E0A47-7AB0-4001-BF2B-EF60152B2469}" dt="2021-11-15T18:35:07.154" v="7537" actId="255"/>
        <pc:sldMkLst>
          <pc:docMk/>
          <pc:sldMk cId="3922118802" sldId="5670"/>
        </pc:sldMkLst>
        <pc:spChg chg="mod">
          <ac:chgData name="Arce, Eliezer - HCD" userId="86e2a09b-373b-4628-98eb-6eec5ccf8f5a" providerId="ADAL" clId="{758E0A47-7AB0-4001-BF2B-EF60152B2469}" dt="2021-11-15T18:35:07.154" v="7537" actId="255"/>
          <ac:spMkLst>
            <pc:docMk/>
            <pc:sldMk cId="3922118802" sldId="5670"/>
            <ac:spMk id="2" creationId="{8122FD9A-9379-43DC-A198-94D43C594679}"/>
          </ac:spMkLst>
        </pc:spChg>
      </pc:sldChg>
      <pc:sldChg chg="add">
        <pc:chgData name="Arce, Eliezer - HCD" userId="86e2a09b-373b-4628-98eb-6eec5ccf8f5a" providerId="ADAL" clId="{758E0A47-7AB0-4001-BF2B-EF60152B2469}" dt="2021-11-15T18:30:23.471" v="7464"/>
        <pc:sldMkLst>
          <pc:docMk/>
          <pc:sldMk cId="993860479" sldId="5671"/>
        </pc:sldMkLst>
      </pc:sldChg>
      <pc:sldMasterChg chg="delSldLayout">
        <pc:chgData name="Arce, Eliezer - HCD" userId="86e2a09b-373b-4628-98eb-6eec5ccf8f5a" providerId="ADAL" clId="{758E0A47-7AB0-4001-BF2B-EF60152B2469}" dt="2021-11-15T18:30:46.020" v="7467" actId="47"/>
        <pc:sldMasterMkLst>
          <pc:docMk/>
          <pc:sldMasterMk cId="1158228993" sldId="2147483648"/>
        </pc:sldMasterMkLst>
        <pc:sldLayoutChg chg="del">
          <pc:chgData name="Arce, Eliezer - HCD" userId="86e2a09b-373b-4628-98eb-6eec5ccf8f5a" providerId="ADAL" clId="{758E0A47-7AB0-4001-BF2B-EF60152B2469}" dt="2021-11-15T18:30:46.020" v="7467" actId="47"/>
          <pc:sldLayoutMkLst>
            <pc:docMk/>
            <pc:sldMasterMk cId="1158228993" sldId="2147483648"/>
            <pc:sldLayoutMk cId="1065976979" sldId="2147483737"/>
          </pc:sldLayoutMkLst>
        </pc:sldLayoutChg>
        <pc:sldLayoutChg chg="del">
          <pc:chgData name="Arce, Eliezer - HCD" userId="86e2a09b-373b-4628-98eb-6eec5ccf8f5a" providerId="ADAL" clId="{758E0A47-7AB0-4001-BF2B-EF60152B2469}" dt="2021-11-09T14:20:54.457" v="1237" actId="47"/>
          <pc:sldLayoutMkLst>
            <pc:docMk/>
            <pc:sldMasterMk cId="1158228993" sldId="2147483648"/>
            <pc:sldLayoutMk cId="1959188856" sldId="2147483748"/>
          </pc:sldLayoutMkLst>
        </pc:sldLayoutChg>
      </pc:sldMasterChg>
      <pc:sldMasterChg chg="delSldLayout">
        <pc:chgData name="Arce, Eliezer - HCD" userId="86e2a09b-373b-4628-98eb-6eec5ccf8f5a" providerId="ADAL" clId="{758E0A47-7AB0-4001-BF2B-EF60152B2469}" dt="2021-11-09T14:20:50.545" v="1235" actId="47"/>
        <pc:sldMasterMkLst>
          <pc:docMk/>
          <pc:sldMasterMk cId="3368764951" sldId="2147483654"/>
        </pc:sldMasterMkLst>
        <pc:sldLayoutChg chg="del">
          <pc:chgData name="Arce, Eliezer - HCD" userId="86e2a09b-373b-4628-98eb-6eec5ccf8f5a" providerId="ADAL" clId="{758E0A47-7AB0-4001-BF2B-EF60152B2469}" dt="2021-11-09T14:20:50.545" v="1235" actId="47"/>
          <pc:sldLayoutMkLst>
            <pc:docMk/>
            <pc:sldMasterMk cId="3368764951" sldId="2147483654"/>
            <pc:sldLayoutMk cId="3712679069" sldId="2147483749"/>
          </pc:sldLayoutMkLst>
        </pc:sldLayoutChg>
      </pc:sldMasterChg>
    </pc:docChg>
  </pc:docChgLst>
  <pc:docChgLst>
    <pc:chgData name="Rivera, Jeremiah  - HCD" userId="9782bb8e-17fb-4833-bb8f-ddbaa1289795" providerId="ADAL" clId="{4124E8DF-D4E8-4F94-928F-4359CD77612E}"/>
    <pc:docChg chg="modSld sldOrd">
      <pc:chgData name="Rivera, Jeremiah  - HCD" userId="9782bb8e-17fb-4833-bb8f-ddbaa1289795" providerId="ADAL" clId="{4124E8DF-D4E8-4F94-928F-4359CD77612E}" dt="2022-06-16T23:29:51.555" v="8"/>
      <pc:docMkLst>
        <pc:docMk/>
      </pc:docMkLst>
      <pc:sldChg chg="ord">
        <pc:chgData name="Rivera, Jeremiah  - HCD" userId="9782bb8e-17fb-4833-bb8f-ddbaa1289795" providerId="ADAL" clId="{4124E8DF-D4E8-4F94-928F-4359CD77612E}" dt="2022-06-16T23:25:11.356" v="1"/>
        <pc:sldMkLst>
          <pc:docMk/>
          <pc:sldMk cId="3347514181" sldId="1902"/>
        </pc:sldMkLst>
      </pc:sldChg>
      <pc:sldChg chg="modSp mod">
        <pc:chgData name="Rivera, Jeremiah  - HCD" userId="9782bb8e-17fb-4833-bb8f-ddbaa1289795" providerId="ADAL" clId="{4124E8DF-D4E8-4F94-928F-4359CD77612E}" dt="2022-06-16T23:29:51.555" v="8"/>
        <pc:sldMkLst>
          <pc:docMk/>
          <pc:sldMk cId="692305808" sldId="1927"/>
        </pc:sldMkLst>
        <pc:graphicFrameChg chg="mod modGraphic">
          <ac:chgData name="Rivera, Jeremiah  - HCD" userId="9782bb8e-17fb-4833-bb8f-ddbaa1289795" providerId="ADAL" clId="{4124E8DF-D4E8-4F94-928F-4359CD77612E}" dt="2022-06-16T23:29:51.555" v="8"/>
          <ac:graphicFrameMkLst>
            <pc:docMk/>
            <pc:sldMk cId="692305808" sldId="1927"/>
            <ac:graphicFrameMk id="4" creationId="{EE3390B7-F22D-49BA-B959-05B9E5F87071}"/>
          </ac:graphicFrameMkLst>
        </pc:graphicFrameChg>
      </pc:sldChg>
    </pc:docChg>
  </pc:docChgLst>
  <pc:docChgLst>
    <pc:chgData name="Arce, Eliezer - HCD" userId="S::eliezer.arce@houstontx.gov::86e2a09b-373b-4628-98eb-6eec5ccf8f5a" providerId="AD" clId="Web-{A7DA34A2-4499-4A70-B14E-8C54434C473F}"/>
    <pc:docChg chg="addSld modSld sldOrd">
      <pc:chgData name="Arce, Eliezer - HCD" userId="S::eliezer.arce@houstontx.gov::86e2a09b-373b-4628-98eb-6eec5ccf8f5a" providerId="AD" clId="Web-{A7DA34A2-4499-4A70-B14E-8C54434C473F}" dt="2022-03-30T19:59:31.664" v="121"/>
      <pc:docMkLst>
        <pc:docMk/>
      </pc:docMkLst>
      <pc:sldChg chg="addSp delSp modSp add ord replId">
        <pc:chgData name="Arce, Eliezer - HCD" userId="S::eliezer.arce@houstontx.gov::86e2a09b-373b-4628-98eb-6eec5ccf8f5a" providerId="AD" clId="Web-{A7DA34A2-4499-4A70-B14E-8C54434C473F}" dt="2022-03-30T19:59:31.664" v="121"/>
        <pc:sldMkLst>
          <pc:docMk/>
          <pc:sldMk cId="3674024679" sldId="1719"/>
        </pc:sldMkLst>
        <pc:spChg chg="del mod">
          <ac:chgData name="Arce, Eliezer - HCD" userId="S::eliezer.arce@houstontx.gov::86e2a09b-373b-4628-98eb-6eec5ccf8f5a" providerId="AD" clId="Web-{A7DA34A2-4499-4A70-B14E-8C54434C473F}" dt="2022-03-30T19:52:42.111" v="66"/>
          <ac:spMkLst>
            <pc:docMk/>
            <pc:sldMk cId="3674024679" sldId="1719"/>
            <ac:spMk id="6" creationId="{A2C0D300-C156-4E96-8C42-CDC2A0391A12}"/>
          </ac:spMkLst>
        </pc:spChg>
        <pc:spChg chg="mod">
          <ac:chgData name="Arce, Eliezer - HCD" userId="S::eliezer.arce@houstontx.gov::86e2a09b-373b-4628-98eb-6eec5ccf8f5a" providerId="AD" clId="Web-{A7DA34A2-4499-4A70-B14E-8C54434C473F}" dt="2022-03-30T19:58:23.491" v="117" actId="20577"/>
          <ac:spMkLst>
            <pc:docMk/>
            <pc:sldMk cId="3674024679" sldId="1719"/>
            <ac:spMk id="7" creationId="{F2921517-0CFA-9B44-AC5A-C443393917AC}"/>
          </ac:spMkLst>
        </pc:spChg>
        <pc:picChg chg="add mod modCrop">
          <ac:chgData name="Arce, Eliezer - HCD" userId="S::eliezer.arce@houstontx.gov::86e2a09b-373b-4628-98eb-6eec5ccf8f5a" providerId="AD" clId="Web-{A7DA34A2-4499-4A70-B14E-8C54434C473F}" dt="2022-03-30T19:55:28.348" v="93" actId="1076"/>
          <ac:picMkLst>
            <pc:docMk/>
            <pc:sldMk cId="3674024679" sldId="1719"/>
            <ac:picMk id="3" creationId="{DF4BE618-D508-96ED-8F4B-A863C50300F0}"/>
          </ac:picMkLst>
        </pc:picChg>
        <pc:picChg chg="add del mod">
          <ac:chgData name="Arce, Eliezer - HCD" userId="S::eliezer.arce@houstontx.gov::86e2a09b-373b-4628-98eb-6eec5ccf8f5a" providerId="AD" clId="Web-{A7DA34A2-4499-4A70-B14E-8C54434C473F}" dt="2022-03-30T19:46:22.106" v="42"/>
          <ac:picMkLst>
            <pc:docMk/>
            <pc:sldMk cId="3674024679" sldId="1719"/>
            <ac:picMk id="4" creationId="{6F04E6DF-BE93-88CA-B9B2-2F9DDEC7A0AA}"/>
          </ac:picMkLst>
        </pc:picChg>
        <pc:picChg chg="del">
          <ac:chgData name="Arce, Eliezer - HCD" userId="S::eliezer.arce@houstontx.gov::86e2a09b-373b-4628-98eb-6eec5ccf8f5a" providerId="AD" clId="Web-{A7DA34A2-4499-4A70-B14E-8C54434C473F}" dt="2022-03-30T19:36:26.551" v="1"/>
          <ac:picMkLst>
            <pc:docMk/>
            <pc:sldMk cId="3674024679" sldId="1719"/>
            <ac:picMk id="5" creationId="{658CE7F9-384E-4433-A21C-C4FDCDCB7D99}"/>
          </ac:picMkLst>
        </pc:picChg>
        <pc:picChg chg="add mod modCrop">
          <ac:chgData name="Arce, Eliezer - HCD" userId="S::eliezer.arce@houstontx.gov::86e2a09b-373b-4628-98eb-6eec5ccf8f5a" providerId="AD" clId="Web-{A7DA34A2-4499-4A70-B14E-8C54434C473F}" dt="2022-03-30T19:59:31.664" v="121"/>
          <ac:picMkLst>
            <pc:docMk/>
            <pc:sldMk cId="3674024679" sldId="1719"/>
            <ac:picMk id="8" creationId="{BE18A485-4DBB-53A9-44AF-C146E5C60BF6}"/>
          </ac:picMkLst>
        </pc:picChg>
        <pc:picChg chg="add mod modCrop">
          <ac:chgData name="Arce, Eliezer - HCD" userId="S::eliezer.arce@houstontx.gov::86e2a09b-373b-4628-98eb-6eec5ccf8f5a" providerId="AD" clId="Web-{A7DA34A2-4499-4A70-B14E-8C54434C473F}" dt="2022-03-30T19:55:39.942" v="95" actId="1076"/>
          <ac:picMkLst>
            <pc:docMk/>
            <pc:sldMk cId="3674024679" sldId="1719"/>
            <ac:picMk id="9" creationId="{8C7D1825-153E-6672-D9C4-E221B3931CB9}"/>
          </ac:picMkLst>
        </pc:picChg>
      </pc:sldChg>
    </pc:docChg>
  </pc:docChgLst>
  <pc:docChgLst>
    <pc:chgData name="Arce, Eliezer - HCD" userId="86e2a09b-373b-4628-98eb-6eec5ccf8f5a" providerId="ADAL" clId="{9E696389-CF2A-4033-995C-7177EA03C4BF}"/>
    <pc:docChg chg="undo redo custSel addSld delSld modSld sldOrd">
      <pc:chgData name="Arce, Eliezer - HCD" userId="86e2a09b-373b-4628-98eb-6eec5ccf8f5a" providerId="ADAL" clId="{9E696389-CF2A-4033-995C-7177EA03C4BF}" dt="2022-06-17T19:34:17.757" v="10376"/>
      <pc:docMkLst>
        <pc:docMk/>
      </pc:docMkLst>
      <pc:sldChg chg="addSp delSp modSp mod">
        <pc:chgData name="Arce, Eliezer - HCD" userId="86e2a09b-373b-4628-98eb-6eec5ccf8f5a" providerId="ADAL" clId="{9E696389-CF2A-4033-995C-7177EA03C4BF}" dt="2022-06-17T15:44:56.060" v="9709" actId="1036"/>
        <pc:sldMkLst>
          <pc:docMk/>
          <pc:sldMk cId="3173774837" sldId="620"/>
        </pc:sldMkLst>
        <pc:spChg chg="mod">
          <ac:chgData name="Arce, Eliezer - HCD" userId="86e2a09b-373b-4628-98eb-6eec5ccf8f5a" providerId="ADAL" clId="{9E696389-CF2A-4033-995C-7177EA03C4BF}" dt="2022-06-17T15:11:36.605" v="9685" actId="1038"/>
          <ac:spMkLst>
            <pc:docMk/>
            <pc:sldMk cId="3173774837" sldId="620"/>
            <ac:spMk id="7" creationId="{F2921517-0CFA-9B44-AC5A-C443393917AC}"/>
          </ac:spMkLst>
        </pc:spChg>
        <pc:spChg chg="add mod">
          <ac:chgData name="Arce, Eliezer - HCD" userId="86e2a09b-373b-4628-98eb-6eec5ccf8f5a" providerId="ADAL" clId="{9E696389-CF2A-4033-995C-7177EA03C4BF}" dt="2022-06-17T15:44:46.064" v="9703" actId="1036"/>
          <ac:spMkLst>
            <pc:docMk/>
            <pc:sldMk cId="3173774837" sldId="620"/>
            <ac:spMk id="9" creationId="{A194891B-551D-4A19-9209-C207E7AC2D9A}"/>
          </ac:spMkLst>
        </pc:spChg>
        <pc:spChg chg="add mod">
          <ac:chgData name="Arce, Eliezer - HCD" userId="86e2a09b-373b-4628-98eb-6eec5ccf8f5a" providerId="ADAL" clId="{9E696389-CF2A-4033-995C-7177EA03C4BF}" dt="2022-06-17T15:44:56.060" v="9709" actId="1036"/>
          <ac:spMkLst>
            <pc:docMk/>
            <pc:sldMk cId="3173774837" sldId="620"/>
            <ac:spMk id="10" creationId="{00031B19-5932-45BD-B7B0-EC17D10E5A99}"/>
          </ac:spMkLst>
        </pc:spChg>
        <pc:grpChg chg="del">
          <ac:chgData name="Arce, Eliezer - HCD" userId="86e2a09b-373b-4628-98eb-6eec5ccf8f5a" providerId="ADAL" clId="{9E696389-CF2A-4033-995C-7177EA03C4BF}" dt="2022-06-17T14:59:10.309" v="9270" actId="478"/>
          <ac:grpSpMkLst>
            <pc:docMk/>
            <pc:sldMk cId="3173774837" sldId="620"/>
            <ac:grpSpMk id="4" creationId="{508B4B84-8ED5-374E-93BE-D31C0BD78B92}"/>
          </ac:grpSpMkLst>
        </pc:grpChg>
      </pc:sldChg>
      <pc:sldChg chg="modSp mod">
        <pc:chgData name="Arce, Eliezer - HCD" userId="86e2a09b-373b-4628-98eb-6eec5ccf8f5a" providerId="ADAL" clId="{9E696389-CF2A-4033-995C-7177EA03C4BF}" dt="2022-05-13T15:55:20.699" v="226" actId="1036"/>
        <pc:sldMkLst>
          <pc:docMk/>
          <pc:sldMk cId="2579479470" sldId="644"/>
        </pc:sldMkLst>
        <pc:spChg chg="mod">
          <ac:chgData name="Arce, Eliezer - HCD" userId="86e2a09b-373b-4628-98eb-6eec5ccf8f5a" providerId="ADAL" clId="{9E696389-CF2A-4033-995C-7177EA03C4BF}" dt="2022-05-13T15:55:20.699" v="226" actId="1036"/>
          <ac:spMkLst>
            <pc:docMk/>
            <pc:sldMk cId="2579479470" sldId="644"/>
            <ac:spMk id="2" creationId="{49914CAE-6C35-40AA-9F97-196C6BF257FE}"/>
          </ac:spMkLst>
        </pc:spChg>
      </pc:sldChg>
      <pc:sldChg chg="modSp">
        <pc:chgData name="Arce, Eliezer - HCD" userId="86e2a09b-373b-4628-98eb-6eec5ccf8f5a" providerId="ADAL" clId="{9E696389-CF2A-4033-995C-7177EA03C4BF}" dt="2022-06-16T18:36:11.112" v="8205"/>
        <pc:sldMkLst>
          <pc:docMk/>
          <pc:sldMk cId="1579002173" sldId="1171"/>
        </pc:sldMkLst>
        <pc:graphicFrameChg chg="mod">
          <ac:chgData name="Arce, Eliezer - HCD" userId="86e2a09b-373b-4628-98eb-6eec5ccf8f5a" providerId="ADAL" clId="{9E696389-CF2A-4033-995C-7177EA03C4BF}" dt="2022-06-16T18:36:11.112" v="8205"/>
          <ac:graphicFrameMkLst>
            <pc:docMk/>
            <pc:sldMk cId="1579002173" sldId="1171"/>
            <ac:graphicFrameMk id="13" creationId="{233CE6EC-A6C8-496F-8013-9CB4B973A0D3}"/>
          </ac:graphicFrameMkLst>
        </pc:graphicFrameChg>
      </pc:sldChg>
      <pc:sldChg chg="modSp del mod">
        <pc:chgData name="Arce, Eliezer - HCD" userId="86e2a09b-373b-4628-98eb-6eec5ccf8f5a" providerId="ADAL" clId="{9E696389-CF2A-4033-995C-7177EA03C4BF}" dt="2022-06-16T20:17:06.763" v="8213" actId="47"/>
        <pc:sldMkLst>
          <pc:docMk/>
          <pc:sldMk cId="3423340727" sldId="1342"/>
        </pc:sldMkLst>
        <pc:spChg chg="mod">
          <ac:chgData name="Arce, Eliezer - HCD" userId="86e2a09b-373b-4628-98eb-6eec5ccf8f5a" providerId="ADAL" clId="{9E696389-CF2A-4033-995C-7177EA03C4BF}" dt="2022-06-16T18:32:47.055" v="8184" actId="13926"/>
          <ac:spMkLst>
            <pc:docMk/>
            <pc:sldMk cId="3423340727" sldId="1342"/>
            <ac:spMk id="2" creationId="{207CD914-4A2F-41F2-A016-CE6F070C0B1E}"/>
          </ac:spMkLst>
        </pc:spChg>
      </pc:sldChg>
      <pc:sldChg chg="add del">
        <pc:chgData name="Arce, Eliezer - HCD" userId="86e2a09b-373b-4628-98eb-6eec5ccf8f5a" providerId="ADAL" clId="{9E696389-CF2A-4033-995C-7177EA03C4BF}" dt="2022-06-16T20:16:51.469" v="8210"/>
        <pc:sldMkLst>
          <pc:docMk/>
          <pc:sldMk cId="189514738" sldId="1343"/>
        </pc:sldMkLst>
      </pc:sldChg>
      <pc:sldChg chg="del ord">
        <pc:chgData name="Arce, Eliezer - HCD" userId="86e2a09b-373b-4628-98eb-6eec5ccf8f5a" providerId="ADAL" clId="{9E696389-CF2A-4033-995C-7177EA03C4BF}" dt="2022-06-16T20:17:05.928" v="8212" actId="47"/>
        <pc:sldMkLst>
          <pc:docMk/>
          <pc:sldMk cId="3320809465" sldId="1446"/>
        </pc:sldMkLst>
      </pc:sldChg>
      <pc:sldChg chg="addSp delSp modSp mod">
        <pc:chgData name="Arce, Eliezer - HCD" userId="86e2a09b-373b-4628-98eb-6eec5ccf8f5a" providerId="ADAL" clId="{9E696389-CF2A-4033-995C-7177EA03C4BF}" dt="2022-06-17T19:02:05.518" v="10148" actId="20577"/>
        <pc:sldMkLst>
          <pc:docMk/>
          <pc:sldMk cId="2692483751" sldId="1563"/>
        </pc:sldMkLst>
        <pc:spChg chg="mod">
          <ac:chgData name="Arce, Eliezer - HCD" userId="86e2a09b-373b-4628-98eb-6eec5ccf8f5a" providerId="ADAL" clId="{9E696389-CF2A-4033-995C-7177EA03C4BF}" dt="2022-06-14T13:17:29.163" v="3659" actId="20577"/>
          <ac:spMkLst>
            <pc:docMk/>
            <pc:sldMk cId="2692483751" sldId="1563"/>
            <ac:spMk id="3" creationId="{148315EF-4F11-C645-A6FD-E3E56D7DD527}"/>
          </ac:spMkLst>
        </pc:spChg>
        <pc:spChg chg="mod">
          <ac:chgData name="Arce, Eliezer - HCD" userId="86e2a09b-373b-4628-98eb-6eec5ccf8f5a" providerId="ADAL" clId="{9E696389-CF2A-4033-995C-7177EA03C4BF}" dt="2022-06-17T19:02:05.518" v="10148" actId="20577"/>
          <ac:spMkLst>
            <pc:docMk/>
            <pc:sldMk cId="2692483751" sldId="1563"/>
            <ac:spMk id="5" creationId="{EE4801AC-DF1A-AD45-B569-9E1BEDE682CA}"/>
          </ac:spMkLst>
        </pc:spChg>
        <pc:spChg chg="add del">
          <ac:chgData name="Arce, Eliezer - HCD" userId="86e2a09b-373b-4628-98eb-6eec5ccf8f5a" providerId="ADAL" clId="{9E696389-CF2A-4033-995C-7177EA03C4BF}" dt="2022-06-14T13:17:02.137" v="3644" actId="22"/>
          <ac:spMkLst>
            <pc:docMk/>
            <pc:sldMk cId="2692483751" sldId="1563"/>
            <ac:spMk id="6" creationId="{03F97F3B-0B6C-4C1E-A837-BE34C3B3F1A2}"/>
          </ac:spMkLst>
        </pc:spChg>
      </pc:sldChg>
      <pc:sldChg chg="modSp mod">
        <pc:chgData name="Arce, Eliezer - HCD" userId="86e2a09b-373b-4628-98eb-6eec5ccf8f5a" providerId="ADAL" clId="{9E696389-CF2A-4033-995C-7177EA03C4BF}" dt="2022-06-17T19:31:36.030" v="10371" actId="20577"/>
        <pc:sldMkLst>
          <pc:docMk/>
          <pc:sldMk cId="4060986656" sldId="1569"/>
        </pc:sldMkLst>
        <pc:spChg chg="mod">
          <ac:chgData name="Arce, Eliezer - HCD" userId="86e2a09b-373b-4628-98eb-6eec5ccf8f5a" providerId="ADAL" clId="{9E696389-CF2A-4033-995C-7177EA03C4BF}" dt="2022-06-17T19:31:36.030" v="10371" actId="20577"/>
          <ac:spMkLst>
            <pc:docMk/>
            <pc:sldMk cId="4060986656" sldId="1569"/>
            <ac:spMk id="2" creationId="{1EFE52C4-4403-41E7-9898-5C762A00C0D7}"/>
          </ac:spMkLst>
        </pc:spChg>
      </pc:sldChg>
      <pc:sldChg chg="del">
        <pc:chgData name="Arce, Eliezer - HCD" userId="86e2a09b-373b-4628-98eb-6eec5ccf8f5a" providerId="ADAL" clId="{9E696389-CF2A-4033-995C-7177EA03C4BF}" dt="2022-05-31T21:45:52.441" v="1154" actId="47"/>
        <pc:sldMkLst>
          <pc:docMk/>
          <pc:sldMk cId="491490215" sldId="1585"/>
        </pc:sldMkLst>
      </pc:sldChg>
      <pc:sldChg chg="del">
        <pc:chgData name="Arce, Eliezer - HCD" userId="86e2a09b-373b-4628-98eb-6eec5ccf8f5a" providerId="ADAL" clId="{9E696389-CF2A-4033-995C-7177EA03C4BF}" dt="2022-06-17T14:38:59.786" v="9148" actId="47"/>
        <pc:sldMkLst>
          <pc:docMk/>
          <pc:sldMk cId="2334736638" sldId="1642"/>
        </pc:sldMkLst>
      </pc:sldChg>
      <pc:sldChg chg="modSp mod ord">
        <pc:chgData name="Arce, Eliezer - HCD" userId="86e2a09b-373b-4628-98eb-6eec5ccf8f5a" providerId="ADAL" clId="{9E696389-CF2A-4033-995C-7177EA03C4BF}" dt="2022-06-17T19:00:31.303" v="10112" actId="20577"/>
        <pc:sldMkLst>
          <pc:docMk/>
          <pc:sldMk cId="1933381843" sldId="1669"/>
        </pc:sldMkLst>
        <pc:spChg chg="mod">
          <ac:chgData name="Arce, Eliezer - HCD" userId="86e2a09b-373b-4628-98eb-6eec5ccf8f5a" providerId="ADAL" clId="{9E696389-CF2A-4033-995C-7177EA03C4BF}" dt="2022-06-17T19:00:31.303" v="10112" actId="20577"/>
          <ac:spMkLst>
            <pc:docMk/>
            <pc:sldMk cId="1933381843" sldId="1669"/>
            <ac:spMk id="3" creationId="{148315EF-4F11-C645-A6FD-E3E56D7DD527}"/>
          </ac:spMkLst>
        </pc:spChg>
        <pc:spChg chg="mod">
          <ac:chgData name="Arce, Eliezer - HCD" userId="86e2a09b-373b-4628-98eb-6eec5ccf8f5a" providerId="ADAL" clId="{9E696389-CF2A-4033-995C-7177EA03C4BF}" dt="2022-06-09T19:55:46.012" v="1264" actId="27636"/>
          <ac:spMkLst>
            <pc:docMk/>
            <pc:sldMk cId="1933381843" sldId="1669"/>
            <ac:spMk id="5" creationId="{EE4801AC-DF1A-AD45-B569-9E1BEDE682CA}"/>
          </ac:spMkLst>
        </pc:spChg>
      </pc:sldChg>
      <pc:sldChg chg="del">
        <pc:chgData name="Arce, Eliezer - HCD" userId="86e2a09b-373b-4628-98eb-6eec5ccf8f5a" providerId="ADAL" clId="{9E696389-CF2A-4033-995C-7177EA03C4BF}" dt="2022-05-31T21:45:53.758" v="1155" actId="47"/>
        <pc:sldMkLst>
          <pc:docMk/>
          <pc:sldMk cId="3617520772" sldId="1730"/>
        </pc:sldMkLst>
      </pc:sldChg>
      <pc:sldChg chg="del">
        <pc:chgData name="Arce, Eliezer - HCD" userId="86e2a09b-373b-4628-98eb-6eec5ccf8f5a" providerId="ADAL" clId="{9E696389-CF2A-4033-995C-7177EA03C4BF}" dt="2022-05-31T21:45:56.485" v="1156" actId="47"/>
        <pc:sldMkLst>
          <pc:docMk/>
          <pc:sldMk cId="797361348" sldId="1731"/>
        </pc:sldMkLst>
      </pc:sldChg>
      <pc:sldChg chg="del">
        <pc:chgData name="Arce, Eliezer - HCD" userId="86e2a09b-373b-4628-98eb-6eec5ccf8f5a" providerId="ADAL" clId="{9E696389-CF2A-4033-995C-7177EA03C4BF}" dt="2022-05-31T21:45:57.972" v="1157" actId="47"/>
        <pc:sldMkLst>
          <pc:docMk/>
          <pc:sldMk cId="2381814501" sldId="1732"/>
        </pc:sldMkLst>
      </pc:sldChg>
      <pc:sldChg chg="addSp delSp modSp add del mod ord">
        <pc:chgData name="Arce, Eliezer - HCD" userId="86e2a09b-373b-4628-98eb-6eec5ccf8f5a" providerId="ADAL" clId="{9E696389-CF2A-4033-995C-7177EA03C4BF}" dt="2022-06-17T19:13:05.764" v="10231" actId="20577"/>
        <pc:sldMkLst>
          <pc:docMk/>
          <pc:sldMk cId="1352008641" sldId="1733"/>
        </pc:sldMkLst>
        <pc:spChg chg="mod">
          <ac:chgData name="Arce, Eliezer - HCD" userId="86e2a09b-373b-4628-98eb-6eec5ccf8f5a" providerId="ADAL" clId="{9E696389-CF2A-4033-995C-7177EA03C4BF}" dt="2022-06-17T19:13:05.764" v="10231" actId="20577"/>
          <ac:spMkLst>
            <pc:docMk/>
            <pc:sldMk cId="1352008641" sldId="1733"/>
            <ac:spMk id="3" creationId="{83A932DF-CAFD-44F1-ADC9-17A615FCEF2C}"/>
          </ac:spMkLst>
        </pc:spChg>
        <pc:spChg chg="add mod">
          <ac:chgData name="Arce, Eliezer - HCD" userId="86e2a09b-373b-4628-98eb-6eec5ccf8f5a" providerId="ADAL" clId="{9E696389-CF2A-4033-995C-7177EA03C4BF}" dt="2022-06-17T19:10:52.458" v="10222" actId="20577"/>
          <ac:spMkLst>
            <pc:docMk/>
            <pc:sldMk cId="1352008641" sldId="1733"/>
            <ac:spMk id="5" creationId="{04C5DC7B-B718-4D68-B227-B6D793CB70F1}"/>
          </ac:spMkLst>
        </pc:spChg>
        <pc:picChg chg="del">
          <ac:chgData name="Arce, Eliezer - HCD" userId="86e2a09b-373b-4628-98eb-6eec5ccf8f5a" providerId="ADAL" clId="{9E696389-CF2A-4033-995C-7177EA03C4BF}" dt="2022-05-31T21:46:12.653" v="1161" actId="478"/>
          <ac:picMkLst>
            <pc:docMk/>
            <pc:sldMk cId="1352008641" sldId="1733"/>
            <ac:picMk id="4" creationId="{83C89DAF-916D-445D-ABDA-8815CCA5461A}"/>
          </ac:picMkLst>
        </pc:picChg>
      </pc:sldChg>
      <pc:sldChg chg="del">
        <pc:chgData name="Arce, Eliezer - HCD" userId="86e2a09b-373b-4628-98eb-6eec5ccf8f5a" providerId="ADAL" clId="{9E696389-CF2A-4033-995C-7177EA03C4BF}" dt="2022-05-31T21:45:59.151" v="1158" actId="47"/>
        <pc:sldMkLst>
          <pc:docMk/>
          <pc:sldMk cId="3326020617" sldId="1734"/>
        </pc:sldMkLst>
      </pc:sldChg>
      <pc:sldChg chg="del">
        <pc:chgData name="Arce, Eliezer - HCD" userId="86e2a09b-373b-4628-98eb-6eec5ccf8f5a" providerId="ADAL" clId="{9E696389-CF2A-4033-995C-7177EA03C4BF}" dt="2022-06-17T14:41:55.755" v="9176" actId="2696"/>
        <pc:sldMkLst>
          <pc:docMk/>
          <pc:sldMk cId="3170955614" sldId="1777"/>
        </pc:sldMkLst>
      </pc:sldChg>
      <pc:sldChg chg="del">
        <pc:chgData name="Arce, Eliezer - HCD" userId="86e2a09b-373b-4628-98eb-6eec5ccf8f5a" providerId="ADAL" clId="{9E696389-CF2A-4033-995C-7177EA03C4BF}" dt="2022-06-17T14:46:50.155" v="9193" actId="2696"/>
        <pc:sldMkLst>
          <pc:docMk/>
          <pc:sldMk cId="1836997283" sldId="1782"/>
        </pc:sldMkLst>
      </pc:sldChg>
      <pc:sldChg chg="modSp mod">
        <pc:chgData name="Arce, Eliezer - HCD" userId="86e2a09b-373b-4628-98eb-6eec5ccf8f5a" providerId="ADAL" clId="{9E696389-CF2A-4033-995C-7177EA03C4BF}" dt="2022-06-17T14:55:04.020" v="9247" actId="1037"/>
        <pc:sldMkLst>
          <pc:docMk/>
          <pc:sldMk cId="1580557312" sldId="1783"/>
        </pc:sldMkLst>
        <pc:picChg chg="mod modCrop">
          <ac:chgData name="Arce, Eliezer - HCD" userId="86e2a09b-373b-4628-98eb-6eec5ccf8f5a" providerId="ADAL" clId="{9E696389-CF2A-4033-995C-7177EA03C4BF}" dt="2022-06-17T14:55:04.020" v="9247" actId="1037"/>
          <ac:picMkLst>
            <pc:docMk/>
            <pc:sldMk cId="1580557312" sldId="1783"/>
            <ac:picMk id="4" creationId="{BB2B6503-76F1-40C6-A380-5E0C80F8DF41}"/>
          </ac:picMkLst>
        </pc:picChg>
      </pc:sldChg>
      <pc:sldChg chg="modSp mod">
        <pc:chgData name="Arce, Eliezer - HCD" userId="86e2a09b-373b-4628-98eb-6eec5ccf8f5a" providerId="ADAL" clId="{9E696389-CF2A-4033-995C-7177EA03C4BF}" dt="2022-05-13T20:38:42.298" v="875" actId="207"/>
        <pc:sldMkLst>
          <pc:docMk/>
          <pc:sldMk cId="882476492" sldId="1793"/>
        </pc:sldMkLst>
        <pc:spChg chg="mod">
          <ac:chgData name="Arce, Eliezer - HCD" userId="86e2a09b-373b-4628-98eb-6eec5ccf8f5a" providerId="ADAL" clId="{9E696389-CF2A-4033-995C-7177EA03C4BF}" dt="2022-05-13T20:23:41.587" v="707"/>
          <ac:spMkLst>
            <pc:docMk/>
            <pc:sldMk cId="882476492" sldId="1793"/>
            <ac:spMk id="3" creationId="{83A932DF-CAFD-44F1-ADC9-17A615FCEF2C}"/>
          </ac:spMkLst>
        </pc:spChg>
        <pc:spChg chg="mod">
          <ac:chgData name="Arce, Eliezer - HCD" userId="86e2a09b-373b-4628-98eb-6eec5ccf8f5a" providerId="ADAL" clId="{9E696389-CF2A-4033-995C-7177EA03C4BF}" dt="2022-05-13T20:38:42.298" v="875" actId="207"/>
          <ac:spMkLst>
            <pc:docMk/>
            <pc:sldMk cId="882476492" sldId="1793"/>
            <ac:spMk id="5" creationId="{56DD7730-E1DD-4E7C-90C2-A8F20575CEBE}"/>
          </ac:spMkLst>
        </pc:spChg>
      </pc:sldChg>
      <pc:sldChg chg="delSp del mod">
        <pc:chgData name="Arce, Eliezer - HCD" userId="86e2a09b-373b-4628-98eb-6eec5ccf8f5a" providerId="ADAL" clId="{9E696389-CF2A-4033-995C-7177EA03C4BF}" dt="2022-06-14T13:15:53.112" v="3641" actId="47"/>
        <pc:sldMkLst>
          <pc:docMk/>
          <pc:sldMk cId="3812790499" sldId="1794"/>
        </pc:sldMkLst>
        <pc:spChg chg="del">
          <ac:chgData name="Arce, Eliezer - HCD" userId="86e2a09b-373b-4628-98eb-6eec5ccf8f5a" providerId="ADAL" clId="{9E696389-CF2A-4033-995C-7177EA03C4BF}" dt="2022-05-16T14:08:20.909" v="930" actId="478"/>
          <ac:spMkLst>
            <pc:docMk/>
            <pc:sldMk cId="3812790499" sldId="1794"/>
            <ac:spMk id="5" creationId="{E6EB0C80-0F5F-49ED-A111-BA89B10367A3}"/>
          </ac:spMkLst>
        </pc:spChg>
      </pc:sldChg>
      <pc:sldChg chg="del">
        <pc:chgData name="Arce, Eliezer - HCD" userId="86e2a09b-373b-4628-98eb-6eec5ccf8f5a" providerId="ADAL" clId="{9E696389-CF2A-4033-995C-7177EA03C4BF}" dt="2022-05-31T21:46:23.584" v="1162" actId="47"/>
        <pc:sldMkLst>
          <pc:docMk/>
          <pc:sldMk cId="2971252020" sldId="1795"/>
        </pc:sldMkLst>
      </pc:sldChg>
      <pc:sldChg chg="modSp del mod">
        <pc:chgData name="Arce, Eliezer - HCD" userId="86e2a09b-373b-4628-98eb-6eec5ccf8f5a" providerId="ADAL" clId="{9E696389-CF2A-4033-995C-7177EA03C4BF}" dt="2022-06-16T20:17:00.918" v="8211" actId="47"/>
        <pc:sldMkLst>
          <pc:docMk/>
          <pc:sldMk cId="3607378953" sldId="1810"/>
        </pc:sldMkLst>
        <pc:spChg chg="mod">
          <ac:chgData name="Arce, Eliezer - HCD" userId="86e2a09b-373b-4628-98eb-6eec5ccf8f5a" providerId="ADAL" clId="{9E696389-CF2A-4033-995C-7177EA03C4BF}" dt="2022-06-16T18:32:53.717" v="8185" actId="13926"/>
          <ac:spMkLst>
            <pc:docMk/>
            <pc:sldMk cId="3607378953" sldId="1810"/>
            <ac:spMk id="2" creationId="{76CEBF43-966B-4426-9A69-BD28584337E0}"/>
          </ac:spMkLst>
        </pc:spChg>
      </pc:sldChg>
      <pc:sldChg chg="modSp del mod">
        <pc:chgData name="Arce, Eliezer - HCD" userId="86e2a09b-373b-4628-98eb-6eec5ccf8f5a" providerId="ADAL" clId="{9E696389-CF2A-4033-995C-7177EA03C4BF}" dt="2022-06-17T14:41:58.609" v="9177" actId="2696"/>
        <pc:sldMkLst>
          <pc:docMk/>
          <pc:sldMk cId="4112985114" sldId="1814"/>
        </pc:sldMkLst>
        <pc:spChg chg="mod">
          <ac:chgData name="Arce, Eliezer - HCD" userId="86e2a09b-373b-4628-98eb-6eec5ccf8f5a" providerId="ADAL" clId="{9E696389-CF2A-4033-995C-7177EA03C4BF}" dt="2022-05-31T18:50:45.637" v="972" actId="1038"/>
          <ac:spMkLst>
            <pc:docMk/>
            <pc:sldMk cId="4112985114" sldId="1814"/>
            <ac:spMk id="6" creationId="{69C19C2A-DC7F-49B3-AC23-D4A32CDB21F5}"/>
          </ac:spMkLst>
        </pc:spChg>
      </pc:sldChg>
      <pc:sldChg chg="add ord">
        <pc:chgData name="Arce, Eliezer - HCD" userId="86e2a09b-373b-4628-98eb-6eec5ccf8f5a" providerId="ADAL" clId="{9E696389-CF2A-4033-995C-7177EA03C4BF}" dt="2022-06-17T14:48:54.098" v="9199"/>
        <pc:sldMkLst>
          <pc:docMk/>
          <pc:sldMk cId="4088150050" sldId="1817"/>
        </pc:sldMkLst>
      </pc:sldChg>
      <pc:sldChg chg="del">
        <pc:chgData name="Arce, Eliezer - HCD" userId="86e2a09b-373b-4628-98eb-6eec5ccf8f5a" providerId="ADAL" clId="{9E696389-CF2A-4033-995C-7177EA03C4BF}" dt="2022-06-17T14:47:35.687" v="9196" actId="2696"/>
        <pc:sldMkLst>
          <pc:docMk/>
          <pc:sldMk cId="4192072409" sldId="1817"/>
        </pc:sldMkLst>
      </pc:sldChg>
      <pc:sldChg chg="del">
        <pc:chgData name="Arce, Eliezer - HCD" userId="86e2a09b-373b-4628-98eb-6eec5ccf8f5a" providerId="ADAL" clId="{9E696389-CF2A-4033-995C-7177EA03C4BF}" dt="2022-06-17T14:46:36.975" v="9192" actId="2696"/>
        <pc:sldMkLst>
          <pc:docMk/>
          <pc:sldMk cId="2410463703" sldId="1818"/>
        </pc:sldMkLst>
      </pc:sldChg>
      <pc:sldChg chg="del">
        <pc:chgData name="Arce, Eliezer - HCD" userId="86e2a09b-373b-4628-98eb-6eec5ccf8f5a" providerId="ADAL" clId="{9E696389-CF2A-4033-995C-7177EA03C4BF}" dt="2022-06-17T14:43:18.573" v="9182" actId="2696"/>
        <pc:sldMkLst>
          <pc:docMk/>
          <pc:sldMk cId="1491457303" sldId="1819"/>
        </pc:sldMkLst>
      </pc:sldChg>
      <pc:sldChg chg="modSp mod">
        <pc:chgData name="Arce, Eliezer - HCD" userId="86e2a09b-373b-4628-98eb-6eec5ccf8f5a" providerId="ADAL" clId="{9E696389-CF2A-4033-995C-7177EA03C4BF}" dt="2022-05-12T14:02:57.716" v="211" actId="1038"/>
        <pc:sldMkLst>
          <pc:docMk/>
          <pc:sldMk cId="1364900241" sldId="1820"/>
        </pc:sldMkLst>
        <pc:spChg chg="mod">
          <ac:chgData name="Arce, Eliezer - HCD" userId="86e2a09b-373b-4628-98eb-6eec5ccf8f5a" providerId="ADAL" clId="{9E696389-CF2A-4033-995C-7177EA03C4BF}" dt="2022-05-12T14:02:35.433" v="208" actId="20577"/>
          <ac:spMkLst>
            <pc:docMk/>
            <pc:sldMk cId="1364900241" sldId="1820"/>
            <ac:spMk id="5" creationId="{5DE31CDB-441D-459E-8BE4-E08229E57FF4}"/>
          </ac:spMkLst>
        </pc:spChg>
        <pc:picChg chg="mod">
          <ac:chgData name="Arce, Eliezer - HCD" userId="86e2a09b-373b-4628-98eb-6eec5ccf8f5a" providerId="ADAL" clId="{9E696389-CF2A-4033-995C-7177EA03C4BF}" dt="2022-05-12T14:02:57.716" v="211" actId="1038"/>
          <ac:picMkLst>
            <pc:docMk/>
            <pc:sldMk cId="1364900241" sldId="1820"/>
            <ac:picMk id="4" creationId="{3ACF47A4-7F98-4CFD-B355-6A2C51E06834}"/>
          </ac:picMkLst>
        </pc:picChg>
      </pc:sldChg>
      <pc:sldChg chg="modSp del mod">
        <pc:chgData name="Arce, Eliezer - HCD" userId="86e2a09b-373b-4628-98eb-6eec5ccf8f5a" providerId="ADAL" clId="{9E696389-CF2A-4033-995C-7177EA03C4BF}" dt="2022-06-17T14:39:29.294" v="9149" actId="2696"/>
        <pc:sldMkLst>
          <pc:docMk/>
          <pc:sldMk cId="3120724630" sldId="1822"/>
        </pc:sldMkLst>
        <pc:spChg chg="mod">
          <ac:chgData name="Arce, Eliezer - HCD" userId="86e2a09b-373b-4628-98eb-6eec5ccf8f5a" providerId="ADAL" clId="{9E696389-CF2A-4033-995C-7177EA03C4BF}" dt="2022-05-12T14:02:11.905" v="198" actId="1035"/>
          <ac:spMkLst>
            <pc:docMk/>
            <pc:sldMk cId="3120724630" sldId="1822"/>
            <ac:spMk id="5" creationId="{07712244-928E-4954-BCA9-A8031F6B5DAF}"/>
          </ac:spMkLst>
        </pc:spChg>
        <pc:picChg chg="mod">
          <ac:chgData name="Arce, Eliezer - HCD" userId="86e2a09b-373b-4628-98eb-6eec5ccf8f5a" providerId="ADAL" clId="{9E696389-CF2A-4033-995C-7177EA03C4BF}" dt="2022-05-12T14:02:01.834" v="186" actId="1038"/>
          <ac:picMkLst>
            <pc:docMk/>
            <pc:sldMk cId="3120724630" sldId="1822"/>
            <ac:picMk id="9" creationId="{665A62F7-A2FA-481C-AB86-B8080855543C}"/>
          </ac:picMkLst>
        </pc:picChg>
      </pc:sldChg>
      <pc:sldChg chg="modSp mod ord">
        <pc:chgData name="Arce, Eliezer - HCD" userId="86e2a09b-373b-4628-98eb-6eec5ccf8f5a" providerId="ADAL" clId="{9E696389-CF2A-4033-995C-7177EA03C4BF}" dt="2022-06-17T14:50:38.715" v="9207" actId="14100"/>
        <pc:sldMkLst>
          <pc:docMk/>
          <pc:sldMk cId="2306206468" sldId="1825"/>
        </pc:sldMkLst>
        <pc:picChg chg="mod modCrop">
          <ac:chgData name="Arce, Eliezer - HCD" userId="86e2a09b-373b-4628-98eb-6eec5ccf8f5a" providerId="ADAL" clId="{9E696389-CF2A-4033-995C-7177EA03C4BF}" dt="2022-06-17T14:50:38.715" v="9207" actId="14100"/>
          <ac:picMkLst>
            <pc:docMk/>
            <pc:sldMk cId="2306206468" sldId="1825"/>
            <ac:picMk id="4" creationId="{DC62D8B2-B3C6-4BC2-8B23-CD712BA494C7}"/>
          </ac:picMkLst>
        </pc:picChg>
      </pc:sldChg>
      <pc:sldChg chg="del">
        <pc:chgData name="Arce, Eliezer - HCD" userId="86e2a09b-373b-4628-98eb-6eec5ccf8f5a" providerId="ADAL" clId="{9E696389-CF2A-4033-995C-7177EA03C4BF}" dt="2022-06-17T14:42:38.179" v="9179" actId="2696"/>
        <pc:sldMkLst>
          <pc:docMk/>
          <pc:sldMk cId="971768931" sldId="1827"/>
        </pc:sldMkLst>
      </pc:sldChg>
      <pc:sldChg chg="del">
        <pc:chgData name="Arce, Eliezer - HCD" userId="86e2a09b-373b-4628-98eb-6eec5ccf8f5a" providerId="ADAL" clId="{9E696389-CF2A-4033-995C-7177EA03C4BF}" dt="2022-06-16T18:37:12.789" v="8206" actId="47"/>
        <pc:sldMkLst>
          <pc:docMk/>
          <pc:sldMk cId="2802105583" sldId="1829"/>
        </pc:sldMkLst>
      </pc:sldChg>
      <pc:sldChg chg="del">
        <pc:chgData name="Arce, Eliezer - HCD" userId="86e2a09b-373b-4628-98eb-6eec5ccf8f5a" providerId="ADAL" clId="{9E696389-CF2A-4033-995C-7177EA03C4BF}" dt="2022-06-17T19:33:39.902" v="10372" actId="2696"/>
        <pc:sldMkLst>
          <pc:docMk/>
          <pc:sldMk cId="2668349367" sldId="1830"/>
        </pc:sldMkLst>
      </pc:sldChg>
      <pc:sldChg chg="del">
        <pc:chgData name="Arce, Eliezer - HCD" userId="86e2a09b-373b-4628-98eb-6eec5ccf8f5a" providerId="ADAL" clId="{9E696389-CF2A-4033-995C-7177EA03C4BF}" dt="2022-06-17T14:42:10.183" v="9178" actId="2696"/>
        <pc:sldMkLst>
          <pc:docMk/>
          <pc:sldMk cId="600561368" sldId="1832"/>
        </pc:sldMkLst>
      </pc:sldChg>
      <pc:sldChg chg="del">
        <pc:chgData name="Arce, Eliezer - HCD" userId="86e2a09b-373b-4628-98eb-6eec5ccf8f5a" providerId="ADAL" clId="{9E696389-CF2A-4033-995C-7177EA03C4BF}" dt="2022-06-17T14:43:21.486" v="9183" actId="2696"/>
        <pc:sldMkLst>
          <pc:docMk/>
          <pc:sldMk cId="709420739" sldId="1834"/>
        </pc:sldMkLst>
      </pc:sldChg>
      <pc:sldChg chg="del">
        <pc:chgData name="Arce, Eliezer - HCD" userId="86e2a09b-373b-4628-98eb-6eec5ccf8f5a" providerId="ADAL" clId="{9E696389-CF2A-4033-995C-7177EA03C4BF}" dt="2022-06-17T14:46:52.806" v="9194" actId="2696"/>
        <pc:sldMkLst>
          <pc:docMk/>
          <pc:sldMk cId="3729961037" sldId="1836"/>
        </pc:sldMkLst>
      </pc:sldChg>
      <pc:sldChg chg="modSp mod">
        <pc:chgData name="Arce, Eliezer - HCD" userId="86e2a09b-373b-4628-98eb-6eec5ccf8f5a" providerId="ADAL" clId="{9E696389-CF2A-4033-995C-7177EA03C4BF}" dt="2022-06-17T14:58:52.531" v="9268" actId="1037"/>
        <pc:sldMkLst>
          <pc:docMk/>
          <pc:sldMk cId="1745652606" sldId="1838"/>
        </pc:sldMkLst>
        <pc:spChg chg="mod">
          <ac:chgData name="Arce, Eliezer - HCD" userId="86e2a09b-373b-4628-98eb-6eec5ccf8f5a" providerId="ADAL" clId="{9E696389-CF2A-4033-995C-7177EA03C4BF}" dt="2022-06-17T14:56:00.680" v="9256" actId="1037"/>
          <ac:spMkLst>
            <pc:docMk/>
            <pc:sldMk cId="1745652606" sldId="1838"/>
            <ac:spMk id="7" creationId="{F2921517-0CFA-9B44-AC5A-C443393917AC}"/>
          </ac:spMkLst>
        </pc:spChg>
        <pc:picChg chg="mod">
          <ac:chgData name="Arce, Eliezer - HCD" userId="86e2a09b-373b-4628-98eb-6eec5ccf8f5a" providerId="ADAL" clId="{9E696389-CF2A-4033-995C-7177EA03C4BF}" dt="2022-06-17T14:58:52.531" v="9268" actId="1037"/>
          <ac:picMkLst>
            <pc:docMk/>
            <pc:sldMk cId="1745652606" sldId="1838"/>
            <ac:picMk id="5" creationId="{22B6C491-6990-4F9C-9348-FDE460099B3D}"/>
          </ac:picMkLst>
        </pc:picChg>
      </pc:sldChg>
      <pc:sldChg chg="modSp mod">
        <pc:chgData name="Arce, Eliezer - HCD" userId="86e2a09b-373b-4628-98eb-6eec5ccf8f5a" providerId="ADAL" clId="{9E696389-CF2A-4033-995C-7177EA03C4BF}" dt="2022-06-17T14:56:55.921" v="9263" actId="1037"/>
        <pc:sldMkLst>
          <pc:docMk/>
          <pc:sldMk cId="4167175808" sldId="1839"/>
        </pc:sldMkLst>
        <pc:spChg chg="mod">
          <ac:chgData name="Arce, Eliezer - HCD" userId="86e2a09b-373b-4628-98eb-6eec5ccf8f5a" providerId="ADAL" clId="{9E696389-CF2A-4033-995C-7177EA03C4BF}" dt="2022-06-17T14:56:55.921" v="9263" actId="1037"/>
          <ac:spMkLst>
            <pc:docMk/>
            <pc:sldMk cId="4167175808" sldId="1839"/>
            <ac:spMk id="7" creationId="{F2921517-0CFA-9B44-AC5A-C443393917AC}"/>
          </ac:spMkLst>
        </pc:spChg>
        <pc:picChg chg="mod modCrop">
          <ac:chgData name="Arce, Eliezer - HCD" userId="86e2a09b-373b-4628-98eb-6eec5ccf8f5a" providerId="ADAL" clId="{9E696389-CF2A-4033-995C-7177EA03C4BF}" dt="2022-06-17T14:53:43.197" v="9210" actId="1076"/>
          <ac:picMkLst>
            <pc:docMk/>
            <pc:sldMk cId="4167175808" sldId="1839"/>
            <ac:picMk id="4" creationId="{5BCA3AC7-40A3-4635-9886-C111BF9671A1}"/>
          </ac:picMkLst>
        </pc:picChg>
      </pc:sldChg>
      <pc:sldChg chg="modSp mod ord modShow">
        <pc:chgData name="Arce, Eliezer - HCD" userId="86e2a09b-373b-4628-98eb-6eec5ccf8f5a" providerId="ADAL" clId="{9E696389-CF2A-4033-995C-7177EA03C4BF}" dt="2022-06-17T14:44:31.253" v="9188" actId="729"/>
        <pc:sldMkLst>
          <pc:docMk/>
          <pc:sldMk cId="2875659190" sldId="1841"/>
        </pc:sldMkLst>
        <pc:spChg chg="mod">
          <ac:chgData name="Arce, Eliezer - HCD" userId="86e2a09b-373b-4628-98eb-6eec5ccf8f5a" providerId="ADAL" clId="{9E696389-CF2A-4033-995C-7177EA03C4BF}" dt="2022-05-13T19:02:27.520" v="390" actId="255"/>
          <ac:spMkLst>
            <pc:docMk/>
            <pc:sldMk cId="2875659190" sldId="1841"/>
            <ac:spMk id="7" creationId="{F2921517-0CFA-9B44-AC5A-C443393917AC}"/>
          </ac:spMkLst>
        </pc:spChg>
        <pc:spChg chg="mod">
          <ac:chgData name="Arce, Eliezer - HCD" userId="86e2a09b-373b-4628-98eb-6eec5ccf8f5a" providerId="ADAL" clId="{9E696389-CF2A-4033-995C-7177EA03C4BF}" dt="2022-05-13T19:35:45.488" v="496" actId="13926"/>
          <ac:spMkLst>
            <pc:docMk/>
            <pc:sldMk cId="2875659190" sldId="1841"/>
            <ac:spMk id="8" creationId="{C2BF8629-7C5B-4290-BB7A-5D39D974F31B}"/>
          </ac:spMkLst>
        </pc:spChg>
      </pc:sldChg>
      <pc:sldChg chg="ord">
        <pc:chgData name="Arce, Eliezer - HCD" userId="86e2a09b-373b-4628-98eb-6eec5ccf8f5a" providerId="ADAL" clId="{9E696389-CF2A-4033-995C-7177EA03C4BF}" dt="2022-05-31T20:31:58.519" v="996"/>
        <pc:sldMkLst>
          <pc:docMk/>
          <pc:sldMk cId="856281120" sldId="1842"/>
        </pc:sldMkLst>
      </pc:sldChg>
      <pc:sldChg chg="del ord">
        <pc:chgData name="Arce, Eliezer - HCD" userId="86e2a09b-373b-4628-98eb-6eec5ccf8f5a" providerId="ADAL" clId="{9E696389-CF2A-4033-995C-7177EA03C4BF}" dt="2022-06-17T14:41:08.545" v="9175" actId="2696"/>
        <pc:sldMkLst>
          <pc:docMk/>
          <pc:sldMk cId="2257758220" sldId="1843"/>
        </pc:sldMkLst>
      </pc:sldChg>
      <pc:sldChg chg="ord">
        <pc:chgData name="Arce, Eliezer - HCD" userId="86e2a09b-373b-4628-98eb-6eec5ccf8f5a" providerId="ADAL" clId="{9E696389-CF2A-4033-995C-7177EA03C4BF}" dt="2022-05-31T20:31:58.519" v="996"/>
        <pc:sldMkLst>
          <pc:docMk/>
          <pc:sldMk cId="3110104006" sldId="1844"/>
        </pc:sldMkLst>
      </pc:sldChg>
      <pc:sldChg chg="del ord">
        <pc:chgData name="Arce, Eliezer - HCD" userId="86e2a09b-373b-4628-98eb-6eec5ccf8f5a" providerId="ADAL" clId="{9E696389-CF2A-4033-995C-7177EA03C4BF}" dt="2022-06-17T14:40:59.767" v="9174" actId="2696"/>
        <pc:sldMkLst>
          <pc:docMk/>
          <pc:sldMk cId="3298095363" sldId="1845"/>
        </pc:sldMkLst>
      </pc:sldChg>
      <pc:sldChg chg="del ord">
        <pc:chgData name="Arce, Eliezer - HCD" userId="86e2a09b-373b-4628-98eb-6eec5ccf8f5a" providerId="ADAL" clId="{9E696389-CF2A-4033-995C-7177EA03C4BF}" dt="2022-06-17T14:49:25.314" v="9200" actId="2696"/>
        <pc:sldMkLst>
          <pc:docMk/>
          <pc:sldMk cId="1083021000" sldId="1846"/>
        </pc:sldMkLst>
      </pc:sldChg>
      <pc:sldChg chg="del">
        <pc:chgData name="Arce, Eliezer - HCD" userId="86e2a09b-373b-4628-98eb-6eec5ccf8f5a" providerId="ADAL" clId="{9E696389-CF2A-4033-995C-7177EA03C4BF}" dt="2022-06-14T13:15:52.079" v="3640" actId="47"/>
        <pc:sldMkLst>
          <pc:docMk/>
          <pc:sldMk cId="4168385915" sldId="1847"/>
        </pc:sldMkLst>
      </pc:sldChg>
      <pc:sldChg chg="modSp mod ord">
        <pc:chgData name="Arce, Eliezer - HCD" userId="86e2a09b-373b-4628-98eb-6eec5ccf8f5a" providerId="ADAL" clId="{9E696389-CF2A-4033-995C-7177EA03C4BF}" dt="2022-06-17T14:39:51.467" v="9173" actId="1036"/>
        <pc:sldMkLst>
          <pc:docMk/>
          <pc:sldMk cId="3895501752" sldId="1848"/>
        </pc:sldMkLst>
        <pc:spChg chg="mod">
          <ac:chgData name="Arce, Eliezer - HCD" userId="86e2a09b-373b-4628-98eb-6eec5ccf8f5a" providerId="ADAL" clId="{9E696389-CF2A-4033-995C-7177EA03C4BF}" dt="2022-06-17T14:39:51.467" v="9173" actId="1036"/>
          <ac:spMkLst>
            <pc:docMk/>
            <pc:sldMk cId="3895501752" sldId="1848"/>
            <ac:spMk id="2" creationId="{855AD607-5A28-2282-93BB-897B6369A247}"/>
          </ac:spMkLst>
        </pc:spChg>
      </pc:sldChg>
      <pc:sldChg chg="addSp delSp modSp add mod ord">
        <pc:chgData name="Arce, Eliezer - HCD" userId="86e2a09b-373b-4628-98eb-6eec5ccf8f5a" providerId="ADAL" clId="{9E696389-CF2A-4033-995C-7177EA03C4BF}" dt="2022-05-11T21:40:54.562" v="111"/>
        <pc:sldMkLst>
          <pc:docMk/>
          <pc:sldMk cId="2253584945" sldId="1850"/>
        </pc:sldMkLst>
        <pc:spChg chg="mod">
          <ac:chgData name="Arce, Eliezer - HCD" userId="86e2a09b-373b-4628-98eb-6eec5ccf8f5a" providerId="ADAL" clId="{9E696389-CF2A-4033-995C-7177EA03C4BF}" dt="2022-05-11T21:27:28.656" v="56" actId="20577"/>
          <ac:spMkLst>
            <pc:docMk/>
            <pc:sldMk cId="2253584945" sldId="1850"/>
            <ac:spMk id="7" creationId="{F2921517-0CFA-9B44-AC5A-C443393917AC}"/>
          </ac:spMkLst>
        </pc:spChg>
        <pc:picChg chg="del mod">
          <ac:chgData name="Arce, Eliezer - HCD" userId="86e2a09b-373b-4628-98eb-6eec5ccf8f5a" providerId="ADAL" clId="{9E696389-CF2A-4033-995C-7177EA03C4BF}" dt="2022-05-11T21:24:03.990" v="2" actId="478"/>
          <ac:picMkLst>
            <pc:docMk/>
            <pc:sldMk cId="2253584945" sldId="1850"/>
            <ac:picMk id="4" creationId="{B1F32A70-1278-4CEC-BF30-2537B4E209C0}"/>
          </ac:picMkLst>
        </pc:picChg>
        <pc:picChg chg="add del mod">
          <ac:chgData name="Arce, Eliezer - HCD" userId="86e2a09b-373b-4628-98eb-6eec5ccf8f5a" providerId="ADAL" clId="{9E696389-CF2A-4033-995C-7177EA03C4BF}" dt="2022-05-11T21:33:14.535" v="77" actId="478"/>
          <ac:picMkLst>
            <pc:docMk/>
            <pc:sldMk cId="2253584945" sldId="1850"/>
            <ac:picMk id="5" creationId="{5AC9E7B2-D4F4-4CA5-8A17-B444C51A63CC}"/>
          </ac:picMkLst>
        </pc:picChg>
        <pc:picChg chg="add del mod">
          <ac:chgData name="Arce, Eliezer - HCD" userId="86e2a09b-373b-4628-98eb-6eec5ccf8f5a" providerId="ADAL" clId="{9E696389-CF2A-4033-995C-7177EA03C4BF}" dt="2022-05-11T21:35:55.023" v="86" actId="478"/>
          <ac:picMkLst>
            <pc:docMk/>
            <pc:sldMk cId="2253584945" sldId="1850"/>
            <ac:picMk id="8" creationId="{E2E99D6F-6B89-425B-9D3A-29AE7F94F61D}"/>
          </ac:picMkLst>
        </pc:picChg>
        <pc:picChg chg="add mod">
          <ac:chgData name="Arce, Eliezer - HCD" userId="86e2a09b-373b-4628-98eb-6eec5ccf8f5a" providerId="ADAL" clId="{9E696389-CF2A-4033-995C-7177EA03C4BF}" dt="2022-05-11T21:37:39.429" v="105" actId="1036"/>
          <ac:picMkLst>
            <pc:docMk/>
            <pc:sldMk cId="2253584945" sldId="1850"/>
            <ac:picMk id="10" creationId="{52AF0D6C-784C-491F-BA90-CEE884DF24ED}"/>
          </ac:picMkLst>
        </pc:picChg>
      </pc:sldChg>
      <pc:sldChg chg="addSp modSp add del mod ord">
        <pc:chgData name="Arce, Eliezer - HCD" userId="86e2a09b-373b-4628-98eb-6eec5ccf8f5a" providerId="ADAL" clId="{9E696389-CF2A-4033-995C-7177EA03C4BF}" dt="2022-06-17T14:43:54.600" v="9184" actId="2696"/>
        <pc:sldMkLst>
          <pc:docMk/>
          <pc:sldMk cId="3465465973" sldId="1851"/>
        </pc:sldMkLst>
        <pc:picChg chg="add mod">
          <ac:chgData name="Arce, Eliezer - HCD" userId="86e2a09b-373b-4628-98eb-6eec5ccf8f5a" providerId="ADAL" clId="{9E696389-CF2A-4033-995C-7177EA03C4BF}" dt="2022-05-11T21:33:00.767" v="76" actId="1036"/>
          <ac:picMkLst>
            <pc:docMk/>
            <pc:sldMk cId="3465465973" sldId="1851"/>
            <ac:picMk id="4" creationId="{2D484ED9-1FD8-480F-AB88-98DE2D1CEA07}"/>
          </ac:picMkLst>
        </pc:picChg>
      </pc:sldChg>
      <pc:sldChg chg="addSp modSp add del mod ord">
        <pc:chgData name="Arce, Eliezer - HCD" userId="86e2a09b-373b-4628-98eb-6eec5ccf8f5a" providerId="ADAL" clId="{9E696389-CF2A-4033-995C-7177EA03C4BF}" dt="2022-05-13T18:33:22.334" v="281" actId="2696"/>
        <pc:sldMkLst>
          <pc:docMk/>
          <pc:sldMk cId="1746627618" sldId="1852"/>
        </pc:sldMkLst>
        <pc:picChg chg="add mod">
          <ac:chgData name="Arce, Eliezer - HCD" userId="86e2a09b-373b-4628-98eb-6eec5ccf8f5a" providerId="ADAL" clId="{9E696389-CF2A-4033-995C-7177EA03C4BF}" dt="2022-05-11T21:40:49.235" v="109" actId="1076"/>
          <ac:picMkLst>
            <pc:docMk/>
            <pc:sldMk cId="1746627618" sldId="1852"/>
            <ac:picMk id="4" creationId="{482D27A5-77E3-4FCF-B84D-B71F3CC54E61}"/>
          </ac:picMkLst>
        </pc:picChg>
      </pc:sldChg>
      <pc:sldChg chg="add del">
        <pc:chgData name="Arce, Eliezer - HCD" userId="86e2a09b-373b-4628-98eb-6eec5ccf8f5a" providerId="ADAL" clId="{9E696389-CF2A-4033-995C-7177EA03C4BF}" dt="2022-05-11T21:49:41.273" v="112" actId="47"/>
        <pc:sldMkLst>
          <pc:docMk/>
          <pc:sldMk cId="1634051282" sldId="1853"/>
        </pc:sldMkLst>
      </pc:sldChg>
      <pc:sldChg chg="add del">
        <pc:chgData name="Arce, Eliezer - HCD" userId="86e2a09b-373b-4628-98eb-6eec5ccf8f5a" providerId="ADAL" clId="{9E696389-CF2A-4033-995C-7177EA03C4BF}" dt="2022-05-16T16:46:24.259" v="931" actId="47"/>
        <pc:sldMkLst>
          <pc:docMk/>
          <pc:sldMk cId="2306937769" sldId="1853"/>
        </pc:sldMkLst>
      </pc:sldChg>
      <pc:sldChg chg="addSp delSp modSp add mod">
        <pc:chgData name="Arce, Eliezer - HCD" userId="86e2a09b-373b-4628-98eb-6eec5ccf8f5a" providerId="ADAL" clId="{9E696389-CF2A-4033-995C-7177EA03C4BF}" dt="2022-05-13T18:32:38.053" v="278" actId="1035"/>
        <pc:sldMkLst>
          <pc:docMk/>
          <pc:sldMk cId="2518391833" sldId="1854"/>
        </pc:sldMkLst>
        <pc:spChg chg="mod">
          <ac:chgData name="Arce, Eliezer - HCD" userId="86e2a09b-373b-4628-98eb-6eec5ccf8f5a" providerId="ADAL" clId="{9E696389-CF2A-4033-995C-7177EA03C4BF}" dt="2022-05-13T18:31:24.096" v="267" actId="20577"/>
          <ac:spMkLst>
            <pc:docMk/>
            <pc:sldMk cId="2518391833" sldId="1854"/>
            <ac:spMk id="7" creationId="{F2921517-0CFA-9B44-AC5A-C443393917AC}"/>
          </ac:spMkLst>
        </pc:spChg>
        <pc:picChg chg="del">
          <ac:chgData name="Arce, Eliezer - HCD" userId="86e2a09b-373b-4628-98eb-6eec5ccf8f5a" providerId="ADAL" clId="{9E696389-CF2A-4033-995C-7177EA03C4BF}" dt="2022-05-13T18:30:37.861" v="228" actId="478"/>
          <ac:picMkLst>
            <pc:docMk/>
            <pc:sldMk cId="2518391833" sldId="1854"/>
            <ac:picMk id="4" creationId="{2D484ED9-1FD8-480F-AB88-98DE2D1CEA07}"/>
          </ac:picMkLst>
        </pc:picChg>
        <pc:picChg chg="add mod modCrop">
          <ac:chgData name="Arce, Eliezer - HCD" userId="86e2a09b-373b-4628-98eb-6eec5ccf8f5a" providerId="ADAL" clId="{9E696389-CF2A-4033-995C-7177EA03C4BF}" dt="2022-05-13T18:32:38.053" v="278" actId="1035"/>
          <ac:picMkLst>
            <pc:docMk/>
            <pc:sldMk cId="2518391833" sldId="1854"/>
            <ac:picMk id="5" creationId="{96C740C2-607D-4F10-AEB9-55CDCDA38F97}"/>
          </ac:picMkLst>
        </pc:picChg>
      </pc:sldChg>
      <pc:sldChg chg="addSp delSp modSp add del mod">
        <pc:chgData name="Arce, Eliezer - HCD" userId="86e2a09b-373b-4628-98eb-6eec5ccf8f5a" providerId="ADAL" clId="{9E696389-CF2A-4033-995C-7177EA03C4BF}" dt="2022-06-17T14:46:19.220" v="9191" actId="2696"/>
        <pc:sldMkLst>
          <pc:docMk/>
          <pc:sldMk cId="1524594990" sldId="1855"/>
        </pc:sldMkLst>
        <pc:picChg chg="add mod">
          <ac:chgData name="Arce, Eliezer - HCD" userId="86e2a09b-373b-4628-98eb-6eec5ccf8f5a" providerId="ADAL" clId="{9E696389-CF2A-4033-995C-7177EA03C4BF}" dt="2022-05-13T18:35:37.959" v="310" actId="1036"/>
          <ac:picMkLst>
            <pc:docMk/>
            <pc:sldMk cId="1524594990" sldId="1855"/>
            <ac:picMk id="4" creationId="{D86B4CD9-15D4-4BFE-90E7-F18C01595B73}"/>
          </ac:picMkLst>
        </pc:picChg>
        <pc:picChg chg="del">
          <ac:chgData name="Arce, Eliezer - HCD" userId="86e2a09b-373b-4628-98eb-6eec5ccf8f5a" providerId="ADAL" clId="{9E696389-CF2A-4033-995C-7177EA03C4BF}" dt="2022-05-13T18:33:53.664" v="283" actId="478"/>
          <ac:picMkLst>
            <pc:docMk/>
            <pc:sldMk cId="1524594990" sldId="1855"/>
            <ac:picMk id="5" creationId="{96C740C2-607D-4F10-AEB9-55CDCDA38F97}"/>
          </ac:picMkLst>
        </pc:picChg>
      </pc:sldChg>
      <pc:sldChg chg="modSp add mod ord modShow">
        <pc:chgData name="Arce, Eliezer - HCD" userId="86e2a09b-373b-4628-98eb-6eec5ccf8f5a" providerId="ADAL" clId="{9E696389-CF2A-4033-995C-7177EA03C4BF}" dt="2022-06-17T14:44:09.745" v="9186" actId="729"/>
        <pc:sldMkLst>
          <pc:docMk/>
          <pc:sldMk cId="533456551" sldId="1856"/>
        </pc:sldMkLst>
        <pc:spChg chg="mod">
          <ac:chgData name="Arce, Eliezer - HCD" userId="86e2a09b-373b-4628-98eb-6eec5ccf8f5a" providerId="ADAL" clId="{9E696389-CF2A-4033-995C-7177EA03C4BF}" dt="2022-05-13T19:01:54.248" v="389" actId="20577"/>
          <ac:spMkLst>
            <pc:docMk/>
            <pc:sldMk cId="533456551" sldId="1856"/>
            <ac:spMk id="7" creationId="{F2921517-0CFA-9B44-AC5A-C443393917AC}"/>
          </ac:spMkLst>
        </pc:spChg>
        <pc:spChg chg="mod">
          <ac:chgData name="Arce, Eliezer - HCD" userId="86e2a09b-373b-4628-98eb-6eec5ccf8f5a" providerId="ADAL" clId="{9E696389-CF2A-4033-995C-7177EA03C4BF}" dt="2022-05-13T19:36:07.143" v="500" actId="13926"/>
          <ac:spMkLst>
            <pc:docMk/>
            <pc:sldMk cId="533456551" sldId="1856"/>
            <ac:spMk id="8" creationId="{C2BF8629-7C5B-4290-BB7A-5D39D974F31B}"/>
          </ac:spMkLst>
        </pc:spChg>
      </pc:sldChg>
      <pc:sldChg chg="addSp delSp modSp add del mod">
        <pc:chgData name="Arce, Eliezer - HCD" userId="86e2a09b-373b-4628-98eb-6eec5ccf8f5a" providerId="ADAL" clId="{9E696389-CF2A-4033-995C-7177EA03C4BF}" dt="2022-06-16T18:29:32.379" v="8176" actId="47"/>
        <pc:sldMkLst>
          <pc:docMk/>
          <pc:sldMk cId="1822763565" sldId="1857"/>
        </pc:sldMkLst>
        <pc:spChg chg="mod">
          <ac:chgData name="Arce, Eliezer - HCD" userId="86e2a09b-373b-4628-98eb-6eec5ccf8f5a" providerId="ADAL" clId="{9E696389-CF2A-4033-995C-7177EA03C4BF}" dt="2022-06-13T15:58:40.752" v="1938" actId="20577"/>
          <ac:spMkLst>
            <pc:docMk/>
            <pc:sldMk cId="1822763565" sldId="1857"/>
            <ac:spMk id="3" creationId="{83A932DF-CAFD-44F1-ADC9-17A615FCEF2C}"/>
          </ac:spMkLst>
        </pc:spChg>
        <pc:spChg chg="del mod">
          <ac:chgData name="Arce, Eliezer - HCD" userId="86e2a09b-373b-4628-98eb-6eec5ccf8f5a" providerId="ADAL" clId="{9E696389-CF2A-4033-995C-7177EA03C4BF}" dt="2022-05-13T20:12:13.633" v="551" actId="478"/>
          <ac:spMkLst>
            <pc:docMk/>
            <pc:sldMk cId="1822763565" sldId="1857"/>
            <ac:spMk id="5" creationId="{56DD7730-E1DD-4E7C-90C2-A8F20575CEBE}"/>
          </ac:spMkLst>
        </pc:spChg>
        <pc:spChg chg="add mod">
          <ac:chgData name="Arce, Eliezer - HCD" userId="86e2a09b-373b-4628-98eb-6eec5ccf8f5a" providerId="ADAL" clId="{9E696389-CF2A-4033-995C-7177EA03C4BF}" dt="2022-06-13T18:57:09.537" v="2112" actId="207"/>
          <ac:spMkLst>
            <pc:docMk/>
            <pc:sldMk cId="1822763565" sldId="1857"/>
            <ac:spMk id="5" creationId="{C10246A4-80C3-49C7-B9CF-B9088D747A80}"/>
          </ac:spMkLst>
        </pc:spChg>
        <pc:picChg chg="add del mod">
          <ac:chgData name="Arce, Eliezer - HCD" userId="86e2a09b-373b-4628-98eb-6eec5ccf8f5a" providerId="ADAL" clId="{9E696389-CF2A-4033-995C-7177EA03C4BF}" dt="2022-06-13T15:55:05.998" v="1902" actId="478"/>
          <ac:picMkLst>
            <pc:docMk/>
            <pc:sldMk cId="1822763565" sldId="1857"/>
            <ac:picMk id="6" creationId="{46120F98-CB6B-4A2E-BA5C-43C1BE0B142A}"/>
          </ac:picMkLst>
        </pc:picChg>
      </pc:sldChg>
      <pc:sldChg chg="addSp delSp modSp add mod">
        <pc:chgData name="Arce, Eliezer - HCD" userId="86e2a09b-373b-4628-98eb-6eec5ccf8f5a" providerId="ADAL" clId="{9E696389-CF2A-4033-995C-7177EA03C4BF}" dt="2022-06-17T15:48:26.599" v="9773" actId="20577"/>
        <pc:sldMkLst>
          <pc:docMk/>
          <pc:sldMk cId="928599933" sldId="1858"/>
        </pc:sldMkLst>
        <pc:spChg chg="mod">
          <ac:chgData name="Arce, Eliezer - HCD" userId="86e2a09b-373b-4628-98eb-6eec5ccf8f5a" providerId="ADAL" clId="{9E696389-CF2A-4033-995C-7177EA03C4BF}" dt="2022-06-17T15:48:26.599" v="9773" actId="20577"/>
          <ac:spMkLst>
            <pc:docMk/>
            <pc:sldMk cId="928599933" sldId="1858"/>
            <ac:spMk id="3" creationId="{83A932DF-CAFD-44F1-ADC9-17A615FCEF2C}"/>
          </ac:spMkLst>
        </pc:spChg>
        <pc:spChg chg="del">
          <ac:chgData name="Arce, Eliezer - HCD" userId="86e2a09b-373b-4628-98eb-6eec5ccf8f5a" providerId="ADAL" clId="{9E696389-CF2A-4033-995C-7177EA03C4BF}" dt="2022-05-13T20:12:50.836" v="592" actId="478"/>
          <ac:spMkLst>
            <pc:docMk/>
            <pc:sldMk cId="928599933" sldId="1858"/>
            <ac:spMk id="5" creationId="{56DD7730-E1DD-4E7C-90C2-A8F20575CEBE}"/>
          </ac:spMkLst>
        </pc:spChg>
        <pc:picChg chg="add mod">
          <ac:chgData name="Arce, Eliezer - HCD" userId="86e2a09b-373b-4628-98eb-6eec5ccf8f5a" providerId="ADAL" clId="{9E696389-CF2A-4033-995C-7177EA03C4BF}" dt="2022-05-13T20:13:35.223" v="596" actId="14100"/>
          <ac:picMkLst>
            <pc:docMk/>
            <pc:sldMk cId="928599933" sldId="1858"/>
            <ac:picMk id="6" creationId="{92438E67-FA35-4B4A-BDB7-83545CFE73BB}"/>
          </ac:picMkLst>
        </pc:picChg>
      </pc:sldChg>
      <pc:sldChg chg="addSp delSp modSp add mod">
        <pc:chgData name="Arce, Eliezer - HCD" userId="86e2a09b-373b-4628-98eb-6eec5ccf8f5a" providerId="ADAL" clId="{9E696389-CF2A-4033-995C-7177EA03C4BF}" dt="2022-06-17T15:48:29.406" v="9774" actId="20577"/>
        <pc:sldMkLst>
          <pc:docMk/>
          <pc:sldMk cId="2095077385" sldId="1859"/>
        </pc:sldMkLst>
        <pc:spChg chg="mod">
          <ac:chgData name="Arce, Eliezer - HCD" userId="86e2a09b-373b-4628-98eb-6eec5ccf8f5a" providerId="ADAL" clId="{9E696389-CF2A-4033-995C-7177EA03C4BF}" dt="2022-06-17T15:48:29.406" v="9774" actId="20577"/>
          <ac:spMkLst>
            <pc:docMk/>
            <pc:sldMk cId="2095077385" sldId="1859"/>
            <ac:spMk id="3" creationId="{83A932DF-CAFD-44F1-ADC9-17A615FCEF2C}"/>
          </ac:spMkLst>
        </pc:spChg>
        <pc:spChg chg="del">
          <ac:chgData name="Arce, Eliezer - HCD" userId="86e2a09b-373b-4628-98eb-6eec5ccf8f5a" providerId="ADAL" clId="{9E696389-CF2A-4033-995C-7177EA03C4BF}" dt="2022-05-13T20:14:11.501" v="599" actId="478"/>
          <ac:spMkLst>
            <pc:docMk/>
            <pc:sldMk cId="2095077385" sldId="1859"/>
            <ac:spMk id="5" creationId="{56DD7730-E1DD-4E7C-90C2-A8F20575CEBE}"/>
          </ac:spMkLst>
        </pc:spChg>
        <pc:picChg chg="add mod">
          <ac:chgData name="Arce, Eliezer - HCD" userId="86e2a09b-373b-4628-98eb-6eec5ccf8f5a" providerId="ADAL" clId="{9E696389-CF2A-4033-995C-7177EA03C4BF}" dt="2022-05-13T20:15:39.839" v="610" actId="1036"/>
          <ac:picMkLst>
            <pc:docMk/>
            <pc:sldMk cId="2095077385" sldId="1859"/>
            <ac:picMk id="6" creationId="{E6390218-CB11-4A15-B3A2-C530D48B025F}"/>
          </ac:picMkLst>
        </pc:picChg>
      </pc:sldChg>
      <pc:sldChg chg="addSp delSp modSp add mod">
        <pc:chgData name="Arce, Eliezer - HCD" userId="86e2a09b-373b-4628-98eb-6eec5ccf8f5a" providerId="ADAL" clId="{9E696389-CF2A-4033-995C-7177EA03C4BF}" dt="2022-06-17T15:48:32.182" v="9775" actId="20577"/>
        <pc:sldMkLst>
          <pc:docMk/>
          <pc:sldMk cId="3132724203" sldId="1860"/>
        </pc:sldMkLst>
        <pc:spChg chg="mod">
          <ac:chgData name="Arce, Eliezer - HCD" userId="86e2a09b-373b-4628-98eb-6eec5ccf8f5a" providerId="ADAL" clId="{9E696389-CF2A-4033-995C-7177EA03C4BF}" dt="2022-06-17T15:48:32.182" v="9775" actId="20577"/>
          <ac:spMkLst>
            <pc:docMk/>
            <pc:sldMk cId="3132724203" sldId="1860"/>
            <ac:spMk id="3" creationId="{83A932DF-CAFD-44F1-ADC9-17A615FCEF2C}"/>
          </ac:spMkLst>
        </pc:spChg>
        <pc:spChg chg="del">
          <ac:chgData name="Arce, Eliezer - HCD" userId="86e2a09b-373b-4628-98eb-6eec5ccf8f5a" providerId="ADAL" clId="{9E696389-CF2A-4033-995C-7177EA03C4BF}" dt="2022-05-13T20:20:38.497" v="613" actId="478"/>
          <ac:spMkLst>
            <pc:docMk/>
            <pc:sldMk cId="3132724203" sldId="1860"/>
            <ac:spMk id="5" creationId="{56DD7730-E1DD-4E7C-90C2-A8F20575CEBE}"/>
          </ac:spMkLst>
        </pc:spChg>
        <pc:picChg chg="add mod">
          <ac:chgData name="Arce, Eliezer - HCD" userId="86e2a09b-373b-4628-98eb-6eec5ccf8f5a" providerId="ADAL" clId="{9E696389-CF2A-4033-995C-7177EA03C4BF}" dt="2022-05-13T20:21:15.444" v="664" actId="1036"/>
          <ac:picMkLst>
            <pc:docMk/>
            <pc:sldMk cId="3132724203" sldId="1860"/>
            <ac:picMk id="6" creationId="{7684AB71-0790-4EEB-85FE-D75D5AFEAA7D}"/>
          </ac:picMkLst>
        </pc:picChg>
      </pc:sldChg>
      <pc:sldChg chg="addSp delSp modSp add mod">
        <pc:chgData name="Arce, Eliezer - HCD" userId="86e2a09b-373b-4628-98eb-6eec5ccf8f5a" providerId="ADAL" clId="{9E696389-CF2A-4033-995C-7177EA03C4BF}" dt="2022-06-17T15:48:35.106" v="9776" actId="20577"/>
        <pc:sldMkLst>
          <pc:docMk/>
          <pc:sldMk cId="1823505876" sldId="1861"/>
        </pc:sldMkLst>
        <pc:spChg chg="mod">
          <ac:chgData name="Arce, Eliezer - HCD" userId="86e2a09b-373b-4628-98eb-6eec5ccf8f5a" providerId="ADAL" clId="{9E696389-CF2A-4033-995C-7177EA03C4BF}" dt="2022-06-17T15:48:35.106" v="9776" actId="20577"/>
          <ac:spMkLst>
            <pc:docMk/>
            <pc:sldMk cId="1823505876" sldId="1861"/>
            <ac:spMk id="3" creationId="{83A932DF-CAFD-44F1-ADC9-17A615FCEF2C}"/>
          </ac:spMkLst>
        </pc:spChg>
        <pc:spChg chg="del">
          <ac:chgData name="Arce, Eliezer - HCD" userId="86e2a09b-373b-4628-98eb-6eec5ccf8f5a" providerId="ADAL" clId="{9E696389-CF2A-4033-995C-7177EA03C4BF}" dt="2022-05-13T20:21:35.294" v="665" actId="478"/>
          <ac:spMkLst>
            <pc:docMk/>
            <pc:sldMk cId="1823505876" sldId="1861"/>
            <ac:spMk id="5" creationId="{56DD7730-E1DD-4E7C-90C2-A8F20575CEBE}"/>
          </ac:spMkLst>
        </pc:spChg>
        <pc:picChg chg="add mod">
          <ac:chgData name="Arce, Eliezer - HCD" userId="86e2a09b-373b-4628-98eb-6eec5ccf8f5a" providerId="ADAL" clId="{9E696389-CF2A-4033-995C-7177EA03C4BF}" dt="2022-05-13T20:22:08.212" v="684" actId="1036"/>
          <ac:picMkLst>
            <pc:docMk/>
            <pc:sldMk cId="1823505876" sldId="1861"/>
            <ac:picMk id="6" creationId="{85B14B74-713E-4BA9-ABD5-818B3398FFDD}"/>
          </ac:picMkLst>
        </pc:picChg>
      </pc:sldChg>
      <pc:sldChg chg="addSp delSp modSp add del mod ord">
        <pc:chgData name="Arce, Eliezer - HCD" userId="86e2a09b-373b-4628-98eb-6eec5ccf8f5a" providerId="ADAL" clId="{9E696389-CF2A-4033-995C-7177EA03C4BF}" dt="2022-06-16T18:29:28.027" v="8171" actId="47"/>
        <pc:sldMkLst>
          <pc:docMk/>
          <pc:sldMk cId="872097091" sldId="1862"/>
        </pc:sldMkLst>
        <pc:spChg chg="mod">
          <ac:chgData name="Arce, Eliezer - HCD" userId="86e2a09b-373b-4628-98eb-6eec5ccf8f5a" providerId="ADAL" clId="{9E696389-CF2A-4033-995C-7177EA03C4BF}" dt="2022-06-09T20:33:08.841" v="1429" actId="20577"/>
          <ac:spMkLst>
            <pc:docMk/>
            <pc:sldMk cId="872097091" sldId="1862"/>
            <ac:spMk id="3" creationId="{83A932DF-CAFD-44F1-ADC9-17A615FCEF2C}"/>
          </ac:spMkLst>
        </pc:spChg>
        <pc:spChg chg="del">
          <ac:chgData name="Arce, Eliezer - HCD" userId="86e2a09b-373b-4628-98eb-6eec5ccf8f5a" providerId="ADAL" clId="{9E696389-CF2A-4033-995C-7177EA03C4BF}" dt="2022-05-13T20:32:20.747" v="774" actId="478"/>
          <ac:spMkLst>
            <pc:docMk/>
            <pc:sldMk cId="872097091" sldId="1862"/>
            <ac:spMk id="5" creationId="{56DD7730-E1DD-4E7C-90C2-A8F20575CEBE}"/>
          </ac:spMkLst>
        </pc:spChg>
        <pc:spChg chg="add mod">
          <ac:chgData name="Arce, Eliezer - HCD" userId="86e2a09b-373b-4628-98eb-6eec5ccf8f5a" providerId="ADAL" clId="{9E696389-CF2A-4033-995C-7177EA03C4BF}" dt="2022-06-09T21:03:30.182" v="1487" actId="6549"/>
          <ac:spMkLst>
            <pc:docMk/>
            <pc:sldMk cId="872097091" sldId="1862"/>
            <ac:spMk id="6" creationId="{4B211781-68C7-4960-A26C-AB6376FD96CF}"/>
          </ac:spMkLst>
        </pc:spChg>
        <pc:graphicFrameChg chg="add del mod modGraphic">
          <ac:chgData name="Arce, Eliezer - HCD" userId="86e2a09b-373b-4628-98eb-6eec5ccf8f5a" providerId="ADAL" clId="{9E696389-CF2A-4033-995C-7177EA03C4BF}" dt="2022-06-09T20:33:35.120" v="1432" actId="478"/>
          <ac:graphicFrameMkLst>
            <pc:docMk/>
            <pc:sldMk cId="872097091" sldId="1862"/>
            <ac:graphicFrameMk id="4" creationId="{8A330B17-3CCC-4E79-8EC1-C3E83A51371B}"/>
          </ac:graphicFrameMkLst>
        </pc:graphicFrameChg>
      </pc:sldChg>
      <pc:sldChg chg="addSp delSp modSp add mod">
        <pc:chgData name="Arce, Eliezer - HCD" userId="86e2a09b-373b-4628-98eb-6eec5ccf8f5a" providerId="ADAL" clId="{9E696389-CF2A-4033-995C-7177EA03C4BF}" dt="2022-06-17T13:25:16.512" v="8230" actId="6549"/>
        <pc:sldMkLst>
          <pc:docMk/>
          <pc:sldMk cId="2927552917" sldId="1863"/>
        </pc:sldMkLst>
        <pc:spChg chg="mod">
          <ac:chgData name="Arce, Eliezer - HCD" userId="86e2a09b-373b-4628-98eb-6eec5ccf8f5a" providerId="ADAL" clId="{9E696389-CF2A-4033-995C-7177EA03C4BF}" dt="2022-06-09T19:56:41.388" v="1271" actId="1038"/>
          <ac:spMkLst>
            <pc:docMk/>
            <pc:sldMk cId="2927552917" sldId="1863"/>
            <ac:spMk id="3" creationId="{83A932DF-CAFD-44F1-ADC9-17A615FCEF2C}"/>
          </ac:spMkLst>
        </pc:spChg>
        <pc:spChg chg="del">
          <ac:chgData name="Arce, Eliezer - HCD" userId="86e2a09b-373b-4628-98eb-6eec5ccf8f5a" providerId="ADAL" clId="{9E696389-CF2A-4033-995C-7177EA03C4BF}" dt="2022-05-13T20:31:43.168" v="772" actId="478"/>
          <ac:spMkLst>
            <pc:docMk/>
            <pc:sldMk cId="2927552917" sldId="1863"/>
            <ac:spMk id="5" creationId="{56DD7730-E1DD-4E7C-90C2-A8F20575CEBE}"/>
          </ac:spMkLst>
        </pc:spChg>
        <pc:spChg chg="add mod">
          <ac:chgData name="Arce, Eliezer - HCD" userId="86e2a09b-373b-4628-98eb-6eec5ccf8f5a" providerId="ADAL" clId="{9E696389-CF2A-4033-995C-7177EA03C4BF}" dt="2022-06-17T13:25:16.512" v="8230" actId="6549"/>
          <ac:spMkLst>
            <pc:docMk/>
            <pc:sldMk cId="2927552917" sldId="1863"/>
            <ac:spMk id="6" creationId="{3DE6FE6E-E78E-45B3-9DEA-66E1ED81CE47}"/>
          </ac:spMkLst>
        </pc:spChg>
      </pc:sldChg>
      <pc:sldChg chg="delSp modSp add del mod">
        <pc:chgData name="Arce, Eliezer - HCD" userId="86e2a09b-373b-4628-98eb-6eec5ccf8f5a" providerId="ADAL" clId="{9E696389-CF2A-4033-995C-7177EA03C4BF}" dt="2022-06-14T13:50:55.544" v="4025" actId="47"/>
        <pc:sldMkLst>
          <pc:docMk/>
          <pc:sldMk cId="5170005" sldId="1864"/>
        </pc:sldMkLst>
        <pc:spChg chg="mod">
          <ac:chgData name="Arce, Eliezer - HCD" userId="86e2a09b-373b-4628-98eb-6eec5ccf8f5a" providerId="ADAL" clId="{9E696389-CF2A-4033-995C-7177EA03C4BF}" dt="2022-05-16T13:27:18.335" v="929" actId="20577"/>
          <ac:spMkLst>
            <pc:docMk/>
            <pc:sldMk cId="5170005" sldId="1864"/>
            <ac:spMk id="3" creationId="{83A932DF-CAFD-44F1-ADC9-17A615FCEF2C}"/>
          </ac:spMkLst>
        </pc:spChg>
        <pc:picChg chg="del">
          <ac:chgData name="Arce, Eliezer - HCD" userId="86e2a09b-373b-4628-98eb-6eec5ccf8f5a" providerId="ADAL" clId="{9E696389-CF2A-4033-995C-7177EA03C4BF}" dt="2022-05-16T13:26:49.324" v="911" actId="478"/>
          <ac:picMkLst>
            <pc:docMk/>
            <pc:sldMk cId="5170005" sldId="1864"/>
            <ac:picMk id="6" creationId="{85B14B74-713E-4BA9-ABD5-818B3398FFDD}"/>
          </ac:picMkLst>
        </pc:picChg>
      </pc:sldChg>
      <pc:sldChg chg="del">
        <pc:chgData name="Arce, Eliezer - HCD" userId="86e2a09b-373b-4628-98eb-6eec5ccf8f5a" providerId="ADAL" clId="{9E696389-CF2A-4033-995C-7177EA03C4BF}" dt="2022-06-14T13:50:56.693" v="4026" actId="47"/>
        <pc:sldMkLst>
          <pc:docMk/>
          <pc:sldMk cId="3875113703" sldId="1865"/>
        </pc:sldMkLst>
      </pc:sldChg>
      <pc:sldChg chg="addSp delSp modSp add mod">
        <pc:chgData name="Arce, Eliezer - HCD" userId="86e2a09b-373b-4628-98eb-6eec5ccf8f5a" providerId="ADAL" clId="{9E696389-CF2A-4033-995C-7177EA03C4BF}" dt="2022-05-31T20:49:44.775" v="1044" actId="1035"/>
        <pc:sldMkLst>
          <pc:docMk/>
          <pc:sldMk cId="1632643453" sldId="1866"/>
        </pc:sldMkLst>
        <pc:spChg chg="mod">
          <ac:chgData name="Arce, Eliezer - HCD" userId="86e2a09b-373b-4628-98eb-6eec5ccf8f5a" providerId="ADAL" clId="{9E696389-CF2A-4033-995C-7177EA03C4BF}" dt="2022-05-31T20:43:16.911" v="1038" actId="20577"/>
          <ac:spMkLst>
            <pc:docMk/>
            <pc:sldMk cId="1632643453" sldId="1866"/>
            <ac:spMk id="7" creationId="{F2921517-0CFA-9B44-AC5A-C443393917AC}"/>
          </ac:spMkLst>
        </pc:spChg>
        <pc:picChg chg="del">
          <ac:chgData name="Arce, Eliezer - HCD" userId="86e2a09b-373b-4628-98eb-6eec5ccf8f5a" providerId="ADAL" clId="{9E696389-CF2A-4033-995C-7177EA03C4BF}" dt="2022-05-31T20:42:52.760" v="1022" actId="478"/>
          <ac:picMkLst>
            <pc:docMk/>
            <pc:sldMk cId="1632643453" sldId="1866"/>
            <ac:picMk id="4" creationId="{49220534-C515-4630-AD46-DD53BF7D29BF}"/>
          </ac:picMkLst>
        </pc:picChg>
        <pc:picChg chg="add mod">
          <ac:chgData name="Arce, Eliezer - HCD" userId="86e2a09b-373b-4628-98eb-6eec5ccf8f5a" providerId="ADAL" clId="{9E696389-CF2A-4033-995C-7177EA03C4BF}" dt="2022-05-31T20:49:44.775" v="1044" actId="1035"/>
          <ac:picMkLst>
            <pc:docMk/>
            <pc:sldMk cId="1632643453" sldId="1866"/>
            <ac:picMk id="5" creationId="{62ADF3F6-2F0E-482D-8A1C-F03FC9350372}"/>
          </ac:picMkLst>
        </pc:picChg>
      </pc:sldChg>
      <pc:sldChg chg="addSp modSp add mod">
        <pc:chgData name="Arce, Eliezer - HCD" userId="86e2a09b-373b-4628-98eb-6eec5ccf8f5a" providerId="ADAL" clId="{9E696389-CF2A-4033-995C-7177EA03C4BF}" dt="2022-06-17T19:34:17.757" v="10376"/>
        <pc:sldMkLst>
          <pc:docMk/>
          <pc:sldMk cId="3235145768" sldId="1867"/>
        </pc:sldMkLst>
        <pc:spChg chg="mod">
          <ac:chgData name="Arce, Eliezer - HCD" userId="86e2a09b-373b-4628-98eb-6eec5ccf8f5a" providerId="ADAL" clId="{9E696389-CF2A-4033-995C-7177EA03C4BF}" dt="2022-06-17T19:34:17.757" v="10376"/>
          <ac:spMkLst>
            <pc:docMk/>
            <pc:sldMk cId="3235145768" sldId="1867"/>
            <ac:spMk id="7" creationId="{F2921517-0CFA-9B44-AC5A-C443393917AC}"/>
          </ac:spMkLst>
        </pc:spChg>
        <pc:picChg chg="add mod">
          <ac:chgData name="Arce, Eliezer - HCD" userId="86e2a09b-373b-4628-98eb-6eec5ccf8f5a" providerId="ADAL" clId="{9E696389-CF2A-4033-995C-7177EA03C4BF}" dt="2022-05-31T20:55:54.346" v="1049" actId="14100"/>
          <ac:picMkLst>
            <pc:docMk/>
            <pc:sldMk cId="3235145768" sldId="1867"/>
            <ac:picMk id="4" creationId="{2E45D114-9145-46DF-B7EE-9BB250A99FC2}"/>
          </ac:picMkLst>
        </pc:picChg>
      </pc:sldChg>
      <pc:sldChg chg="addSp modSp add mod ord modShow">
        <pc:chgData name="Arce, Eliezer - HCD" userId="86e2a09b-373b-4628-98eb-6eec5ccf8f5a" providerId="ADAL" clId="{9E696389-CF2A-4033-995C-7177EA03C4BF}" dt="2022-06-17T19:34:11.819" v="10375"/>
        <pc:sldMkLst>
          <pc:docMk/>
          <pc:sldMk cId="1460258549" sldId="1868"/>
        </pc:sldMkLst>
        <pc:spChg chg="mod">
          <ac:chgData name="Arce, Eliezer - HCD" userId="86e2a09b-373b-4628-98eb-6eec5ccf8f5a" providerId="ADAL" clId="{9E696389-CF2A-4033-995C-7177EA03C4BF}" dt="2022-06-17T19:34:11.819" v="10375"/>
          <ac:spMkLst>
            <pc:docMk/>
            <pc:sldMk cId="1460258549" sldId="1868"/>
            <ac:spMk id="7" creationId="{F2921517-0CFA-9B44-AC5A-C443393917AC}"/>
          </ac:spMkLst>
        </pc:spChg>
        <pc:picChg chg="add mod">
          <ac:chgData name="Arce, Eliezer - HCD" userId="86e2a09b-373b-4628-98eb-6eec5ccf8f5a" providerId="ADAL" clId="{9E696389-CF2A-4033-995C-7177EA03C4BF}" dt="2022-05-31T21:00:21.860" v="1053" actId="1076"/>
          <ac:picMkLst>
            <pc:docMk/>
            <pc:sldMk cId="1460258549" sldId="1868"/>
            <ac:picMk id="4" creationId="{D0A00AEB-FBBA-4A20-8C97-A8DF0EC5C7D0}"/>
          </ac:picMkLst>
        </pc:picChg>
      </pc:sldChg>
      <pc:sldChg chg="addSp delSp modSp add del mod">
        <pc:chgData name="Arce, Eliezer - HCD" userId="86e2a09b-373b-4628-98eb-6eec5ccf8f5a" providerId="ADAL" clId="{9E696389-CF2A-4033-995C-7177EA03C4BF}" dt="2022-06-17T14:42:49.293" v="9180" actId="2696"/>
        <pc:sldMkLst>
          <pc:docMk/>
          <pc:sldMk cId="2731310956" sldId="1869"/>
        </pc:sldMkLst>
        <pc:picChg chg="del">
          <ac:chgData name="Arce, Eliezer - HCD" userId="86e2a09b-373b-4628-98eb-6eec5ccf8f5a" providerId="ADAL" clId="{9E696389-CF2A-4033-995C-7177EA03C4BF}" dt="2022-05-31T21:00:41.609" v="1055" actId="478"/>
          <ac:picMkLst>
            <pc:docMk/>
            <pc:sldMk cId="2731310956" sldId="1869"/>
            <ac:picMk id="4" creationId="{D0A00AEB-FBBA-4A20-8C97-A8DF0EC5C7D0}"/>
          </ac:picMkLst>
        </pc:picChg>
        <pc:picChg chg="add mod">
          <ac:chgData name="Arce, Eliezer - HCD" userId="86e2a09b-373b-4628-98eb-6eec5ccf8f5a" providerId="ADAL" clId="{9E696389-CF2A-4033-995C-7177EA03C4BF}" dt="2022-05-31T21:05:17.486" v="1126" actId="1038"/>
          <ac:picMkLst>
            <pc:docMk/>
            <pc:sldMk cId="2731310956" sldId="1869"/>
            <ac:picMk id="5" creationId="{9E7B6B57-9815-4648-BA1F-17ABCA7F8659}"/>
          </ac:picMkLst>
        </pc:picChg>
      </pc:sldChg>
      <pc:sldChg chg="addSp delSp modSp add del mod">
        <pc:chgData name="Arce, Eliezer - HCD" userId="86e2a09b-373b-4628-98eb-6eec5ccf8f5a" providerId="ADAL" clId="{9E696389-CF2A-4033-995C-7177EA03C4BF}" dt="2022-06-17T14:43:08.101" v="9181" actId="2696"/>
        <pc:sldMkLst>
          <pc:docMk/>
          <pc:sldMk cId="2545672028" sldId="1870"/>
        </pc:sldMkLst>
        <pc:picChg chg="add mod">
          <ac:chgData name="Arce, Eliezer - HCD" userId="86e2a09b-373b-4628-98eb-6eec5ccf8f5a" providerId="ADAL" clId="{9E696389-CF2A-4033-995C-7177EA03C4BF}" dt="2022-05-31T21:07:58.991" v="1151" actId="1035"/>
          <ac:picMkLst>
            <pc:docMk/>
            <pc:sldMk cId="2545672028" sldId="1870"/>
            <ac:picMk id="4" creationId="{A8659FA9-040E-4A42-9F9B-C8E82009417C}"/>
          </ac:picMkLst>
        </pc:picChg>
        <pc:picChg chg="del mod">
          <ac:chgData name="Arce, Eliezer - HCD" userId="86e2a09b-373b-4628-98eb-6eec5ccf8f5a" providerId="ADAL" clId="{9E696389-CF2A-4033-995C-7177EA03C4BF}" dt="2022-05-31T21:05:57.189" v="1129" actId="478"/>
          <ac:picMkLst>
            <pc:docMk/>
            <pc:sldMk cId="2545672028" sldId="1870"/>
            <ac:picMk id="5" creationId="{9E7B6B57-9815-4648-BA1F-17ABCA7F8659}"/>
          </ac:picMkLst>
        </pc:picChg>
      </pc:sldChg>
      <pc:sldChg chg="addSp modSp mod">
        <pc:chgData name="Arce, Eliezer - HCD" userId="86e2a09b-373b-4628-98eb-6eec5ccf8f5a" providerId="ADAL" clId="{9E696389-CF2A-4033-995C-7177EA03C4BF}" dt="2022-06-17T13:26:17.073" v="8275" actId="255"/>
        <pc:sldMkLst>
          <pc:docMk/>
          <pc:sldMk cId="386084959" sldId="1871"/>
        </pc:sldMkLst>
        <pc:spChg chg="add mod">
          <ac:chgData name="Arce, Eliezer - HCD" userId="86e2a09b-373b-4628-98eb-6eec5ccf8f5a" providerId="ADAL" clId="{9E696389-CF2A-4033-995C-7177EA03C4BF}" dt="2022-06-17T13:26:17.073" v="8275" actId="255"/>
          <ac:spMkLst>
            <pc:docMk/>
            <pc:sldMk cId="386084959" sldId="1871"/>
            <ac:spMk id="5" creationId="{0B1275DF-51CA-4CBF-B01B-95830E72B398}"/>
          </ac:spMkLst>
        </pc:spChg>
      </pc:sldChg>
      <pc:sldChg chg="addSp modSp mod">
        <pc:chgData name="Arce, Eliezer - HCD" userId="86e2a09b-373b-4628-98eb-6eec5ccf8f5a" providerId="ADAL" clId="{9E696389-CF2A-4033-995C-7177EA03C4BF}" dt="2022-06-16T18:29:01.020" v="8168" actId="1038"/>
        <pc:sldMkLst>
          <pc:docMk/>
          <pc:sldMk cId="673013208" sldId="1872"/>
        </pc:sldMkLst>
        <pc:spChg chg="add mod">
          <ac:chgData name="Arce, Eliezer - HCD" userId="86e2a09b-373b-4628-98eb-6eec5ccf8f5a" providerId="ADAL" clId="{9E696389-CF2A-4033-995C-7177EA03C4BF}" dt="2022-06-16T18:29:01.020" v="8168" actId="1038"/>
          <ac:spMkLst>
            <pc:docMk/>
            <pc:sldMk cId="673013208" sldId="1872"/>
            <ac:spMk id="5" creationId="{08F16090-2474-4335-93E3-F41458F02A3F}"/>
          </ac:spMkLst>
        </pc:spChg>
      </pc:sldChg>
      <pc:sldChg chg="addSp modSp mod">
        <pc:chgData name="Arce, Eliezer - HCD" userId="86e2a09b-373b-4628-98eb-6eec5ccf8f5a" providerId="ADAL" clId="{9E696389-CF2A-4033-995C-7177EA03C4BF}" dt="2022-06-17T19:03:26.527" v="10165" actId="1037"/>
        <pc:sldMkLst>
          <pc:docMk/>
          <pc:sldMk cId="2352798742" sldId="1873"/>
        </pc:sldMkLst>
        <pc:graphicFrameChg chg="add mod modGraphic">
          <ac:chgData name="Arce, Eliezer - HCD" userId="86e2a09b-373b-4628-98eb-6eec5ccf8f5a" providerId="ADAL" clId="{9E696389-CF2A-4033-995C-7177EA03C4BF}" dt="2022-06-17T19:03:26.527" v="10165" actId="1037"/>
          <ac:graphicFrameMkLst>
            <pc:docMk/>
            <pc:sldMk cId="2352798742" sldId="1873"/>
            <ac:graphicFrameMk id="4" creationId="{B6329A22-33F5-4AE1-A007-E895AE747840}"/>
          </ac:graphicFrameMkLst>
        </pc:graphicFrameChg>
      </pc:sldChg>
      <pc:sldChg chg="add">
        <pc:chgData name="Arce, Eliezer - HCD" userId="86e2a09b-373b-4628-98eb-6eec5ccf8f5a" providerId="ADAL" clId="{9E696389-CF2A-4033-995C-7177EA03C4BF}" dt="2022-06-09T19:44:59.794" v="1168" actId="2890"/>
        <pc:sldMkLst>
          <pc:docMk/>
          <pc:sldMk cId="51585166" sldId="1874"/>
        </pc:sldMkLst>
      </pc:sldChg>
      <pc:sldChg chg="modSp add mod ord">
        <pc:chgData name="Arce, Eliezer - HCD" userId="86e2a09b-373b-4628-98eb-6eec5ccf8f5a" providerId="ADAL" clId="{9E696389-CF2A-4033-995C-7177EA03C4BF}" dt="2022-06-17T15:48:23.979" v="9772" actId="20577"/>
        <pc:sldMkLst>
          <pc:docMk/>
          <pc:sldMk cId="528646794" sldId="1875"/>
        </pc:sldMkLst>
        <pc:spChg chg="mod">
          <ac:chgData name="Arce, Eliezer - HCD" userId="86e2a09b-373b-4628-98eb-6eec5ccf8f5a" providerId="ADAL" clId="{9E696389-CF2A-4033-995C-7177EA03C4BF}" dt="2022-06-17T15:48:23.979" v="9772" actId="20577"/>
          <ac:spMkLst>
            <pc:docMk/>
            <pc:sldMk cId="528646794" sldId="1875"/>
            <ac:spMk id="3" creationId="{83A932DF-CAFD-44F1-ADC9-17A615FCEF2C}"/>
          </ac:spMkLst>
        </pc:spChg>
        <pc:graphicFrameChg chg="mod modGraphic">
          <ac:chgData name="Arce, Eliezer - HCD" userId="86e2a09b-373b-4628-98eb-6eec5ccf8f5a" providerId="ADAL" clId="{9E696389-CF2A-4033-995C-7177EA03C4BF}" dt="2022-06-17T13:40:24.317" v="8525" actId="1037"/>
          <ac:graphicFrameMkLst>
            <pc:docMk/>
            <pc:sldMk cId="528646794" sldId="1875"/>
            <ac:graphicFrameMk id="4" creationId="{8A330B17-3CCC-4E79-8EC1-C3E83A51371B}"/>
          </ac:graphicFrameMkLst>
        </pc:graphicFrameChg>
      </pc:sldChg>
      <pc:sldChg chg="addSp modSp add del mod">
        <pc:chgData name="Arce, Eliezer - HCD" userId="86e2a09b-373b-4628-98eb-6eec5ccf8f5a" providerId="ADAL" clId="{9E696389-CF2A-4033-995C-7177EA03C4BF}" dt="2022-06-16T18:29:28.929" v="8172" actId="47"/>
        <pc:sldMkLst>
          <pc:docMk/>
          <pc:sldMk cId="3726545837" sldId="1876"/>
        </pc:sldMkLst>
        <pc:spChg chg="add mod">
          <ac:chgData name="Arce, Eliezer - HCD" userId="86e2a09b-373b-4628-98eb-6eec5ccf8f5a" providerId="ADAL" clId="{9E696389-CF2A-4033-995C-7177EA03C4BF}" dt="2022-06-09T21:07:37.235" v="1636" actId="20577"/>
          <ac:spMkLst>
            <pc:docMk/>
            <pc:sldMk cId="3726545837" sldId="1876"/>
            <ac:spMk id="5" creationId="{923E735B-ABDE-4D70-A87F-BD8CF5E4F416}"/>
          </ac:spMkLst>
        </pc:spChg>
      </pc:sldChg>
      <pc:sldChg chg="addSp modSp add del mod">
        <pc:chgData name="Arce, Eliezer - HCD" userId="86e2a09b-373b-4628-98eb-6eec5ccf8f5a" providerId="ADAL" clId="{9E696389-CF2A-4033-995C-7177EA03C4BF}" dt="2022-06-16T18:29:29.614" v="8173" actId="47"/>
        <pc:sldMkLst>
          <pc:docMk/>
          <pc:sldMk cId="1164287922" sldId="1877"/>
        </pc:sldMkLst>
        <pc:spChg chg="add mod">
          <ac:chgData name="Arce, Eliezer - HCD" userId="86e2a09b-373b-4628-98eb-6eec5ccf8f5a" providerId="ADAL" clId="{9E696389-CF2A-4033-995C-7177EA03C4BF}" dt="2022-06-13T15:51:00.070" v="1879" actId="207"/>
          <ac:spMkLst>
            <pc:docMk/>
            <pc:sldMk cId="1164287922" sldId="1877"/>
            <ac:spMk id="5" creationId="{5DB0BC47-6F69-4FD3-A4BF-5DE88FA25918}"/>
          </ac:spMkLst>
        </pc:spChg>
      </pc:sldChg>
      <pc:sldChg chg="addSp modSp add del mod">
        <pc:chgData name="Arce, Eliezer - HCD" userId="86e2a09b-373b-4628-98eb-6eec5ccf8f5a" providerId="ADAL" clId="{9E696389-CF2A-4033-995C-7177EA03C4BF}" dt="2022-06-16T18:29:30.458" v="8174" actId="47"/>
        <pc:sldMkLst>
          <pc:docMk/>
          <pc:sldMk cId="943316431" sldId="1878"/>
        </pc:sldMkLst>
        <pc:spChg chg="add mod">
          <ac:chgData name="Arce, Eliezer - HCD" userId="86e2a09b-373b-4628-98eb-6eec5ccf8f5a" providerId="ADAL" clId="{9E696389-CF2A-4033-995C-7177EA03C4BF}" dt="2022-06-13T15:51:33.172" v="1880" actId="207"/>
          <ac:spMkLst>
            <pc:docMk/>
            <pc:sldMk cId="943316431" sldId="1878"/>
            <ac:spMk id="5" creationId="{F2E6F2DC-9C4F-4E1F-BF26-818A7E01273B}"/>
          </ac:spMkLst>
        </pc:spChg>
      </pc:sldChg>
      <pc:sldChg chg="addSp modSp add del mod">
        <pc:chgData name="Arce, Eliezer - HCD" userId="86e2a09b-373b-4628-98eb-6eec5ccf8f5a" providerId="ADAL" clId="{9E696389-CF2A-4033-995C-7177EA03C4BF}" dt="2022-06-16T18:29:31.181" v="8175" actId="47"/>
        <pc:sldMkLst>
          <pc:docMk/>
          <pc:sldMk cId="1451765827" sldId="1879"/>
        </pc:sldMkLst>
        <pc:graphicFrameChg chg="add mod modGraphic">
          <ac:chgData name="Arce, Eliezer - HCD" userId="86e2a09b-373b-4628-98eb-6eec5ccf8f5a" providerId="ADAL" clId="{9E696389-CF2A-4033-995C-7177EA03C4BF}" dt="2022-06-13T15:53:38.871" v="1893" actId="14734"/>
          <ac:graphicFrameMkLst>
            <pc:docMk/>
            <pc:sldMk cId="1451765827" sldId="1879"/>
            <ac:graphicFrameMk id="4" creationId="{68FDF7C2-FBCB-42A0-88D4-BB35D4EC02D0}"/>
          </ac:graphicFrameMkLst>
        </pc:graphicFrameChg>
      </pc:sldChg>
      <pc:sldChg chg="add del">
        <pc:chgData name="Arce, Eliezer - HCD" userId="86e2a09b-373b-4628-98eb-6eec5ccf8f5a" providerId="ADAL" clId="{9E696389-CF2A-4033-995C-7177EA03C4BF}" dt="2022-06-14T13:14:33.371" v="3639" actId="47"/>
        <pc:sldMkLst>
          <pc:docMk/>
          <pc:sldMk cId="2610567298" sldId="1880"/>
        </pc:sldMkLst>
      </pc:sldChg>
      <pc:sldChg chg="addSp modSp add mod">
        <pc:chgData name="Arce, Eliezer - HCD" userId="86e2a09b-373b-4628-98eb-6eec5ccf8f5a" providerId="ADAL" clId="{9E696389-CF2A-4033-995C-7177EA03C4BF}" dt="2022-06-17T15:48:14.368" v="9769" actId="20577"/>
        <pc:sldMkLst>
          <pc:docMk/>
          <pc:sldMk cId="1084831562" sldId="1881"/>
        </pc:sldMkLst>
        <pc:spChg chg="mod">
          <ac:chgData name="Arce, Eliezer - HCD" userId="86e2a09b-373b-4628-98eb-6eec5ccf8f5a" providerId="ADAL" clId="{9E696389-CF2A-4033-995C-7177EA03C4BF}" dt="2022-06-17T15:48:14.368" v="9769" actId="20577"/>
          <ac:spMkLst>
            <pc:docMk/>
            <pc:sldMk cId="1084831562" sldId="1881"/>
            <ac:spMk id="3" creationId="{83A932DF-CAFD-44F1-ADC9-17A615FCEF2C}"/>
          </ac:spMkLst>
        </pc:spChg>
        <pc:spChg chg="add mod">
          <ac:chgData name="Arce, Eliezer - HCD" userId="86e2a09b-373b-4628-98eb-6eec5ccf8f5a" providerId="ADAL" clId="{9E696389-CF2A-4033-995C-7177EA03C4BF}" dt="2022-06-17T13:38:02.647" v="8499" actId="1038"/>
          <ac:spMkLst>
            <pc:docMk/>
            <pc:sldMk cId="1084831562" sldId="1881"/>
            <ac:spMk id="5" creationId="{74A49F64-C2B0-4529-9FE1-03380DE18381}"/>
          </ac:spMkLst>
        </pc:spChg>
      </pc:sldChg>
      <pc:sldChg chg="addSp modSp add mod">
        <pc:chgData name="Arce, Eliezer - HCD" userId="86e2a09b-373b-4628-98eb-6eec5ccf8f5a" providerId="ADAL" clId="{9E696389-CF2A-4033-995C-7177EA03C4BF}" dt="2022-06-17T15:48:18.175" v="9770" actId="20577"/>
        <pc:sldMkLst>
          <pc:docMk/>
          <pc:sldMk cId="2338973616" sldId="1882"/>
        </pc:sldMkLst>
        <pc:spChg chg="mod">
          <ac:chgData name="Arce, Eliezer - HCD" userId="86e2a09b-373b-4628-98eb-6eec5ccf8f5a" providerId="ADAL" clId="{9E696389-CF2A-4033-995C-7177EA03C4BF}" dt="2022-06-17T15:48:18.175" v="9770" actId="20577"/>
          <ac:spMkLst>
            <pc:docMk/>
            <pc:sldMk cId="2338973616" sldId="1882"/>
            <ac:spMk id="3" creationId="{83A932DF-CAFD-44F1-ADC9-17A615FCEF2C}"/>
          </ac:spMkLst>
        </pc:spChg>
        <pc:spChg chg="add mod">
          <ac:chgData name="Arce, Eliezer - HCD" userId="86e2a09b-373b-4628-98eb-6eec5ccf8f5a" providerId="ADAL" clId="{9E696389-CF2A-4033-995C-7177EA03C4BF}" dt="2022-06-17T14:20:07.645" v="8914" actId="6549"/>
          <ac:spMkLst>
            <pc:docMk/>
            <pc:sldMk cId="2338973616" sldId="1882"/>
            <ac:spMk id="5" creationId="{456C7586-5B45-4D57-9378-7D6A85D69A9C}"/>
          </ac:spMkLst>
        </pc:spChg>
      </pc:sldChg>
      <pc:sldChg chg="addSp modSp add del mod">
        <pc:chgData name="Arce, Eliezer - HCD" userId="86e2a09b-373b-4628-98eb-6eec5ccf8f5a" providerId="ADAL" clId="{9E696389-CF2A-4033-995C-7177EA03C4BF}" dt="2022-06-16T18:29:34.546" v="8178" actId="47"/>
        <pc:sldMkLst>
          <pc:docMk/>
          <pc:sldMk cId="2649007598" sldId="1883"/>
        </pc:sldMkLst>
        <pc:spChg chg="add mod">
          <ac:chgData name="Arce, Eliezer - HCD" userId="86e2a09b-373b-4628-98eb-6eec5ccf8f5a" providerId="ADAL" clId="{9E696389-CF2A-4033-995C-7177EA03C4BF}" dt="2022-06-13T19:03:00.246" v="2122" actId="6549"/>
          <ac:spMkLst>
            <pc:docMk/>
            <pc:sldMk cId="2649007598" sldId="1883"/>
            <ac:spMk id="5" creationId="{B9BCE2F2-F636-4D9A-8153-A02CD63BEAA2}"/>
          </ac:spMkLst>
        </pc:spChg>
      </pc:sldChg>
      <pc:sldChg chg="addSp modSp add del mod">
        <pc:chgData name="Arce, Eliezer - HCD" userId="86e2a09b-373b-4628-98eb-6eec5ccf8f5a" providerId="ADAL" clId="{9E696389-CF2A-4033-995C-7177EA03C4BF}" dt="2022-06-16T18:29:35.381" v="8179" actId="47"/>
        <pc:sldMkLst>
          <pc:docMk/>
          <pc:sldMk cId="3723366515" sldId="1884"/>
        </pc:sldMkLst>
        <pc:picChg chg="add mod">
          <ac:chgData name="Arce, Eliezer - HCD" userId="86e2a09b-373b-4628-98eb-6eec5ccf8f5a" providerId="ADAL" clId="{9E696389-CF2A-4033-995C-7177EA03C4BF}" dt="2022-06-13T19:00:47.889" v="2117" actId="14100"/>
          <ac:picMkLst>
            <pc:docMk/>
            <pc:sldMk cId="3723366515" sldId="1884"/>
            <ac:picMk id="4" creationId="{7B15FA92-07A5-4423-8F6D-17FD4F7EFD15}"/>
          </ac:picMkLst>
        </pc:picChg>
      </pc:sldChg>
      <pc:sldChg chg="addSp modSp add del mod">
        <pc:chgData name="Arce, Eliezer - HCD" userId="86e2a09b-373b-4628-98eb-6eec5ccf8f5a" providerId="ADAL" clId="{9E696389-CF2A-4033-995C-7177EA03C4BF}" dt="2022-06-16T18:29:36.267" v="8180" actId="47"/>
        <pc:sldMkLst>
          <pc:docMk/>
          <pc:sldMk cId="2018898387" sldId="1885"/>
        </pc:sldMkLst>
        <pc:spChg chg="mod">
          <ac:chgData name="Arce, Eliezer - HCD" userId="86e2a09b-373b-4628-98eb-6eec5ccf8f5a" providerId="ADAL" clId="{9E696389-CF2A-4033-995C-7177EA03C4BF}" dt="2022-06-13T19:18:10.565" v="2514" actId="20577"/>
          <ac:spMkLst>
            <pc:docMk/>
            <pc:sldMk cId="2018898387" sldId="1885"/>
            <ac:spMk id="3" creationId="{83A932DF-CAFD-44F1-ADC9-17A615FCEF2C}"/>
          </ac:spMkLst>
        </pc:spChg>
        <pc:spChg chg="add mod">
          <ac:chgData name="Arce, Eliezer - HCD" userId="86e2a09b-373b-4628-98eb-6eec5ccf8f5a" providerId="ADAL" clId="{9E696389-CF2A-4033-995C-7177EA03C4BF}" dt="2022-06-13T19:18:41.469" v="2574" actId="1036"/>
          <ac:spMkLst>
            <pc:docMk/>
            <pc:sldMk cId="2018898387" sldId="1885"/>
            <ac:spMk id="6" creationId="{6E1CA6A2-8CA4-4F5D-8B4F-F50DAA8D8373}"/>
          </ac:spMkLst>
        </pc:spChg>
        <pc:picChg chg="add mod modCrop">
          <ac:chgData name="Arce, Eliezer - HCD" userId="86e2a09b-373b-4628-98eb-6eec5ccf8f5a" providerId="ADAL" clId="{9E696389-CF2A-4033-995C-7177EA03C4BF}" dt="2022-06-13T19:17:48.736" v="2486" actId="1035"/>
          <ac:picMkLst>
            <pc:docMk/>
            <pc:sldMk cId="2018898387" sldId="1885"/>
            <ac:picMk id="4" creationId="{1749396D-BF12-4412-B607-BFB616679F66}"/>
          </ac:picMkLst>
        </pc:picChg>
      </pc:sldChg>
      <pc:sldChg chg="addSp modSp add mod">
        <pc:chgData name="Arce, Eliezer - HCD" userId="86e2a09b-373b-4628-98eb-6eec5ccf8f5a" providerId="ADAL" clId="{9E696389-CF2A-4033-995C-7177EA03C4BF}" dt="2022-06-17T19:05:16.384" v="10205" actId="1035"/>
        <pc:sldMkLst>
          <pc:docMk/>
          <pc:sldMk cId="2140326900" sldId="1886"/>
        </pc:sldMkLst>
        <pc:spChg chg="mod">
          <ac:chgData name="Arce, Eliezer - HCD" userId="86e2a09b-373b-4628-98eb-6eec5ccf8f5a" providerId="ADAL" clId="{9E696389-CF2A-4033-995C-7177EA03C4BF}" dt="2022-06-17T19:03:53.321" v="10168" actId="6549"/>
          <ac:spMkLst>
            <pc:docMk/>
            <pc:sldMk cId="2140326900" sldId="1886"/>
            <ac:spMk id="3" creationId="{83A932DF-CAFD-44F1-ADC9-17A615FCEF2C}"/>
          </ac:spMkLst>
        </pc:spChg>
        <pc:spChg chg="add mod">
          <ac:chgData name="Arce, Eliezer - HCD" userId="86e2a09b-373b-4628-98eb-6eec5ccf8f5a" providerId="ADAL" clId="{9E696389-CF2A-4033-995C-7177EA03C4BF}" dt="2022-06-17T19:05:16.384" v="10205" actId="1035"/>
          <ac:spMkLst>
            <pc:docMk/>
            <pc:sldMk cId="2140326900" sldId="1886"/>
            <ac:spMk id="5" creationId="{E324909B-197E-4A5F-B12E-7DAF6C684D87}"/>
          </ac:spMkLst>
        </pc:spChg>
      </pc:sldChg>
      <pc:sldChg chg="addSp modSp add mod">
        <pc:chgData name="Arce, Eliezer - HCD" userId="86e2a09b-373b-4628-98eb-6eec5ccf8f5a" providerId="ADAL" clId="{9E696389-CF2A-4033-995C-7177EA03C4BF}" dt="2022-06-17T19:03:59.879" v="10170" actId="20577"/>
        <pc:sldMkLst>
          <pc:docMk/>
          <pc:sldMk cId="4060703817" sldId="1887"/>
        </pc:sldMkLst>
        <pc:spChg chg="mod">
          <ac:chgData name="Arce, Eliezer - HCD" userId="86e2a09b-373b-4628-98eb-6eec5ccf8f5a" providerId="ADAL" clId="{9E696389-CF2A-4033-995C-7177EA03C4BF}" dt="2022-06-17T19:03:59.879" v="10170" actId="20577"/>
          <ac:spMkLst>
            <pc:docMk/>
            <pc:sldMk cId="4060703817" sldId="1887"/>
            <ac:spMk id="3" creationId="{83A932DF-CAFD-44F1-ADC9-17A615FCEF2C}"/>
          </ac:spMkLst>
        </pc:spChg>
        <pc:spChg chg="add mod">
          <ac:chgData name="Arce, Eliezer - HCD" userId="86e2a09b-373b-4628-98eb-6eec5ccf8f5a" providerId="ADAL" clId="{9E696389-CF2A-4033-995C-7177EA03C4BF}" dt="2022-06-13T20:36:23.820" v="2798" actId="255"/>
          <ac:spMkLst>
            <pc:docMk/>
            <pc:sldMk cId="4060703817" sldId="1887"/>
            <ac:spMk id="5" creationId="{E6147B60-A2CB-4EB1-8F68-1F09EDADB348}"/>
          </ac:spMkLst>
        </pc:spChg>
      </pc:sldChg>
      <pc:sldChg chg="addSp modSp add mod">
        <pc:chgData name="Arce, Eliezer - HCD" userId="86e2a09b-373b-4628-98eb-6eec5ccf8f5a" providerId="ADAL" clId="{9E696389-CF2A-4033-995C-7177EA03C4BF}" dt="2022-06-17T19:04:12.777" v="10174" actId="20577"/>
        <pc:sldMkLst>
          <pc:docMk/>
          <pc:sldMk cId="946340536" sldId="1888"/>
        </pc:sldMkLst>
        <pc:spChg chg="mod">
          <ac:chgData name="Arce, Eliezer - HCD" userId="86e2a09b-373b-4628-98eb-6eec5ccf8f5a" providerId="ADAL" clId="{9E696389-CF2A-4033-995C-7177EA03C4BF}" dt="2022-06-17T19:04:12.777" v="10174" actId="20577"/>
          <ac:spMkLst>
            <pc:docMk/>
            <pc:sldMk cId="946340536" sldId="1888"/>
            <ac:spMk id="3" creationId="{83A932DF-CAFD-44F1-ADC9-17A615FCEF2C}"/>
          </ac:spMkLst>
        </pc:spChg>
        <pc:spChg chg="add mod">
          <ac:chgData name="Arce, Eliezer - HCD" userId="86e2a09b-373b-4628-98eb-6eec5ccf8f5a" providerId="ADAL" clId="{9E696389-CF2A-4033-995C-7177EA03C4BF}" dt="2022-06-17T13:30:13.890" v="8373" actId="255"/>
          <ac:spMkLst>
            <pc:docMk/>
            <pc:sldMk cId="946340536" sldId="1888"/>
            <ac:spMk id="5" creationId="{1F47856A-B31C-49AE-9E2B-C9320C656FF0}"/>
          </ac:spMkLst>
        </pc:spChg>
      </pc:sldChg>
      <pc:sldChg chg="addSp modSp add mod">
        <pc:chgData name="Arce, Eliezer - HCD" userId="86e2a09b-373b-4628-98eb-6eec5ccf8f5a" providerId="ADAL" clId="{9E696389-CF2A-4033-995C-7177EA03C4BF}" dt="2022-06-17T19:08:20.990" v="10219" actId="20577"/>
        <pc:sldMkLst>
          <pc:docMk/>
          <pc:sldMk cId="2449687012" sldId="1889"/>
        </pc:sldMkLst>
        <pc:spChg chg="mod">
          <ac:chgData name="Arce, Eliezer - HCD" userId="86e2a09b-373b-4628-98eb-6eec5ccf8f5a" providerId="ADAL" clId="{9E696389-CF2A-4033-995C-7177EA03C4BF}" dt="2022-06-17T15:47:58.049" v="9764" actId="20577"/>
          <ac:spMkLst>
            <pc:docMk/>
            <pc:sldMk cId="2449687012" sldId="1889"/>
            <ac:spMk id="3" creationId="{83A932DF-CAFD-44F1-ADC9-17A615FCEF2C}"/>
          </ac:spMkLst>
        </pc:spChg>
        <pc:spChg chg="add mod">
          <ac:chgData name="Arce, Eliezer - HCD" userId="86e2a09b-373b-4628-98eb-6eec5ccf8f5a" providerId="ADAL" clId="{9E696389-CF2A-4033-995C-7177EA03C4BF}" dt="2022-06-17T19:08:20.990" v="10219" actId="20577"/>
          <ac:spMkLst>
            <pc:docMk/>
            <pc:sldMk cId="2449687012" sldId="1889"/>
            <ac:spMk id="5" creationId="{69D124FF-B0C0-4C27-A085-0D2BBFFD74D2}"/>
          </ac:spMkLst>
        </pc:spChg>
      </pc:sldChg>
      <pc:sldChg chg="addSp modSp add del mod">
        <pc:chgData name="Arce, Eliezer - HCD" userId="86e2a09b-373b-4628-98eb-6eec5ccf8f5a" providerId="ADAL" clId="{9E696389-CF2A-4033-995C-7177EA03C4BF}" dt="2022-06-17T13:33:48.254" v="8443" actId="47"/>
        <pc:sldMkLst>
          <pc:docMk/>
          <pc:sldMk cId="3697739201" sldId="1890"/>
        </pc:sldMkLst>
        <pc:spChg chg="add mod">
          <ac:chgData name="Arce, Eliezer - HCD" userId="86e2a09b-373b-4628-98eb-6eec5ccf8f5a" providerId="ADAL" clId="{9E696389-CF2A-4033-995C-7177EA03C4BF}" dt="2022-06-13T22:03:52.802" v="3216" actId="207"/>
          <ac:spMkLst>
            <pc:docMk/>
            <pc:sldMk cId="3697739201" sldId="1890"/>
            <ac:spMk id="5" creationId="{A00175C1-FE72-455E-965C-E566CE5E4419}"/>
          </ac:spMkLst>
        </pc:spChg>
      </pc:sldChg>
      <pc:sldChg chg="addSp modSp add mod">
        <pc:chgData name="Arce, Eliezer - HCD" userId="86e2a09b-373b-4628-98eb-6eec5ccf8f5a" providerId="ADAL" clId="{9E696389-CF2A-4033-995C-7177EA03C4BF}" dt="2022-06-17T19:08:28.623" v="10220" actId="20577"/>
        <pc:sldMkLst>
          <pc:docMk/>
          <pc:sldMk cId="3614997694" sldId="1891"/>
        </pc:sldMkLst>
        <pc:spChg chg="mod">
          <ac:chgData name="Arce, Eliezer - HCD" userId="86e2a09b-373b-4628-98eb-6eec5ccf8f5a" providerId="ADAL" clId="{9E696389-CF2A-4033-995C-7177EA03C4BF}" dt="2022-06-17T15:48:01.112" v="9765" actId="20577"/>
          <ac:spMkLst>
            <pc:docMk/>
            <pc:sldMk cId="3614997694" sldId="1891"/>
            <ac:spMk id="3" creationId="{83A932DF-CAFD-44F1-ADC9-17A615FCEF2C}"/>
          </ac:spMkLst>
        </pc:spChg>
        <pc:spChg chg="add mod">
          <ac:chgData name="Arce, Eliezer - HCD" userId="86e2a09b-373b-4628-98eb-6eec5ccf8f5a" providerId="ADAL" clId="{9E696389-CF2A-4033-995C-7177EA03C4BF}" dt="2022-06-17T19:08:28.623" v="10220" actId="20577"/>
          <ac:spMkLst>
            <pc:docMk/>
            <pc:sldMk cId="3614997694" sldId="1891"/>
            <ac:spMk id="5" creationId="{D0D575AF-69B2-4B3C-8D0C-08F5E4BAC88A}"/>
          </ac:spMkLst>
        </pc:spChg>
      </pc:sldChg>
      <pc:sldChg chg="addSp modSp add mod">
        <pc:chgData name="Arce, Eliezer - HCD" userId="86e2a09b-373b-4628-98eb-6eec5ccf8f5a" providerId="ADAL" clId="{9E696389-CF2A-4033-995C-7177EA03C4BF}" dt="2022-06-17T15:48:07.136" v="9767" actId="20577"/>
        <pc:sldMkLst>
          <pc:docMk/>
          <pc:sldMk cId="2855903112" sldId="1892"/>
        </pc:sldMkLst>
        <pc:spChg chg="mod">
          <ac:chgData name="Arce, Eliezer - HCD" userId="86e2a09b-373b-4628-98eb-6eec5ccf8f5a" providerId="ADAL" clId="{9E696389-CF2A-4033-995C-7177EA03C4BF}" dt="2022-06-17T15:48:07.136" v="9767" actId="20577"/>
          <ac:spMkLst>
            <pc:docMk/>
            <pc:sldMk cId="2855903112" sldId="1892"/>
            <ac:spMk id="3" creationId="{83A932DF-CAFD-44F1-ADC9-17A615FCEF2C}"/>
          </ac:spMkLst>
        </pc:spChg>
        <pc:spChg chg="add mod">
          <ac:chgData name="Arce, Eliezer - HCD" userId="86e2a09b-373b-4628-98eb-6eec5ccf8f5a" providerId="ADAL" clId="{9E696389-CF2A-4033-995C-7177EA03C4BF}" dt="2022-06-17T13:36:14.935" v="8462" actId="14100"/>
          <ac:spMkLst>
            <pc:docMk/>
            <pc:sldMk cId="2855903112" sldId="1892"/>
            <ac:spMk id="5" creationId="{11DC074D-17D6-47B5-AD76-46E981DA93A5}"/>
          </ac:spMkLst>
        </pc:spChg>
      </pc:sldChg>
      <pc:sldChg chg="modSp add del mod ord">
        <pc:chgData name="Arce, Eliezer - HCD" userId="86e2a09b-373b-4628-98eb-6eec5ccf8f5a" providerId="ADAL" clId="{9E696389-CF2A-4033-995C-7177EA03C4BF}" dt="2022-06-16T18:29:33.432" v="8177" actId="47"/>
        <pc:sldMkLst>
          <pc:docMk/>
          <pc:sldMk cId="1051005290" sldId="1893"/>
        </pc:sldMkLst>
        <pc:spChg chg="mod">
          <ac:chgData name="Arce, Eliezer - HCD" userId="86e2a09b-373b-4628-98eb-6eec5ccf8f5a" providerId="ADAL" clId="{9E696389-CF2A-4033-995C-7177EA03C4BF}" dt="2022-06-13T19:02:36.542" v="2119" actId="21"/>
          <ac:spMkLst>
            <pc:docMk/>
            <pc:sldMk cId="1051005290" sldId="1893"/>
            <ac:spMk id="5" creationId="{B9BCE2F2-F636-4D9A-8153-A02CD63BEAA2}"/>
          </ac:spMkLst>
        </pc:spChg>
      </pc:sldChg>
      <pc:sldChg chg="addSp modSp add del mod">
        <pc:chgData name="Arce, Eliezer - HCD" userId="86e2a09b-373b-4628-98eb-6eec5ccf8f5a" providerId="ADAL" clId="{9E696389-CF2A-4033-995C-7177EA03C4BF}" dt="2022-06-16T18:29:37.543" v="8181" actId="47"/>
        <pc:sldMkLst>
          <pc:docMk/>
          <pc:sldMk cId="2662026334" sldId="1894"/>
        </pc:sldMkLst>
        <pc:spChg chg="add mod">
          <ac:chgData name="Arce, Eliezer - HCD" userId="86e2a09b-373b-4628-98eb-6eec5ccf8f5a" providerId="ADAL" clId="{9E696389-CF2A-4033-995C-7177EA03C4BF}" dt="2022-06-13T19:16:56.203" v="2452" actId="207"/>
          <ac:spMkLst>
            <pc:docMk/>
            <pc:sldMk cId="2662026334" sldId="1894"/>
            <ac:spMk id="6" creationId="{7CDDB900-2DDB-409B-BDA0-47E1E4DA1D91}"/>
          </ac:spMkLst>
        </pc:spChg>
        <pc:picChg chg="add mod">
          <ac:chgData name="Arce, Eliezer - HCD" userId="86e2a09b-373b-4628-98eb-6eec5ccf8f5a" providerId="ADAL" clId="{9E696389-CF2A-4033-995C-7177EA03C4BF}" dt="2022-06-13T19:16:18.821" v="2427" actId="1036"/>
          <ac:picMkLst>
            <pc:docMk/>
            <pc:sldMk cId="2662026334" sldId="1894"/>
            <ac:picMk id="4" creationId="{07594BCB-6609-4BFB-8105-2F7F5731DEEC}"/>
          </ac:picMkLst>
        </pc:picChg>
      </pc:sldChg>
      <pc:sldChg chg="modSp add mod">
        <pc:chgData name="Arce, Eliezer - HCD" userId="86e2a09b-373b-4628-98eb-6eec5ccf8f5a" providerId="ADAL" clId="{9E696389-CF2A-4033-995C-7177EA03C4BF}" dt="2022-06-17T19:04:06.766" v="10172" actId="20577"/>
        <pc:sldMkLst>
          <pc:docMk/>
          <pc:sldMk cId="4138121638" sldId="1895"/>
        </pc:sldMkLst>
        <pc:spChg chg="mod">
          <ac:chgData name="Arce, Eliezer - HCD" userId="86e2a09b-373b-4628-98eb-6eec5ccf8f5a" providerId="ADAL" clId="{9E696389-CF2A-4033-995C-7177EA03C4BF}" dt="2022-06-17T19:04:06.766" v="10172" actId="20577"/>
          <ac:spMkLst>
            <pc:docMk/>
            <pc:sldMk cId="4138121638" sldId="1895"/>
            <ac:spMk id="3" creationId="{83A932DF-CAFD-44F1-ADC9-17A615FCEF2C}"/>
          </ac:spMkLst>
        </pc:spChg>
        <pc:spChg chg="mod">
          <ac:chgData name="Arce, Eliezer - HCD" userId="86e2a09b-373b-4628-98eb-6eec5ccf8f5a" providerId="ADAL" clId="{9E696389-CF2A-4033-995C-7177EA03C4BF}" dt="2022-06-13T20:37:13.571" v="2826" actId="1036"/>
          <ac:spMkLst>
            <pc:docMk/>
            <pc:sldMk cId="4138121638" sldId="1895"/>
            <ac:spMk id="5" creationId="{E6147B60-A2CB-4EB1-8F68-1F09EDADB348}"/>
          </ac:spMkLst>
        </pc:spChg>
      </pc:sldChg>
      <pc:sldChg chg="addSp delSp modSp add mod">
        <pc:chgData name="Arce, Eliezer - HCD" userId="86e2a09b-373b-4628-98eb-6eec5ccf8f5a" providerId="ADAL" clId="{9E696389-CF2A-4033-995C-7177EA03C4BF}" dt="2022-06-17T19:06:12.929" v="10206" actId="113"/>
        <pc:sldMkLst>
          <pc:docMk/>
          <pc:sldMk cId="1647289527" sldId="1896"/>
        </pc:sldMkLst>
        <pc:spChg chg="mod">
          <ac:chgData name="Arce, Eliezer - HCD" userId="86e2a09b-373b-4628-98eb-6eec5ccf8f5a" providerId="ADAL" clId="{9E696389-CF2A-4033-995C-7177EA03C4BF}" dt="2022-06-17T19:04:20.294" v="10176" actId="20577"/>
          <ac:spMkLst>
            <pc:docMk/>
            <pc:sldMk cId="1647289527" sldId="1896"/>
            <ac:spMk id="3" creationId="{83A932DF-CAFD-44F1-ADC9-17A615FCEF2C}"/>
          </ac:spMkLst>
        </pc:spChg>
        <pc:spChg chg="del mod">
          <ac:chgData name="Arce, Eliezer - HCD" userId="86e2a09b-373b-4628-98eb-6eec5ccf8f5a" providerId="ADAL" clId="{9E696389-CF2A-4033-995C-7177EA03C4BF}" dt="2022-06-13T20:43:56.181" v="2868" actId="478"/>
          <ac:spMkLst>
            <pc:docMk/>
            <pc:sldMk cId="1647289527" sldId="1896"/>
            <ac:spMk id="5" creationId="{1F47856A-B31C-49AE-9E2B-C9320C656FF0}"/>
          </ac:spMkLst>
        </pc:spChg>
        <pc:graphicFrameChg chg="add mod modGraphic">
          <ac:chgData name="Arce, Eliezer - HCD" userId="86e2a09b-373b-4628-98eb-6eec5ccf8f5a" providerId="ADAL" clId="{9E696389-CF2A-4033-995C-7177EA03C4BF}" dt="2022-06-17T19:06:12.929" v="10206" actId="113"/>
          <ac:graphicFrameMkLst>
            <pc:docMk/>
            <pc:sldMk cId="1647289527" sldId="1896"/>
            <ac:graphicFrameMk id="4" creationId="{DC9A1727-CDDC-41C0-8C8A-682464CBD2BA}"/>
          </ac:graphicFrameMkLst>
        </pc:graphicFrameChg>
      </pc:sldChg>
      <pc:sldChg chg="addSp delSp modSp add mod ord">
        <pc:chgData name="Arce, Eliezer - HCD" userId="86e2a09b-373b-4628-98eb-6eec5ccf8f5a" providerId="ADAL" clId="{9E696389-CF2A-4033-995C-7177EA03C4BF}" dt="2022-06-17T19:04:57.292" v="10185" actId="20577"/>
        <pc:sldMkLst>
          <pc:docMk/>
          <pc:sldMk cId="1466047205" sldId="1897"/>
        </pc:sldMkLst>
        <pc:spChg chg="mod">
          <ac:chgData name="Arce, Eliezer - HCD" userId="86e2a09b-373b-4628-98eb-6eec5ccf8f5a" providerId="ADAL" clId="{9E696389-CF2A-4033-995C-7177EA03C4BF}" dt="2022-06-17T19:04:57.292" v="10185" actId="20577"/>
          <ac:spMkLst>
            <pc:docMk/>
            <pc:sldMk cId="1466047205" sldId="1897"/>
            <ac:spMk id="3" creationId="{83A932DF-CAFD-44F1-ADC9-17A615FCEF2C}"/>
          </ac:spMkLst>
        </pc:spChg>
        <pc:spChg chg="add del mod">
          <ac:chgData name="Arce, Eliezer - HCD" userId="86e2a09b-373b-4628-98eb-6eec5ccf8f5a" providerId="ADAL" clId="{9E696389-CF2A-4033-995C-7177EA03C4BF}" dt="2022-06-17T16:11:22.869" v="9870" actId="478"/>
          <ac:spMkLst>
            <pc:docMk/>
            <pc:sldMk cId="1466047205" sldId="1897"/>
            <ac:spMk id="4" creationId="{17FD3C9A-C015-486E-B6A3-423A1A9B8535}"/>
          </ac:spMkLst>
        </pc:spChg>
        <pc:spChg chg="add del mod">
          <ac:chgData name="Arce, Eliezer - HCD" userId="86e2a09b-373b-4628-98eb-6eec5ccf8f5a" providerId="ADAL" clId="{9E696389-CF2A-4033-995C-7177EA03C4BF}" dt="2022-06-17T15:46:03.376" v="9718" actId="478"/>
          <ac:spMkLst>
            <pc:docMk/>
            <pc:sldMk cId="1466047205" sldId="1897"/>
            <ac:spMk id="6" creationId="{71D75C12-24B2-412E-9C06-AD1CC703C21E}"/>
          </ac:spMkLst>
        </pc:spChg>
        <pc:graphicFrameChg chg="del mod modGraphic">
          <ac:chgData name="Arce, Eliezer - HCD" userId="86e2a09b-373b-4628-98eb-6eec5ccf8f5a" providerId="ADAL" clId="{9E696389-CF2A-4033-995C-7177EA03C4BF}" dt="2022-06-13T21:29:14.683" v="2991" actId="478"/>
          <ac:graphicFrameMkLst>
            <pc:docMk/>
            <pc:sldMk cId="1466047205" sldId="1897"/>
            <ac:graphicFrameMk id="4" creationId="{DC9A1727-CDDC-41C0-8C8A-682464CBD2BA}"/>
          </ac:graphicFrameMkLst>
        </pc:graphicFrameChg>
        <pc:picChg chg="add del mod modCrop">
          <ac:chgData name="Arce, Eliezer - HCD" userId="86e2a09b-373b-4628-98eb-6eec5ccf8f5a" providerId="ADAL" clId="{9E696389-CF2A-4033-995C-7177EA03C4BF}" dt="2022-06-17T15:45:54.451" v="9717" actId="478"/>
          <ac:picMkLst>
            <pc:docMk/>
            <pc:sldMk cId="1466047205" sldId="1897"/>
            <ac:picMk id="5" creationId="{69C1C7A9-A85D-461D-AD59-F0A63CE4748F}"/>
          </ac:picMkLst>
        </pc:picChg>
        <pc:picChg chg="add mod">
          <ac:chgData name="Arce, Eliezer - HCD" userId="86e2a09b-373b-4628-98eb-6eec5ccf8f5a" providerId="ADAL" clId="{9E696389-CF2A-4033-995C-7177EA03C4BF}" dt="2022-06-17T16:25:32.929" v="9991" actId="1038"/>
          <ac:picMkLst>
            <pc:docMk/>
            <pc:sldMk cId="1466047205" sldId="1897"/>
            <ac:picMk id="3074" creationId="{2A2EB28A-5FDC-4317-B5D4-827B12374825}"/>
          </ac:picMkLst>
        </pc:picChg>
      </pc:sldChg>
      <pc:sldChg chg="modSp add mod">
        <pc:chgData name="Arce, Eliezer - HCD" userId="86e2a09b-373b-4628-98eb-6eec5ccf8f5a" providerId="ADAL" clId="{9E696389-CF2A-4033-995C-7177EA03C4BF}" dt="2022-06-17T15:48:04.039" v="9766" actId="20577"/>
        <pc:sldMkLst>
          <pc:docMk/>
          <pc:sldMk cId="1353291169" sldId="1898"/>
        </pc:sldMkLst>
        <pc:spChg chg="mod">
          <ac:chgData name="Arce, Eliezer - HCD" userId="86e2a09b-373b-4628-98eb-6eec5ccf8f5a" providerId="ADAL" clId="{9E696389-CF2A-4033-995C-7177EA03C4BF}" dt="2022-06-17T15:48:04.039" v="9766" actId="20577"/>
          <ac:spMkLst>
            <pc:docMk/>
            <pc:sldMk cId="1353291169" sldId="1898"/>
            <ac:spMk id="3" creationId="{83A932DF-CAFD-44F1-ADC9-17A615FCEF2C}"/>
          </ac:spMkLst>
        </pc:spChg>
        <pc:spChg chg="mod">
          <ac:chgData name="Arce, Eliezer - HCD" userId="86e2a09b-373b-4628-98eb-6eec5ccf8f5a" providerId="ADAL" clId="{9E696389-CF2A-4033-995C-7177EA03C4BF}" dt="2022-06-17T13:35:39.092" v="8461" actId="20577"/>
          <ac:spMkLst>
            <pc:docMk/>
            <pc:sldMk cId="1353291169" sldId="1898"/>
            <ac:spMk id="5" creationId="{D0D575AF-69B2-4B3C-8D0C-08F5E4BAC88A}"/>
          </ac:spMkLst>
        </pc:spChg>
      </pc:sldChg>
      <pc:sldChg chg="add del">
        <pc:chgData name="Arce, Eliezer - HCD" userId="86e2a09b-373b-4628-98eb-6eec5ccf8f5a" providerId="ADAL" clId="{9E696389-CF2A-4033-995C-7177EA03C4BF}" dt="2022-06-13T22:18:38.753" v="3305" actId="47"/>
        <pc:sldMkLst>
          <pc:docMk/>
          <pc:sldMk cId="2099757395" sldId="1898"/>
        </pc:sldMkLst>
      </pc:sldChg>
      <pc:sldChg chg="addSp delSp modSp add mod">
        <pc:chgData name="Arce, Eliezer - HCD" userId="86e2a09b-373b-4628-98eb-6eec5ccf8f5a" providerId="ADAL" clId="{9E696389-CF2A-4033-995C-7177EA03C4BF}" dt="2022-06-17T19:09:12.870" v="10221" actId="113"/>
        <pc:sldMkLst>
          <pc:docMk/>
          <pc:sldMk cId="2734516215" sldId="1899"/>
        </pc:sldMkLst>
        <pc:spChg chg="mod">
          <ac:chgData name="Arce, Eliezer - HCD" userId="86e2a09b-373b-4628-98eb-6eec5ccf8f5a" providerId="ADAL" clId="{9E696389-CF2A-4033-995C-7177EA03C4BF}" dt="2022-06-17T15:48:10.260" v="9768" actId="20577"/>
          <ac:spMkLst>
            <pc:docMk/>
            <pc:sldMk cId="2734516215" sldId="1899"/>
            <ac:spMk id="3" creationId="{83A932DF-CAFD-44F1-ADC9-17A615FCEF2C}"/>
          </ac:spMkLst>
        </pc:spChg>
        <pc:spChg chg="del">
          <ac:chgData name="Arce, Eliezer - HCD" userId="86e2a09b-373b-4628-98eb-6eec5ccf8f5a" providerId="ADAL" clId="{9E696389-CF2A-4033-995C-7177EA03C4BF}" dt="2022-06-13T22:30:01.823" v="3497" actId="478"/>
          <ac:spMkLst>
            <pc:docMk/>
            <pc:sldMk cId="2734516215" sldId="1899"/>
            <ac:spMk id="5" creationId="{11DC074D-17D6-47B5-AD76-46E981DA93A5}"/>
          </ac:spMkLst>
        </pc:spChg>
        <pc:graphicFrameChg chg="add mod modGraphic">
          <ac:chgData name="Arce, Eliezer - HCD" userId="86e2a09b-373b-4628-98eb-6eec5ccf8f5a" providerId="ADAL" clId="{9E696389-CF2A-4033-995C-7177EA03C4BF}" dt="2022-06-17T19:09:12.870" v="10221" actId="113"/>
          <ac:graphicFrameMkLst>
            <pc:docMk/>
            <pc:sldMk cId="2734516215" sldId="1899"/>
            <ac:graphicFrameMk id="4" creationId="{655DFF26-F83E-43FC-BE64-5780F5A15FE4}"/>
          </ac:graphicFrameMkLst>
        </pc:graphicFrameChg>
      </pc:sldChg>
      <pc:sldChg chg="addSp delSp modSp add mod">
        <pc:chgData name="Arce, Eliezer - HCD" userId="86e2a09b-373b-4628-98eb-6eec5ccf8f5a" providerId="ADAL" clId="{9E696389-CF2A-4033-995C-7177EA03C4BF}" dt="2022-06-17T15:48:20.863" v="9771" actId="20577"/>
        <pc:sldMkLst>
          <pc:docMk/>
          <pc:sldMk cId="1641392561" sldId="1900"/>
        </pc:sldMkLst>
        <pc:spChg chg="mod">
          <ac:chgData name="Arce, Eliezer - HCD" userId="86e2a09b-373b-4628-98eb-6eec5ccf8f5a" providerId="ADAL" clId="{9E696389-CF2A-4033-995C-7177EA03C4BF}" dt="2022-06-17T15:48:20.863" v="9771" actId="20577"/>
          <ac:spMkLst>
            <pc:docMk/>
            <pc:sldMk cId="1641392561" sldId="1900"/>
            <ac:spMk id="3" creationId="{83A932DF-CAFD-44F1-ADC9-17A615FCEF2C}"/>
          </ac:spMkLst>
        </pc:spChg>
        <pc:spChg chg="del">
          <ac:chgData name="Arce, Eliezer - HCD" userId="86e2a09b-373b-4628-98eb-6eec5ccf8f5a" providerId="ADAL" clId="{9E696389-CF2A-4033-995C-7177EA03C4BF}" dt="2022-06-14T13:13:30.370" v="3638" actId="478"/>
          <ac:spMkLst>
            <pc:docMk/>
            <pc:sldMk cId="1641392561" sldId="1900"/>
            <ac:spMk id="5" creationId="{456C7586-5B45-4D57-9378-7D6A85D69A9C}"/>
          </ac:spMkLst>
        </pc:spChg>
        <pc:spChg chg="add mod">
          <ac:chgData name="Arce, Eliezer - HCD" userId="86e2a09b-373b-4628-98eb-6eec5ccf8f5a" providerId="ADAL" clId="{9E696389-CF2A-4033-995C-7177EA03C4BF}" dt="2022-06-14T13:48:50.552" v="4007" actId="1037"/>
          <ac:spMkLst>
            <pc:docMk/>
            <pc:sldMk cId="1641392561" sldId="1900"/>
            <ac:spMk id="6" creationId="{282BBEA6-E64E-44B0-AD4D-E08A76E0C101}"/>
          </ac:spMkLst>
        </pc:spChg>
      </pc:sldChg>
      <pc:sldChg chg="modSp add mod">
        <pc:chgData name="Arce, Eliezer - HCD" userId="86e2a09b-373b-4628-98eb-6eec5ccf8f5a" providerId="ADAL" clId="{9E696389-CF2A-4033-995C-7177EA03C4BF}" dt="2022-06-14T13:22:42.970" v="3894" actId="20577"/>
        <pc:sldMkLst>
          <pc:docMk/>
          <pc:sldMk cId="4283722234" sldId="1901"/>
        </pc:sldMkLst>
        <pc:spChg chg="mod">
          <ac:chgData name="Arce, Eliezer - HCD" userId="86e2a09b-373b-4628-98eb-6eec5ccf8f5a" providerId="ADAL" clId="{9E696389-CF2A-4033-995C-7177EA03C4BF}" dt="2022-06-14T13:22:42.970" v="3894" actId="20577"/>
          <ac:spMkLst>
            <pc:docMk/>
            <pc:sldMk cId="4283722234" sldId="1901"/>
            <ac:spMk id="3" creationId="{148315EF-4F11-C645-A6FD-E3E56D7DD527}"/>
          </ac:spMkLst>
        </pc:spChg>
      </pc:sldChg>
      <pc:sldChg chg="modSp add mod">
        <pc:chgData name="Arce, Eliezer - HCD" userId="86e2a09b-373b-4628-98eb-6eec5ccf8f5a" providerId="ADAL" clId="{9E696389-CF2A-4033-995C-7177EA03C4BF}" dt="2022-06-17T19:16:26.290" v="10284" actId="20577"/>
        <pc:sldMkLst>
          <pc:docMk/>
          <pc:sldMk cId="3347514181" sldId="1902"/>
        </pc:sldMkLst>
        <pc:spChg chg="mod">
          <ac:chgData name="Arce, Eliezer - HCD" userId="86e2a09b-373b-4628-98eb-6eec5ccf8f5a" providerId="ADAL" clId="{9E696389-CF2A-4033-995C-7177EA03C4BF}" dt="2022-06-14T15:44:18.292" v="5088" actId="14100"/>
          <ac:spMkLst>
            <pc:docMk/>
            <pc:sldMk cId="3347514181" sldId="1902"/>
            <ac:spMk id="3" creationId="{148315EF-4F11-C645-A6FD-E3E56D7DD527}"/>
          </ac:spMkLst>
        </pc:spChg>
        <pc:spChg chg="mod">
          <ac:chgData name="Arce, Eliezer - HCD" userId="86e2a09b-373b-4628-98eb-6eec5ccf8f5a" providerId="ADAL" clId="{9E696389-CF2A-4033-995C-7177EA03C4BF}" dt="2022-06-17T19:16:26.290" v="10284" actId="20577"/>
          <ac:spMkLst>
            <pc:docMk/>
            <pc:sldMk cId="3347514181" sldId="1902"/>
            <ac:spMk id="5" creationId="{EE4801AC-DF1A-AD45-B569-9E1BEDE682CA}"/>
          </ac:spMkLst>
        </pc:spChg>
      </pc:sldChg>
      <pc:sldChg chg="addSp modSp add mod ord">
        <pc:chgData name="Arce, Eliezer - HCD" userId="86e2a09b-373b-4628-98eb-6eec5ccf8f5a" providerId="ADAL" clId="{9E696389-CF2A-4033-995C-7177EA03C4BF}" dt="2022-06-14T16:09:17.368" v="5238" actId="20577"/>
        <pc:sldMkLst>
          <pc:docMk/>
          <pc:sldMk cId="1869922714" sldId="1903"/>
        </pc:sldMkLst>
        <pc:spChg chg="mod">
          <ac:chgData name="Arce, Eliezer - HCD" userId="86e2a09b-373b-4628-98eb-6eec5ccf8f5a" providerId="ADAL" clId="{9E696389-CF2A-4033-995C-7177EA03C4BF}" dt="2022-06-14T15:59:25.600" v="5228" actId="14100"/>
          <ac:spMkLst>
            <pc:docMk/>
            <pc:sldMk cId="1869922714" sldId="1903"/>
            <ac:spMk id="3" creationId="{83A932DF-CAFD-44F1-ADC9-17A615FCEF2C}"/>
          </ac:spMkLst>
        </pc:spChg>
        <pc:spChg chg="add mod">
          <ac:chgData name="Arce, Eliezer - HCD" userId="86e2a09b-373b-4628-98eb-6eec5ccf8f5a" providerId="ADAL" clId="{9E696389-CF2A-4033-995C-7177EA03C4BF}" dt="2022-06-14T16:09:17.368" v="5238" actId="20577"/>
          <ac:spMkLst>
            <pc:docMk/>
            <pc:sldMk cId="1869922714" sldId="1903"/>
            <ac:spMk id="5" creationId="{4FFCFD32-A0AC-4AEA-8BBD-3E11740FE2F0}"/>
          </ac:spMkLst>
        </pc:spChg>
      </pc:sldChg>
      <pc:sldChg chg="add del">
        <pc:chgData name="Arce, Eliezer - HCD" userId="86e2a09b-373b-4628-98eb-6eec5ccf8f5a" providerId="ADAL" clId="{9E696389-CF2A-4033-995C-7177EA03C4BF}" dt="2022-06-14T13:19:34.752" v="3792" actId="2890"/>
        <pc:sldMkLst>
          <pc:docMk/>
          <pc:sldMk cId="2354487795" sldId="1903"/>
        </pc:sldMkLst>
      </pc:sldChg>
      <pc:sldChg chg="addSp delSp modSp add del mod">
        <pc:chgData name="Arce, Eliezer - HCD" userId="86e2a09b-373b-4628-98eb-6eec5ccf8f5a" providerId="ADAL" clId="{9E696389-CF2A-4033-995C-7177EA03C4BF}" dt="2022-06-15T15:55:58.717" v="7621" actId="2696"/>
        <pc:sldMkLst>
          <pc:docMk/>
          <pc:sldMk cId="2942192006" sldId="1904"/>
        </pc:sldMkLst>
        <pc:spChg chg="del mod">
          <ac:chgData name="Arce, Eliezer - HCD" userId="86e2a09b-373b-4628-98eb-6eec5ccf8f5a" providerId="ADAL" clId="{9E696389-CF2A-4033-995C-7177EA03C4BF}" dt="2022-06-14T20:01:57.368" v="6532" actId="478"/>
          <ac:spMkLst>
            <pc:docMk/>
            <pc:sldMk cId="2942192006" sldId="1904"/>
            <ac:spMk id="3" creationId="{83A932DF-CAFD-44F1-ADC9-17A615FCEF2C}"/>
          </ac:spMkLst>
        </pc:spChg>
        <pc:spChg chg="add del mod">
          <ac:chgData name="Arce, Eliezer - HCD" userId="86e2a09b-373b-4628-98eb-6eec5ccf8f5a" providerId="ADAL" clId="{9E696389-CF2A-4033-995C-7177EA03C4BF}" dt="2022-06-14T19:31:32.299" v="6526" actId="478"/>
          <ac:spMkLst>
            <pc:docMk/>
            <pc:sldMk cId="2942192006" sldId="1904"/>
            <ac:spMk id="6" creationId="{24A1A643-F783-4C45-B4BB-EB0570893CB4}"/>
          </ac:spMkLst>
        </pc:spChg>
        <pc:spChg chg="add mod">
          <ac:chgData name="Arce, Eliezer - HCD" userId="86e2a09b-373b-4628-98eb-6eec5ccf8f5a" providerId="ADAL" clId="{9E696389-CF2A-4033-995C-7177EA03C4BF}" dt="2022-06-14T20:02:17.149" v="6566" actId="123"/>
          <ac:spMkLst>
            <pc:docMk/>
            <pc:sldMk cId="2942192006" sldId="1904"/>
            <ac:spMk id="10" creationId="{B4FEFC1A-9159-420B-A76F-7F8CAC3B5466}"/>
          </ac:spMkLst>
        </pc:spChg>
        <pc:picChg chg="add del mod">
          <ac:chgData name="Arce, Eliezer - HCD" userId="86e2a09b-373b-4628-98eb-6eec5ccf8f5a" providerId="ADAL" clId="{9E696389-CF2A-4033-995C-7177EA03C4BF}" dt="2022-06-14T18:52:03.236" v="6490" actId="478"/>
          <ac:picMkLst>
            <pc:docMk/>
            <pc:sldMk cId="2942192006" sldId="1904"/>
            <ac:picMk id="4" creationId="{7C55AA5B-04CD-46AF-A055-7E55DA27DE92}"/>
          </ac:picMkLst>
        </pc:picChg>
        <pc:picChg chg="add del">
          <ac:chgData name="Arce, Eliezer - HCD" userId="86e2a09b-373b-4628-98eb-6eec5ccf8f5a" providerId="ADAL" clId="{9E696389-CF2A-4033-995C-7177EA03C4BF}" dt="2022-06-14T19:52:00.698" v="6528" actId="22"/>
          <ac:picMkLst>
            <pc:docMk/>
            <pc:sldMk cId="2942192006" sldId="1904"/>
            <ac:picMk id="8" creationId="{3BC994F5-75EF-4204-BE72-9C128A25EF21}"/>
          </ac:picMkLst>
        </pc:picChg>
      </pc:sldChg>
      <pc:sldChg chg="addSp modSp add mod">
        <pc:chgData name="Arce, Eliezer - HCD" userId="86e2a09b-373b-4628-98eb-6eec5ccf8f5a" providerId="ADAL" clId="{9E696389-CF2A-4033-995C-7177EA03C4BF}" dt="2022-06-14T17:26:42.430" v="5601" actId="1037"/>
        <pc:sldMkLst>
          <pc:docMk/>
          <pc:sldMk cId="48834894" sldId="1905"/>
        </pc:sldMkLst>
        <pc:spChg chg="mod">
          <ac:chgData name="Arce, Eliezer - HCD" userId="86e2a09b-373b-4628-98eb-6eec5ccf8f5a" providerId="ADAL" clId="{9E696389-CF2A-4033-995C-7177EA03C4BF}" dt="2022-06-14T13:23:53.499" v="3943" actId="20577"/>
          <ac:spMkLst>
            <pc:docMk/>
            <pc:sldMk cId="48834894" sldId="1905"/>
            <ac:spMk id="3" creationId="{83A932DF-CAFD-44F1-ADC9-17A615FCEF2C}"/>
          </ac:spMkLst>
        </pc:spChg>
        <pc:graphicFrameChg chg="add mod modGraphic">
          <ac:chgData name="Arce, Eliezer - HCD" userId="86e2a09b-373b-4628-98eb-6eec5ccf8f5a" providerId="ADAL" clId="{9E696389-CF2A-4033-995C-7177EA03C4BF}" dt="2022-06-14T17:26:42.430" v="5601" actId="1037"/>
          <ac:graphicFrameMkLst>
            <pc:docMk/>
            <pc:sldMk cId="48834894" sldId="1905"/>
            <ac:graphicFrameMk id="5" creationId="{B97F56F7-0153-4FBF-A56F-4FF410EEF2D6}"/>
          </ac:graphicFrameMkLst>
        </pc:graphicFrameChg>
        <pc:picChg chg="add mod">
          <ac:chgData name="Arce, Eliezer - HCD" userId="86e2a09b-373b-4628-98eb-6eec5ccf8f5a" providerId="ADAL" clId="{9E696389-CF2A-4033-995C-7177EA03C4BF}" dt="2022-06-14T17:24:52.429" v="5541"/>
          <ac:picMkLst>
            <pc:docMk/>
            <pc:sldMk cId="48834894" sldId="1905"/>
            <ac:picMk id="4" creationId="{491FA91C-34C6-4E8D-B93B-D24F693EC829}"/>
          </ac:picMkLst>
        </pc:picChg>
      </pc:sldChg>
      <pc:sldChg chg="addSp modSp add mod">
        <pc:chgData name="Arce, Eliezer - HCD" userId="86e2a09b-373b-4628-98eb-6eec5ccf8f5a" providerId="ADAL" clId="{9E696389-CF2A-4033-995C-7177EA03C4BF}" dt="2022-06-17T19:13:21.311" v="10237" actId="20577"/>
        <pc:sldMkLst>
          <pc:docMk/>
          <pc:sldMk cId="2801504555" sldId="1906"/>
        </pc:sldMkLst>
        <pc:spChg chg="mod">
          <ac:chgData name="Arce, Eliezer - HCD" userId="86e2a09b-373b-4628-98eb-6eec5ccf8f5a" providerId="ADAL" clId="{9E696389-CF2A-4033-995C-7177EA03C4BF}" dt="2022-06-17T19:13:21.311" v="10237" actId="20577"/>
          <ac:spMkLst>
            <pc:docMk/>
            <pc:sldMk cId="2801504555" sldId="1906"/>
            <ac:spMk id="3" creationId="{83A932DF-CAFD-44F1-ADC9-17A615FCEF2C}"/>
          </ac:spMkLst>
        </pc:spChg>
        <pc:spChg chg="add mod">
          <ac:chgData name="Arce, Eliezer - HCD" userId="86e2a09b-373b-4628-98eb-6eec5ccf8f5a" providerId="ADAL" clId="{9E696389-CF2A-4033-995C-7177EA03C4BF}" dt="2022-06-17T14:21:07.143" v="8918" actId="20577"/>
          <ac:spMkLst>
            <pc:docMk/>
            <pc:sldMk cId="2801504555" sldId="1906"/>
            <ac:spMk id="5" creationId="{20D97552-5B52-4E02-82C6-50B8749A9618}"/>
          </ac:spMkLst>
        </pc:spChg>
      </pc:sldChg>
      <pc:sldChg chg="addSp modSp add mod">
        <pc:chgData name="Arce, Eliezer - HCD" userId="86e2a09b-373b-4628-98eb-6eec5ccf8f5a" providerId="ADAL" clId="{9E696389-CF2A-4033-995C-7177EA03C4BF}" dt="2022-06-17T19:13:31.771" v="10243" actId="20577"/>
        <pc:sldMkLst>
          <pc:docMk/>
          <pc:sldMk cId="2031569037" sldId="1907"/>
        </pc:sldMkLst>
        <pc:spChg chg="mod">
          <ac:chgData name="Arce, Eliezer - HCD" userId="86e2a09b-373b-4628-98eb-6eec5ccf8f5a" providerId="ADAL" clId="{9E696389-CF2A-4033-995C-7177EA03C4BF}" dt="2022-06-17T19:13:31.771" v="10243" actId="20577"/>
          <ac:spMkLst>
            <pc:docMk/>
            <pc:sldMk cId="2031569037" sldId="1907"/>
            <ac:spMk id="3" creationId="{83A932DF-CAFD-44F1-ADC9-17A615FCEF2C}"/>
          </ac:spMkLst>
        </pc:spChg>
        <pc:spChg chg="add mod">
          <ac:chgData name="Arce, Eliezer - HCD" userId="86e2a09b-373b-4628-98eb-6eec5ccf8f5a" providerId="ADAL" clId="{9E696389-CF2A-4033-995C-7177EA03C4BF}" dt="2022-06-14T15:05:40.531" v="4391" actId="14100"/>
          <ac:spMkLst>
            <pc:docMk/>
            <pc:sldMk cId="2031569037" sldId="1907"/>
            <ac:spMk id="5" creationId="{CCB6C9BF-6706-4F2B-BC44-26C3B7EB0179}"/>
          </ac:spMkLst>
        </pc:spChg>
      </pc:sldChg>
      <pc:sldChg chg="addSp modSp add mod">
        <pc:chgData name="Arce, Eliezer - HCD" userId="86e2a09b-373b-4628-98eb-6eec5ccf8f5a" providerId="ADAL" clId="{9E696389-CF2A-4033-995C-7177EA03C4BF}" dt="2022-06-17T19:13:16.040" v="10234" actId="20577"/>
        <pc:sldMkLst>
          <pc:docMk/>
          <pc:sldMk cId="2689581034" sldId="1908"/>
        </pc:sldMkLst>
        <pc:spChg chg="mod">
          <ac:chgData name="Arce, Eliezer - HCD" userId="86e2a09b-373b-4628-98eb-6eec5ccf8f5a" providerId="ADAL" clId="{9E696389-CF2A-4033-995C-7177EA03C4BF}" dt="2022-06-17T19:13:16.040" v="10234" actId="20577"/>
          <ac:spMkLst>
            <pc:docMk/>
            <pc:sldMk cId="2689581034" sldId="1908"/>
            <ac:spMk id="3" creationId="{83A932DF-CAFD-44F1-ADC9-17A615FCEF2C}"/>
          </ac:spMkLst>
        </pc:spChg>
        <pc:spChg chg="add mod">
          <ac:chgData name="Arce, Eliezer - HCD" userId="86e2a09b-373b-4628-98eb-6eec5ccf8f5a" providerId="ADAL" clId="{9E696389-CF2A-4033-995C-7177EA03C4BF}" dt="2022-06-17T13:49:00.836" v="8766" actId="1035"/>
          <ac:spMkLst>
            <pc:docMk/>
            <pc:sldMk cId="2689581034" sldId="1908"/>
            <ac:spMk id="5" creationId="{3807246A-7CFE-4A44-B2DB-115FD1BADCE5}"/>
          </ac:spMkLst>
        </pc:spChg>
      </pc:sldChg>
      <pc:sldChg chg="modSp add mod ord">
        <pc:chgData name="Arce, Eliezer - HCD" userId="86e2a09b-373b-4628-98eb-6eec5ccf8f5a" providerId="ADAL" clId="{9E696389-CF2A-4033-995C-7177EA03C4BF}" dt="2022-06-17T19:15:05.127" v="10281" actId="1036"/>
        <pc:sldMkLst>
          <pc:docMk/>
          <pc:sldMk cId="3447196924" sldId="1909"/>
        </pc:sldMkLst>
        <pc:spChg chg="mod">
          <ac:chgData name="Arce, Eliezer - HCD" userId="86e2a09b-373b-4628-98eb-6eec5ccf8f5a" providerId="ADAL" clId="{9E696389-CF2A-4033-995C-7177EA03C4BF}" dt="2022-06-17T19:13:27.220" v="10240" actId="20577"/>
          <ac:spMkLst>
            <pc:docMk/>
            <pc:sldMk cId="3447196924" sldId="1909"/>
            <ac:spMk id="3" creationId="{83A932DF-CAFD-44F1-ADC9-17A615FCEF2C}"/>
          </ac:spMkLst>
        </pc:spChg>
        <pc:spChg chg="mod">
          <ac:chgData name="Arce, Eliezer - HCD" userId="86e2a09b-373b-4628-98eb-6eec5ccf8f5a" providerId="ADAL" clId="{9E696389-CF2A-4033-995C-7177EA03C4BF}" dt="2022-06-17T19:15:05.127" v="10281" actId="1036"/>
          <ac:spMkLst>
            <pc:docMk/>
            <pc:sldMk cId="3447196924" sldId="1909"/>
            <ac:spMk id="5" creationId="{CCB6C9BF-6706-4F2B-BC44-26C3B7EB0179}"/>
          </ac:spMkLst>
        </pc:spChg>
      </pc:sldChg>
      <pc:sldChg chg="addSp delSp modSp add mod">
        <pc:chgData name="Arce, Eliezer - HCD" userId="86e2a09b-373b-4628-98eb-6eec5ccf8f5a" providerId="ADAL" clId="{9E696389-CF2A-4033-995C-7177EA03C4BF}" dt="2022-06-17T19:15:51.307" v="10283" actId="113"/>
        <pc:sldMkLst>
          <pc:docMk/>
          <pc:sldMk cId="629973490" sldId="1910"/>
        </pc:sldMkLst>
        <pc:spChg chg="mod">
          <ac:chgData name="Arce, Eliezer - HCD" userId="86e2a09b-373b-4628-98eb-6eec5ccf8f5a" providerId="ADAL" clId="{9E696389-CF2A-4033-995C-7177EA03C4BF}" dt="2022-06-17T19:13:36.028" v="10246" actId="20577"/>
          <ac:spMkLst>
            <pc:docMk/>
            <pc:sldMk cId="629973490" sldId="1910"/>
            <ac:spMk id="3" creationId="{83A932DF-CAFD-44F1-ADC9-17A615FCEF2C}"/>
          </ac:spMkLst>
        </pc:spChg>
        <pc:spChg chg="del mod">
          <ac:chgData name="Arce, Eliezer - HCD" userId="86e2a09b-373b-4628-98eb-6eec5ccf8f5a" providerId="ADAL" clId="{9E696389-CF2A-4033-995C-7177EA03C4BF}" dt="2022-06-14T15:02:16.662" v="4319" actId="478"/>
          <ac:spMkLst>
            <pc:docMk/>
            <pc:sldMk cId="629973490" sldId="1910"/>
            <ac:spMk id="5" creationId="{CCB6C9BF-6706-4F2B-BC44-26C3B7EB0179}"/>
          </ac:spMkLst>
        </pc:spChg>
        <pc:graphicFrameChg chg="add mod modGraphic">
          <ac:chgData name="Arce, Eliezer - HCD" userId="86e2a09b-373b-4628-98eb-6eec5ccf8f5a" providerId="ADAL" clId="{9E696389-CF2A-4033-995C-7177EA03C4BF}" dt="2022-06-17T19:15:51.307" v="10283" actId="113"/>
          <ac:graphicFrameMkLst>
            <pc:docMk/>
            <pc:sldMk cId="629973490" sldId="1910"/>
            <ac:graphicFrameMk id="4" creationId="{04921F31-BCBD-45C2-B441-2F3A2B21EBB9}"/>
          </ac:graphicFrameMkLst>
        </pc:graphicFrameChg>
      </pc:sldChg>
      <pc:sldChg chg="addSp delSp modSp add mod">
        <pc:chgData name="Arce, Eliezer - HCD" userId="86e2a09b-373b-4628-98eb-6eec5ccf8f5a" providerId="ADAL" clId="{9E696389-CF2A-4033-995C-7177EA03C4BF}" dt="2022-06-17T19:13:51.848" v="10255" actId="20577"/>
        <pc:sldMkLst>
          <pc:docMk/>
          <pc:sldMk cId="1390808117" sldId="1911"/>
        </pc:sldMkLst>
        <pc:spChg chg="mod">
          <ac:chgData name="Arce, Eliezer - HCD" userId="86e2a09b-373b-4628-98eb-6eec5ccf8f5a" providerId="ADAL" clId="{9E696389-CF2A-4033-995C-7177EA03C4BF}" dt="2022-06-17T19:13:51.848" v="10255" actId="20577"/>
          <ac:spMkLst>
            <pc:docMk/>
            <pc:sldMk cId="1390808117" sldId="1911"/>
            <ac:spMk id="3" creationId="{83A932DF-CAFD-44F1-ADC9-17A615FCEF2C}"/>
          </ac:spMkLst>
        </pc:spChg>
        <pc:spChg chg="add mod">
          <ac:chgData name="Arce, Eliezer - HCD" userId="86e2a09b-373b-4628-98eb-6eec5ccf8f5a" providerId="ADAL" clId="{9E696389-CF2A-4033-995C-7177EA03C4BF}" dt="2022-06-14T15:17:13.744" v="4711" actId="207"/>
          <ac:spMkLst>
            <pc:docMk/>
            <pc:sldMk cId="1390808117" sldId="1911"/>
            <ac:spMk id="6" creationId="{2726A335-904F-4774-BCEF-A3F809AD26FD}"/>
          </ac:spMkLst>
        </pc:spChg>
        <pc:graphicFrameChg chg="del mod modGraphic">
          <ac:chgData name="Arce, Eliezer - HCD" userId="86e2a09b-373b-4628-98eb-6eec5ccf8f5a" providerId="ADAL" clId="{9E696389-CF2A-4033-995C-7177EA03C4BF}" dt="2022-06-14T15:13:53.807" v="4631" actId="478"/>
          <ac:graphicFrameMkLst>
            <pc:docMk/>
            <pc:sldMk cId="1390808117" sldId="1911"/>
            <ac:graphicFrameMk id="4" creationId="{04921F31-BCBD-45C2-B441-2F3A2B21EBB9}"/>
          </ac:graphicFrameMkLst>
        </pc:graphicFrameChg>
        <pc:picChg chg="add mod modCrop">
          <ac:chgData name="Arce, Eliezer - HCD" userId="86e2a09b-373b-4628-98eb-6eec5ccf8f5a" providerId="ADAL" clId="{9E696389-CF2A-4033-995C-7177EA03C4BF}" dt="2022-06-14T15:16:15.615" v="4668" actId="1038"/>
          <ac:picMkLst>
            <pc:docMk/>
            <pc:sldMk cId="1390808117" sldId="1911"/>
            <ac:picMk id="5" creationId="{263EEF6C-17A6-4532-BD26-532C10C803DC}"/>
          </ac:picMkLst>
        </pc:picChg>
      </pc:sldChg>
      <pc:sldChg chg="addSp delSp modSp add mod ord">
        <pc:chgData name="Arce, Eliezer - HCD" userId="86e2a09b-373b-4628-98eb-6eec5ccf8f5a" providerId="ADAL" clId="{9E696389-CF2A-4033-995C-7177EA03C4BF}" dt="2022-06-17T19:13:46.607" v="10252" actId="20577"/>
        <pc:sldMkLst>
          <pc:docMk/>
          <pc:sldMk cId="1552459632" sldId="1912"/>
        </pc:sldMkLst>
        <pc:spChg chg="mod">
          <ac:chgData name="Arce, Eliezer - HCD" userId="86e2a09b-373b-4628-98eb-6eec5ccf8f5a" providerId="ADAL" clId="{9E696389-CF2A-4033-995C-7177EA03C4BF}" dt="2022-06-17T19:13:46.607" v="10252" actId="20577"/>
          <ac:spMkLst>
            <pc:docMk/>
            <pc:sldMk cId="1552459632" sldId="1912"/>
            <ac:spMk id="3" creationId="{83A932DF-CAFD-44F1-ADC9-17A615FCEF2C}"/>
          </ac:spMkLst>
        </pc:spChg>
        <pc:spChg chg="del">
          <ac:chgData name="Arce, Eliezer - HCD" userId="86e2a09b-373b-4628-98eb-6eec5ccf8f5a" providerId="ADAL" clId="{9E696389-CF2A-4033-995C-7177EA03C4BF}" dt="2022-06-14T15:18:24.204" v="4714" actId="478"/>
          <ac:spMkLst>
            <pc:docMk/>
            <pc:sldMk cId="1552459632" sldId="1912"/>
            <ac:spMk id="6" creationId="{2726A335-904F-4774-BCEF-A3F809AD26FD}"/>
          </ac:spMkLst>
        </pc:spChg>
        <pc:picChg chg="del">
          <ac:chgData name="Arce, Eliezer - HCD" userId="86e2a09b-373b-4628-98eb-6eec5ccf8f5a" providerId="ADAL" clId="{9E696389-CF2A-4033-995C-7177EA03C4BF}" dt="2022-06-14T15:18:18.943" v="4713" actId="478"/>
          <ac:picMkLst>
            <pc:docMk/>
            <pc:sldMk cId="1552459632" sldId="1912"/>
            <ac:picMk id="5" creationId="{263EEF6C-17A6-4532-BD26-532C10C803DC}"/>
          </ac:picMkLst>
        </pc:picChg>
        <pc:picChg chg="add mod modCrop">
          <ac:chgData name="Arce, Eliezer - HCD" userId="86e2a09b-373b-4628-98eb-6eec5ccf8f5a" providerId="ADAL" clId="{9E696389-CF2A-4033-995C-7177EA03C4BF}" dt="2022-06-14T15:35:39.234" v="4936" actId="1035"/>
          <ac:picMkLst>
            <pc:docMk/>
            <pc:sldMk cId="1552459632" sldId="1912"/>
            <ac:picMk id="7" creationId="{87BF9584-78C7-4B35-8E62-889BFF0949D1}"/>
          </ac:picMkLst>
        </pc:picChg>
      </pc:sldChg>
      <pc:sldChg chg="addSp delSp modSp add mod ord">
        <pc:chgData name="Arce, Eliezer - HCD" userId="86e2a09b-373b-4628-98eb-6eec5ccf8f5a" providerId="ADAL" clId="{9E696389-CF2A-4033-995C-7177EA03C4BF}" dt="2022-06-17T19:13:40.923" v="10249" actId="20577"/>
        <pc:sldMkLst>
          <pc:docMk/>
          <pc:sldMk cId="907030073" sldId="1913"/>
        </pc:sldMkLst>
        <pc:spChg chg="mod">
          <ac:chgData name="Arce, Eliezer - HCD" userId="86e2a09b-373b-4628-98eb-6eec5ccf8f5a" providerId="ADAL" clId="{9E696389-CF2A-4033-995C-7177EA03C4BF}" dt="2022-06-17T19:13:40.923" v="10249" actId="20577"/>
          <ac:spMkLst>
            <pc:docMk/>
            <pc:sldMk cId="907030073" sldId="1913"/>
            <ac:spMk id="3" creationId="{83A932DF-CAFD-44F1-ADC9-17A615FCEF2C}"/>
          </ac:spMkLst>
        </pc:spChg>
        <pc:spChg chg="del">
          <ac:chgData name="Arce, Eliezer - HCD" userId="86e2a09b-373b-4628-98eb-6eec5ccf8f5a" providerId="ADAL" clId="{9E696389-CF2A-4033-995C-7177EA03C4BF}" dt="2022-06-14T15:20:21.949" v="4793" actId="478"/>
          <ac:spMkLst>
            <pc:docMk/>
            <pc:sldMk cId="907030073" sldId="1913"/>
            <ac:spMk id="6" creationId="{2726A335-904F-4774-BCEF-A3F809AD26FD}"/>
          </ac:spMkLst>
        </pc:spChg>
        <pc:spChg chg="add mod">
          <ac:chgData name="Arce, Eliezer - HCD" userId="86e2a09b-373b-4628-98eb-6eec5ccf8f5a" providerId="ADAL" clId="{9E696389-CF2A-4033-995C-7177EA03C4BF}" dt="2022-06-17T14:25:47.979" v="9043" actId="1035"/>
          <ac:spMkLst>
            <pc:docMk/>
            <pc:sldMk cId="907030073" sldId="1913"/>
            <ac:spMk id="8" creationId="{7A3EA927-05C7-42A1-BC8C-4AFB4380E4B8}"/>
          </ac:spMkLst>
        </pc:spChg>
        <pc:graphicFrameChg chg="add mod modGraphic">
          <ac:chgData name="Arce, Eliezer - HCD" userId="86e2a09b-373b-4628-98eb-6eec5ccf8f5a" providerId="ADAL" clId="{9E696389-CF2A-4033-995C-7177EA03C4BF}" dt="2022-06-17T14:25:40.775" v="9030" actId="1035"/>
          <ac:graphicFrameMkLst>
            <pc:docMk/>
            <pc:sldMk cId="907030073" sldId="1913"/>
            <ac:graphicFrameMk id="4" creationId="{5E02C256-E2A5-443A-ACF2-458EEB681B48}"/>
          </ac:graphicFrameMkLst>
        </pc:graphicFrameChg>
        <pc:picChg chg="del">
          <ac:chgData name="Arce, Eliezer - HCD" userId="86e2a09b-373b-4628-98eb-6eec5ccf8f5a" providerId="ADAL" clId="{9E696389-CF2A-4033-995C-7177EA03C4BF}" dt="2022-06-14T15:20:17.105" v="4792" actId="478"/>
          <ac:picMkLst>
            <pc:docMk/>
            <pc:sldMk cId="907030073" sldId="1913"/>
            <ac:picMk id="5" creationId="{263EEF6C-17A6-4532-BD26-532C10C803DC}"/>
          </ac:picMkLst>
        </pc:picChg>
      </pc:sldChg>
      <pc:sldChg chg="addSp delSp modSp add mod ord">
        <pc:chgData name="Arce, Eliezer - HCD" userId="86e2a09b-373b-4628-98eb-6eec5ccf8f5a" providerId="ADAL" clId="{9E696389-CF2A-4033-995C-7177EA03C4BF}" dt="2022-06-14T16:11:35.339" v="5293" actId="20577"/>
        <pc:sldMkLst>
          <pc:docMk/>
          <pc:sldMk cId="45200054" sldId="1914"/>
        </pc:sldMkLst>
        <pc:spChg chg="del">
          <ac:chgData name="Arce, Eliezer - HCD" userId="86e2a09b-373b-4628-98eb-6eec5ccf8f5a" providerId="ADAL" clId="{9E696389-CF2A-4033-995C-7177EA03C4BF}" dt="2022-06-14T15:56:51.966" v="5209" actId="478"/>
          <ac:spMkLst>
            <pc:docMk/>
            <pc:sldMk cId="45200054" sldId="1914"/>
            <ac:spMk id="5" creationId="{4FFCFD32-A0AC-4AEA-8BBD-3E11740FE2F0}"/>
          </ac:spMkLst>
        </pc:spChg>
        <pc:spChg chg="add mod">
          <ac:chgData name="Arce, Eliezer - HCD" userId="86e2a09b-373b-4628-98eb-6eec5ccf8f5a" providerId="ADAL" clId="{9E696389-CF2A-4033-995C-7177EA03C4BF}" dt="2022-06-14T16:11:35.339" v="5293" actId="20577"/>
          <ac:spMkLst>
            <pc:docMk/>
            <pc:sldMk cId="45200054" sldId="1914"/>
            <ac:spMk id="6" creationId="{CEF4C670-EB85-4A2C-B423-BF9A033D0D7F}"/>
          </ac:spMkLst>
        </pc:spChg>
      </pc:sldChg>
      <pc:sldChg chg="addSp delSp modSp add mod">
        <pc:chgData name="Arce, Eliezer - HCD" userId="86e2a09b-373b-4628-98eb-6eec5ccf8f5a" providerId="ADAL" clId="{9E696389-CF2A-4033-995C-7177EA03C4BF}" dt="2022-06-17T14:31:08.393" v="9051" actId="6549"/>
        <pc:sldMkLst>
          <pc:docMk/>
          <pc:sldMk cId="4273246985" sldId="1915"/>
        </pc:sldMkLst>
        <pc:spChg chg="del">
          <ac:chgData name="Arce, Eliezer - HCD" userId="86e2a09b-373b-4628-98eb-6eec5ccf8f5a" providerId="ADAL" clId="{9E696389-CF2A-4033-995C-7177EA03C4BF}" dt="2022-06-14T15:56:57.543" v="5210" actId="478"/>
          <ac:spMkLst>
            <pc:docMk/>
            <pc:sldMk cId="4273246985" sldId="1915"/>
            <ac:spMk id="5" creationId="{4FFCFD32-A0AC-4AEA-8BBD-3E11740FE2F0}"/>
          </ac:spMkLst>
        </pc:spChg>
        <pc:spChg chg="add mod">
          <ac:chgData name="Arce, Eliezer - HCD" userId="86e2a09b-373b-4628-98eb-6eec5ccf8f5a" providerId="ADAL" clId="{9E696389-CF2A-4033-995C-7177EA03C4BF}" dt="2022-06-17T14:31:08.393" v="9051" actId="6549"/>
          <ac:spMkLst>
            <pc:docMk/>
            <pc:sldMk cId="4273246985" sldId="1915"/>
            <ac:spMk id="6" creationId="{21D9CF4D-C144-4CC6-A1A3-4DBD8DD6D90B}"/>
          </ac:spMkLst>
        </pc:spChg>
      </pc:sldChg>
      <pc:sldChg chg="addSp delSp modSp add del mod ord">
        <pc:chgData name="Arce, Eliezer - HCD" userId="86e2a09b-373b-4628-98eb-6eec5ccf8f5a" providerId="ADAL" clId="{9E696389-CF2A-4033-995C-7177EA03C4BF}" dt="2022-06-14T17:51:20.795" v="5971" actId="47"/>
        <pc:sldMkLst>
          <pc:docMk/>
          <pc:sldMk cId="1573587280" sldId="1916"/>
        </pc:sldMkLst>
        <pc:spChg chg="del mod">
          <ac:chgData name="Arce, Eliezer - HCD" userId="86e2a09b-373b-4628-98eb-6eec5ccf8f5a" providerId="ADAL" clId="{9E696389-CF2A-4033-995C-7177EA03C4BF}" dt="2022-06-14T17:50:14.292" v="5940" actId="21"/>
          <ac:spMkLst>
            <pc:docMk/>
            <pc:sldMk cId="1573587280" sldId="1916"/>
            <ac:spMk id="3" creationId="{83A932DF-CAFD-44F1-ADC9-17A615FCEF2C}"/>
          </ac:spMkLst>
        </pc:spChg>
        <pc:spChg chg="add mod">
          <ac:chgData name="Arce, Eliezer - HCD" userId="86e2a09b-373b-4628-98eb-6eec5ccf8f5a" providerId="ADAL" clId="{9E696389-CF2A-4033-995C-7177EA03C4BF}" dt="2022-06-14T17:42:49.742" v="5826" actId="20577"/>
          <ac:spMkLst>
            <pc:docMk/>
            <pc:sldMk cId="1573587280" sldId="1916"/>
            <ac:spMk id="5" creationId="{A4BAABA2-95A2-4C59-AA97-79A9FA02DE94}"/>
          </ac:spMkLst>
        </pc:spChg>
        <pc:spChg chg="add mod">
          <ac:chgData name="Arce, Eliezer - HCD" userId="86e2a09b-373b-4628-98eb-6eec5ccf8f5a" providerId="ADAL" clId="{9E696389-CF2A-4033-995C-7177EA03C4BF}" dt="2022-06-14T17:50:14.292" v="5940" actId="21"/>
          <ac:spMkLst>
            <pc:docMk/>
            <pc:sldMk cId="1573587280" sldId="1916"/>
            <ac:spMk id="7" creationId="{94F18352-1EED-4C94-912E-D020831C4B26}"/>
          </ac:spMkLst>
        </pc:spChg>
      </pc:sldChg>
      <pc:sldChg chg="addSp modSp add mod">
        <pc:chgData name="Arce, Eliezer - HCD" userId="86e2a09b-373b-4628-98eb-6eec5ccf8f5a" providerId="ADAL" clId="{9E696389-CF2A-4033-995C-7177EA03C4BF}" dt="2022-06-14T17:28:41.556" v="5660" actId="1036"/>
        <pc:sldMkLst>
          <pc:docMk/>
          <pc:sldMk cId="1746553157" sldId="1917"/>
        </pc:sldMkLst>
        <pc:spChg chg="add mod">
          <ac:chgData name="Arce, Eliezer - HCD" userId="86e2a09b-373b-4628-98eb-6eec5ccf8f5a" providerId="ADAL" clId="{9E696389-CF2A-4033-995C-7177EA03C4BF}" dt="2022-06-14T17:28:41.556" v="5660" actId="1036"/>
          <ac:spMkLst>
            <pc:docMk/>
            <pc:sldMk cId="1746553157" sldId="1917"/>
            <ac:spMk id="6" creationId="{CB06FD74-8894-4ADD-A869-75408B3DDE80}"/>
          </ac:spMkLst>
        </pc:spChg>
        <pc:picChg chg="add mod">
          <ac:chgData name="Arce, Eliezer - HCD" userId="86e2a09b-373b-4628-98eb-6eec5ccf8f5a" providerId="ADAL" clId="{9E696389-CF2A-4033-995C-7177EA03C4BF}" dt="2022-06-14T17:27:20.293" v="5604"/>
          <ac:picMkLst>
            <pc:docMk/>
            <pc:sldMk cId="1746553157" sldId="1917"/>
            <ac:picMk id="4" creationId="{42B6DBE4-C58D-4B06-8206-B8BBED152F35}"/>
          </ac:picMkLst>
        </pc:picChg>
      </pc:sldChg>
      <pc:sldChg chg="modSp add mod">
        <pc:chgData name="Arce, Eliezer - HCD" userId="86e2a09b-373b-4628-98eb-6eec5ccf8f5a" providerId="ADAL" clId="{9E696389-CF2A-4033-995C-7177EA03C4BF}" dt="2022-06-14T16:23:11.178" v="5403" actId="207"/>
        <pc:sldMkLst>
          <pc:docMk/>
          <pc:sldMk cId="3117777486" sldId="1918"/>
        </pc:sldMkLst>
        <pc:spChg chg="mod">
          <ac:chgData name="Arce, Eliezer - HCD" userId="86e2a09b-373b-4628-98eb-6eec5ccf8f5a" providerId="ADAL" clId="{9E696389-CF2A-4033-995C-7177EA03C4BF}" dt="2022-06-14T16:23:11.178" v="5403" actId="207"/>
          <ac:spMkLst>
            <pc:docMk/>
            <pc:sldMk cId="3117777486" sldId="1918"/>
            <ac:spMk id="6" creationId="{21D9CF4D-C144-4CC6-A1A3-4DBD8DD6D90B}"/>
          </ac:spMkLst>
        </pc:spChg>
      </pc:sldChg>
      <pc:sldChg chg="addSp delSp modSp add mod">
        <pc:chgData name="Arce, Eliezer - HCD" userId="86e2a09b-373b-4628-98eb-6eec5ccf8f5a" providerId="ADAL" clId="{9E696389-CF2A-4033-995C-7177EA03C4BF}" dt="2022-06-14T17:21:19.550" v="5540" actId="1076"/>
        <pc:sldMkLst>
          <pc:docMk/>
          <pc:sldMk cId="1414506520" sldId="1919"/>
        </pc:sldMkLst>
        <pc:spChg chg="del">
          <ac:chgData name="Arce, Eliezer - HCD" userId="86e2a09b-373b-4628-98eb-6eec5ccf8f5a" providerId="ADAL" clId="{9E696389-CF2A-4033-995C-7177EA03C4BF}" dt="2022-06-14T16:23:00.765" v="5402" actId="478"/>
          <ac:spMkLst>
            <pc:docMk/>
            <pc:sldMk cId="1414506520" sldId="1919"/>
            <ac:spMk id="6" creationId="{21D9CF4D-C144-4CC6-A1A3-4DBD8DD6D90B}"/>
          </ac:spMkLst>
        </pc:spChg>
        <pc:graphicFrameChg chg="add del mod modGraphic">
          <ac:chgData name="Arce, Eliezer - HCD" userId="86e2a09b-373b-4628-98eb-6eec5ccf8f5a" providerId="ADAL" clId="{9E696389-CF2A-4033-995C-7177EA03C4BF}" dt="2022-06-14T16:27:46.347" v="5502" actId="478"/>
          <ac:graphicFrameMkLst>
            <pc:docMk/>
            <pc:sldMk cId="1414506520" sldId="1919"/>
            <ac:graphicFrameMk id="4" creationId="{C8D573AE-5D4B-4EB2-9CEF-36A79B37AADA}"/>
          </ac:graphicFrameMkLst>
        </pc:graphicFrameChg>
        <pc:picChg chg="add mod modCrop">
          <ac:chgData name="Arce, Eliezer - HCD" userId="86e2a09b-373b-4628-98eb-6eec5ccf8f5a" providerId="ADAL" clId="{9E696389-CF2A-4033-995C-7177EA03C4BF}" dt="2022-06-14T17:21:19.550" v="5540" actId="1076"/>
          <ac:picMkLst>
            <pc:docMk/>
            <pc:sldMk cId="1414506520" sldId="1919"/>
            <ac:picMk id="7" creationId="{71F3E4D9-4379-4725-B542-90A45F8D5B95}"/>
          </ac:picMkLst>
        </pc:picChg>
      </pc:sldChg>
      <pc:sldChg chg="modSp add mod">
        <pc:chgData name="Arce, Eliezer - HCD" userId="86e2a09b-373b-4628-98eb-6eec5ccf8f5a" providerId="ADAL" clId="{9E696389-CF2A-4033-995C-7177EA03C4BF}" dt="2022-06-17T19:17:38.625" v="10285" actId="113"/>
        <pc:sldMkLst>
          <pc:docMk/>
          <pc:sldMk cId="1599800035" sldId="1920"/>
        </pc:sldMkLst>
        <pc:graphicFrameChg chg="mod modGraphic">
          <ac:chgData name="Arce, Eliezer - HCD" userId="86e2a09b-373b-4628-98eb-6eec5ccf8f5a" providerId="ADAL" clId="{9E696389-CF2A-4033-995C-7177EA03C4BF}" dt="2022-06-17T19:17:38.625" v="10285" actId="113"/>
          <ac:graphicFrameMkLst>
            <pc:docMk/>
            <pc:sldMk cId="1599800035" sldId="1920"/>
            <ac:graphicFrameMk id="4" creationId="{C8D573AE-5D4B-4EB2-9CEF-36A79B37AADA}"/>
          </ac:graphicFrameMkLst>
        </pc:graphicFrameChg>
      </pc:sldChg>
      <pc:sldChg chg="addSp delSp modSp add mod">
        <pc:chgData name="Arce, Eliezer - HCD" userId="86e2a09b-373b-4628-98eb-6eec5ccf8f5a" providerId="ADAL" clId="{9E696389-CF2A-4033-995C-7177EA03C4BF}" dt="2022-06-17T14:33:04.102" v="9058" actId="20577"/>
        <pc:sldMkLst>
          <pc:docMk/>
          <pc:sldMk cId="459838439" sldId="1921"/>
        </pc:sldMkLst>
        <pc:spChg chg="del mod">
          <ac:chgData name="Arce, Eliezer - HCD" userId="86e2a09b-373b-4628-98eb-6eec5ccf8f5a" providerId="ADAL" clId="{9E696389-CF2A-4033-995C-7177EA03C4BF}" dt="2022-06-14T17:42:23.211" v="5824" actId="478"/>
          <ac:spMkLst>
            <pc:docMk/>
            <pc:sldMk cId="459838439" sldId="1921"/>
            <ac:spMk id="3" creationId="{83A932DF-CAFD-44F1-ADC9-17A615FCEF2C}"/>
          </ac:spMkLst>
        </pc:spChg>
        <pc:spChg chg="add mod">
          <ac:chgData name="Arce, Eliezer - HCD" userId="86e2a09b-373b-4628-98eb-6eec5ccf8f5a" providerId="ADAL" clId="{9E696389-CF2A-4033-995C-7177EA03C4BF}" dt="2022-06-17T14:33:04.102" v="9058" actId="20577"/>
          <ac:spMkLst>
            <pc:docMk/>
            <pc:sldMk cId="459838439" sldId="1921"/>
            <ac:spMk id="4" creationId="{8958A378-247D-4C03-B49A-6D72E1AB055E}"/>
          </ac:spMkLst>
        </pc:spChg>
        <pc:spChg chg="add mod">
          <ac:chgData name="Arce, Eliezer - HCD" userId="86e2a09b-373b-4628-98eb-6eec5ccf8f5a" providerId="ADAL" clId="{9E696389-CF2A-4033-995C-7177EA03C4BF}" dt="2022-06-14T17:50:18.669" v="5941"/>
          <ac:spMkLst>
            <pc:docMk/>
            <pc:sldMk cId="459838439" sldId="1921"/>
            <ac:spMk id="5" creationId="{0CDEC057-80A4-479D-9B19-3DF1634B5C13}"/>
          </ac:spMkLst>
        </pc:spChg>
      </pc:sldChg>
      <pc:sldChg chg="addSp modSp add mod">
        <pc:chgData name="Arce, Eliezer - HCD" userId="86e2a09b-373b-4628-98eb-6eec5ccf8f5a" providerId="ADAL" clId="{9E696389-CF2A-4033-995C-7177EA03C4BF}" dt="2022-06-17T14:33:27.282" v="9066" actId="1037"/>
        <pc:sldMkLst>
          <pc:docMk/>
          <pc:sldMk cId="3135935608" sldId="1922"/>
        </pc:sldMkLst>
        <pc:spChg chg="mod">
          <ac:chgData name="Arce, Eliezer - HCD" userId="86e2a09b-373b-4628-98eb-6eec5ccf8f5a" providerId="ADAL" clId="{9E696389-CF2A-4033-995C-7177EA03C4BF}" dt="2022-06-14T18:02:46.053" v="6149" actId="1076"/>
          <ac:spMkLst>
            <pc:docMk/>
            <pc:sldMk cId="3135935608" sldId="1922"/>
            <ac:spMk id="3" creationId="{83A932DF-CAFD-44F1-ADC9-17A615FCEF2C}"/>
          </ac:spMkLst>
        </pc:spChg>
        <pc:spChg chg="add mod">
          <ac:chgData name="Arce, Eliezer - HCD" userId="86e2a09b-373b-4628-98eb-6eec5ccf8f5a" providerId="ADAL" clId="{9E696389-CF2A-4033-995C-7177EA03C4BF}" dt="2022-06-17T14:33:27.282" v="9066" actId="1037"/>
          <ac:spMkLst>
            <pc:docMk/>
            <pc:sldMk cId="3135935608" sldId="1922"/>
            <ac:spMk id="5" creationId="{8F7364AD-2D08-4C9A-8C25-3C1DA6820921}"/>
          </ac:spMkLst>
        </pc:spChg>
      </pc:sldChg>
      <pc:sldChg chg="addSp delSp modSp add mod">
        <pc:chgData name="Arce, Eliezer - HCD" userId="86e2a09b-373b-4628-98eb-6eec5ccf8f5a" providerId="ADAL" clId="{9E696389-CF2A-4033-995C-7177EA03C4BF}" dt="2022-06-14T17:33:03.074" v="5747" actId="1035"/>
        <pc:sldMkLst>
          <pc:docMk/>
          <pc:sldMk cId="1029080466" sldId="1923"/>
        </pc:sldMkLst>
        <pc:spChg chg="del mod">
          <ac:chgData name="Arce, Eliezer - HCD" userId="86e2a09b-373b-4628-98eb-6eec5ccf8f5a" providerId="ADAL" clId="{9E696389-CF2A-4033-995C-7177EA03C4BF}" dt="2022-06-14T17:30:45.791" v="5666" actId="478"/>
          <ac:spMkLst>
            <pc:docMk/>
            <pc:sldMk cId="1029080466" sldId="1923"/>
            <ac:spMk id="6" creationId="{CB06FD74-8894-4ADD-A869-75408B3DDE80}"/>
          </ac:spMkLst>
        </pc:spChg>
        <pc:graphicFrameChg chg="add mod modGraphic">
          <ac:chgData name="Arce, Eliezer - HCD" userId="86e2a09b-373b-4628-98eb-6eec5ccf8f5a" providerId="ADAL" clId="{9E696389-CF2A-4033-995C-7177EA03C4BF}" dt="2022-06-14T17:33:03.074" v="5747" actId="1035"/>
          <ac:graphicFrameMkLst>
            <pc:docMk/>
            <pc:sldMk cId="1029080466" sldId="1923"/>
            <ac:graphicFrameMk id="5" creationId="{D809A346-5816-44F4-BFDC-6106889AA941}"/>
          </ac:graphicFrameMkLst>
        </pc:graphicFrameChg>
        <pc:picChg chg="del">
          <ac:chgData name="Arce, Eliezer - HCD" userId="86e2a09b-373b-4628-98eb-6eec5ccf8f5a" providerId="ADAL" clId="{9E696389-CF2A-4033-995C-7177EA03C4BF}" dt="2022-06-14T17:30:39.292" v="5664" actId="478"/>
          <ac:picMkLst>
            <pc:docMk/>
            <pc:sldMk cId="1029080466" sldId="1923"/>
            <ac:picMk id="4" creationId="{42B6DBE4-C58D-4B06-8206-B8BBED152F35}"/>
          </ac:picMkLst>
        </pc:picChg>
        <pc:picChg chg="add mod">
          <ac:chgData name="Arce, Eliezer - HCD" userId="86e2a09b-373b-4628-98eb-6eec5ccf8f5a" providerId="ADAL" clId="{9E696389-CF2A-4033-995C-7177EA03C4BF}" dt="2022-06-14T17:30:48.266" v="5667"/>
          <ac:picMkLst>
            <pc:docMk/>
            <pc:sldMk cId="1029080466" sldId="1923"/>
            <ac:picMk id="7" creationId="{6927CDA7-EE3D-4088-B730-FE63913AF711}"/>
          </ac:picMkLst>
        </pc:picChg>
      </pc:sldChg>
      <pc:sldChg chg="addSp delSp modSp add mod ord">
        <pc:chgData name="Arce, Eliezer - HCD" userId="86e2a09b-373b-4628-98eb-6eec5ccf8f5a" providerId="ADAL" clId="{9E696389-CF2A-4033-995C-7177EA03C4BF}" dt="2022-06-17T19:18:21.289" v="10286" actId="6549"/>
        <pc:sldMkLst>
          <pc:docMk/>
          <pc:sldMk cId="723242623" sldId="1924"/>
        </pc:sldMkLst>
        <pc:spChg chg="add mod">
          <ac:chgData name="Arce, Eliezer - HCD" userId="86e2a09b-373b-4628-98eb-6eec5ccf8f5a" providerId="ADAL" clId="{9E696389-CF2A-4033-995C-7177EA03C4BF}" dt="2022-06-17T19:18:21.289" v="10286" actId="6549"/>
          <ac:spMkLst>
            <pc:docMk/>
            <pc:sldMk cId="723242623" sldId="1924"/>
            <ac:spMk id="8" creationId="{20ED9FE0-2546-437D-A16A-A4EC21908E53}"/>
          </ac:spMkLst>
        </pc:spChg>
        <pc:graphicFrameChg chg="del mod modGraphic">
          <ac:chgData name="Arce, Eliezer - HCD" userId="86e2a09b-373b-4628-98eb-6eec5ccf8f5a" providerId="ADAL" clId="{9E696389-CF2A-4033-995C-7177EA03C4BF}" dt="2022-06-14T17:33:20.366" v="5751" actId="478"/>
          <ac:graphicFrameMkLst>
            <pc:docMk/>
            <pc:sldMk cId="723242623" sldId="1924"/>
            <ac:graphicFrameMk id="5" creationId="{D809A346-5816-44F4-BFDC-6106889AA941}"/>
          </ac:graphicFrameMkLst>
        </pc:graphicFrameChg>
        <pc:picChg chg="del">
          <ac:chgData name="Arce, Eliezer - HCD" userId="86e2a09b-373b-4628-98eb-6eec5ccf8f5a" providerId="ADAL" clId="{9E696389-CF2A-4033-995C-7177EA03C4BF}" dt="2022-06-14T17:33:16.566" v="5749" actId="478"/>
          <ac:picMkLst>
            <pc:docMk/>
            <pc:sldMk cId="723242623" sldId="1924"/>
            <ac:picMk id="7" creationId="{6927CDA7-EE3D-4088-B730-FE63913AF711}"/>
          </ac:picMkLst>
        </pc:picChg>
      </pc:sldChg>
      <pc:sldChg chg="addSp delSp modSp add mod">
        <pc:chgData name="Arce, Eliezer - HCD" userId="86e2a09b-373b-4628-98eb-6eec5ccf8f5a" providerId="ADAL" clId="{9E696389-CF2A-4033-995C-7177EA03C4BF}" dt="2022-06-17T14:34:45.547" v="9083" actId="20577"/>
        <pc:sldMkLst>
          <pc:docMk/>
          <pc:sldMk cId="3063470326" sldId="1925"/>
        </pc:sldMkLst>
        <pc:spChg chg="add mod">
          <ac:chgData name="Arce, Eliezer - HCD" userId="86e2a09b-373b-4628-98eb-6eec5ccf8f5a" providerId="ADAL" clId="{9E696389-CF2A-4033-995C-7177EA03C4BF}" dt="2022-06-17T14:34:45.547" v="9083" actId="20577"/>
          <ac:spMkLst>
            <pc:docMk/>
            <pc:sldMk cId="3063470326" sldId="1925"/>
            <ac:spMk id="6" creationId="{48D113E7-997B-475A-ABD9-05295F8023DB}"/>
          </ac:spMkLst>
        </pc:spChg>
        <pc:spChg chg="del">
          <ac:chgData name="Arce, Eliezer - HCD" userId="86e2a09b-373b-4628-98eb-6eec5ccf8f5a" providerId="ADAL" clId="{9E696389-CF2A-4033-995C-7177EA03C4BF}" dt="2022-06-14T18:05:51.065" v="6205" actId="478"/>
          <ac:spMkLst>
            <pc:docMk/>
            <pc:sldMk cId="3063470326" sldId="1925"/>
            <ac:spMk id="8" creationId="{20ED9FE0-2546-437D-A16A-A4EC21908E53}"/>
          </ac:spMkLst>
        </pc:spChg>
      </pc:sldChg>
      <pc:sldChg chg="modSp add mod">
        <pc:chgData name="Arce, Eliezer - HCD" userId="86e2a09b-373b-4628-98eb-6eec5ccf8f5a" providerId="ADAL" clId="{9E696389-CF2A-4033-995C-7177EA03C4BF}" dt="2022-06-14T18:09:24.163" v="6308" actId="14100"/>
        <pc:sldMkLst>
          <pc:docMk/>
          <pc:sldMk cId="3190282398" sldId="1926"/>
        </pc:sldMkLst>
        <pc:spChg chg="mod">
          <ac:chgData name="Arce, Eliezer - HCD" userId="86e2a09b-373b-4628-98eb-6eec5ccf8f5a" providerId="ADAL" clId="{9E696389-CF2A-4033-995C-7177EA03C4BF}" dt="2022-06-14T18:09:24.163" v="6308" actId="14100"/>
          <ac:spMkLst>
            <pc:docMk/>
            <pc:sldMk cId="3190282398" sldId="1926"/>
            <ac:spMk id="6" creationId="{48D113E7-997B-475A-ABD9-05295F8023DB}"/>
          </ac:spMkLst>
        </pc:spChg>
      </pc:sldChg>
      <pc:sldChg chg="addSp delSp modSp add mod ord">
        <pc:chgData name="Arce, Eliezer - HCD" userId="86e2a09b-373b-4628-98eb-6eec5ccf8f5a" providerId="ADAL" clId="{9E696389-CF2A-4033-995C-7177EA03C4BF}" dt="2022-06-17T19:21:05.895" v="10341" actId="14734"/>
        <pc:sldMkLst>
          <pc:docMk/>
          <pc:sldMk cId="692305808" sldId="1927"/>
        </pc:sldMkLst>
        <pc:spChg chg="del">
          <ac:chgData name="Arce, Eliezer - HCD" userId="86e2a09b-373b-4628-98eb-6eec5ccf8f5a" providerId="ADAL" clId="{9E696389-CF2A-4033-995C-7177EA03C4BF}" dt="2022-06-14T18:11:59.960" v="6327" actId="478"/>
          <ac:spMkLst>
            <pc:docMk/>
            <pc:sldMk cId="692305808" sldId="1927"/>
            <ac:spMk id="6" creationId="{48D113E7-997B-475A-ABD9-05295F8023DB}"/>
          </ac:spMkLst>
        </pc:spChg>
        <pc:graphicFrameChg chg="add del mod modGraphic">
          <ac:chgData name="Arce, Eliezer - HCD" userId="86e2a09b-373b-4628-98eb-6eec5ccf8f5a" providerId="ADAL" clId="{9E696389-CF2A-4033-995C-7177EA03C4BF}" dt="2022-06-17T19:19:10.855" v="10287" actId="478"/>
          <ac:graphicFrameMkLst>
            <pc:docMk/>
            <pc:sldMk cId="692305808" sldId="1927"/>
            <ac:graphicFrameMk id="4" creationId="{EE3390B7-F22D-49BA-B959-05B9E5F87071}"/>
          </ac:graphicFrameMkLst>
        </pc:graphicFrameChg>
        <pc:graphicFrameChg chg="add del mod">
          <ac:chgData name="Arce, Eliezer - HCD" userId="86e2a09b-373b-4628-98eb-6eec5ccf8f5a" providerId="ADAL" clId="{9E696389-CF2A-4033-995C-7177EA03C4BF}" dt="2022-06-17T19:19:51.598" v="10289"/>
          <ac:graphicFrameMkLst>
            <pc:docMk/>
            <pc:sldMk cId="692305808" sldId="1927"/>
            <ac:graphicFrameMk id="5" creationId="{756AD6F3-A5CE-47C3-BB1B-C7CA77E4ED56}"/>
          </ac:graphicFrameMkLst>
        </pc:graphicFrameChg>
        <pc:graphicFrameChg chg="add mod modGraphic">
          <ac:chgData name="Arce, Eliezer - HCD" userId="86e2a09b-373b-4628-98eb-6eec5ccf8f5a" providerId="ADAL" clId="{9E696389-CF2A-4033-995C-7177EA03C4BF}" dt="2022-06-17T19:21:05.895" v="10341" actId="14734"/>
          <ac:graphicFrameMkLst>
            <pc:docMk/>
            <pc:sldMk cId="692305808" sldId="1927"/>
            <ac:graphicFrameMk id="6" creationId="{0ECE9ECB-01A5-495D-BCDD-2B001B070B38}"/>
          </ac:graphicFrameMkLst>
        </pc:graphicFrameChg>
      </pc:sldChg>
      <pc:sldChg chg="addSp modSp add mod">
        <pc:chgData name="Arce, Eliezer - HCD" userId="86e2a09b-373b-4628-98eb-6eec5ccf8f5a" providerId="ADAL" clId="{9E696389-CF2A-4033-995C-7177EA03C4BF}" dt="2022-06-17T19:30:39.459" v="10359" actId="6549"/>
        <pc:sldMkLst>
          <pc:docMk/>
          <pc:sldMk cId="1763930426" sldId="1928"/>
        </pc:sldMkLst>
        <pc:spChg chg="mod">
          <ac:chgData name="Arce, Eliezer - HCD" userId="86e2a09b-373b-4628-98eb-6eec5ccf8f5a" providerId="ADAL" clId="{9E696389-CF2A-4033-995C-7177EA03C4BF}" dt="2022-06-17T19:30:39.459" v="10359" actId="6549"/>
          <ac:spMkLst>
            <pc:docMk/>
            <pc:sldMk cId="1763930426" sldId="1928"/>
            <ac:spMk id="3" creationId="{83A932DF-CAFD-44F1-ADC9-17A615FCEF2C}"/>
          </ac:spMkLst>
        </pc:spChg>
        <pc:picChg chg="add mod modCrop">
          <ac:chgData name="Arce, Eliezer - HCD" userId="86e2a09b-373b-4628-98eb-6eec5ccf8f5a" providerId="ADAL" clId="{9E696389-CF2A-4033-995C-7177EA03C4BF}" dt="2022-06-14T18:50:42.009" v="6433" actId="1035"/>
          <ac:picMkLst>
            <pc:docMk/>
            <pc:sldMk cId="1763930426" sldId="1928"/>
            <ac:picMk id="4" creationId="{2B43A1FA-E3CF-4F99-B221-875EFB849193}"/>
          </ac:picMkLst>
        </pc:picChg>
      </pc:sldChg>
      <pc:sldChg chg="addSp modSp add mod">
        <pc:chgData name="Arce, Eliezer - HCD" userId="86e2a09b-373b-4628-98eb-6eec5ccf8f5a" providerId="ADAL" clId="{9E696389-CF2A-4033-995C-7177EA03C4BF}" dt="2022-06-17T19:30:43.829" v="10360" actId="6549"/>
        <pc:sldMkLst>
          <pc:docMk/>
          <pc:sldMk cId="3944452781" sldId="1929"/>
        </pc:sldMkLst>
        <pc:spChg chg="mod">
          <ac:chgData name="Arce, Eliezer - HCD" userId="86e2a09b-373b-4628-98eb-6eec5ccf8f5a" providerId="ADAL" clId="{9E696389-CF2A-4033-995C-7177EA03C4BF}" dt="2022-06-17T19:30:43.829" v="10360" actId="6549"/>
          <ac:spMkLst>
            <pc:docMk/>
            <pc:sldMk cId="3944452781" sldId="1929"/>
            <ac:spMk id="3" creationId="{83A932DF-CAFD-44F1-ADC9-17A615FCEF2C}"/>
          </ac:spMkLst>
        </pc:spChg>
        <pc:picChg chg="add mod">
          <ac:chgData name="Arce, Eliezer - HCD" userId="86e2a09b-373b-4628-98eb-6eec5ccf8f5a" providerId="ADAL" clId="{9E696389-CF2A-4033-995C-7177EA03C4BF}" dt="2022-06-14T18:51:49.398" v="6489" actId="1035"/>
          <ac:picMkLst>
            <pc:docMk/>
            <pc:sldMk cId="3944452781" sldId="1929"/>
            <ac:picMk id="4" creationId="{0D836431-49E0-40A0-BB10-FC5B8865494A}"/>
          </ac:picMkLst>
        </pc:picChg>
      </pc:sldChg>
      <pc:sldChg chg="addSp delSp modSp add mod">
        <pc:chgData name="Arce, Eliezer - HCD" userId="86e2a09b-373b-4628-98eb-6eec5ccf8f5a" providerId="ADAL" clId="{9E696389-CF2A-4033-995C-7177EA03C4BF}" dt="2022-06-17T19:30:59.440" v="10363" actId="6549"/>
        <pc:sldMkLst>
          <pc:docMk/>
          <pc:sldMk cId="2975820167" sldId="1930"/>
        </pc:sldMkLst>
        <pc:spChg chg="mod">
          <ac:chgData name="Arce, Eliezer - HCD" userId="86e2a09b-373b-4628-98eb-6eec5ccf8f5a" providerId="ADAL" clId="{9E696389-CF2A-4033-995C-7177EA03C4BF}" dt="2022-06-17T19:30:59.440" v="10363" actId="6549"/>
          <ac:spMkLst>
            <pc:docMk/>
            <pc:sldMk cId="2975820167" sldId="1930"/>
            <ac:spMk id="3" creationId="{83A932DF-CAFD-44F1-ADC9-17A615FCEF2C}"/>
          </ac:spMkLst>
        </pc:spChg>
        <pc:spChg chg="add del mod">
          <ac:chgData name="Arce, Eliezer - HCD" userId="86e2a09b-373b-4628-98eb-6eec5ccf8f5a" providerId="ADAL" clId="{9E696389-CF2A-4033-995C-7177EA03C4BF}" dt="2022-06-15T14:30:52.959" v="6899"/>
          <ac:spMkLst>
            <pc:docMk/>
            <pc:sldMk cId="2975820167" sldId="1930"/>
            <ac:spMk id="5" creationId="{DF5438F6-BEFB-46CC-BF1E-875EF060C6C0}"/>
          </ac:spMkLst>
        </pc:spChg>
        <pc:spChg chg="add del mod">
          <ac:chgData name="Arce, Eliezer - HCD" userId="86e2a09b-373b-4628-98eb-6eec5ccf8f5a" providerId="ADAL" clId="{9E696389-CF2A-4033-995C-7177EA03C4BF}" dt="2022-06-15T14:31:20.062" v="6940" actId="478"/>
          <ac:spMkLst>
            <pc:docMk/>
            <pc:sldMk cId="2975820167" sldId="1930"/>
            <ac:spMk id="7" creationId="{E16137CC-49D7-4498-80D4-6CA372EB0D6D}"/>
          </ac:spMkLst>
        </pc:spChg>
        <pc:spChg chg="add del mod">
          <ac:chgData name="Arce, Eliezer - HCD" userId="86e2a09b-373b-4628-98eb-6eec5ccf8f5a" providerId="ADAL" clId="{9E696389-CF2A-4033-995C-7177EA03C4BF}" dt="2022-06-15T14:44:46.884" v="7199"/>
          <ac:spMkLst>
            <pc:docMk/>
            <pc:sldMk cId="2975820167" sldId="1930"/>
            <ac:spMk id="8" creationId="{46FDF0FA-4FFB-4A1E-BB42-C7E9D3A43FA2}"/>
          </ac:spMkLst>
        </pc:spChg>
        <pc:spChg chg="add mod">
          <ac:chgData name="Arce, Eliezer - HCD" userId="86e2a09b-373b-4628-98eb-6eec5ccf8f5a" providerId="ADAL" clId="{9E696389-CF2A-4033-995C-7177EA03C4BF}" dt="2022-06-17T19:29:47.834" v="10358" actId="1035"/>
          <ac:spMkLst>
            <pc:docMk/>
            <pc:sldMk cId="2975820167" sldId="1930"/>
            <ac:spMk id="10" creationId="{82C78344-E9D7-4FBF-B924-883ED9107210}"/>
          </ac:spMkLst>
        </pc:spChg>
        <pc:graphicFrameChg chg="add del mod">
          <ac:chgData name="Arce, Eliezer - HCD" userId="86e2a09b-373b-4628-98eb-6eec5ccf8f5a" providerId="ADAL" clId="{9E696389-CF2A-4033-995C-7177EA03C4BF}" dt="2022-06-15T14:30:52.959" v="6899"/>
          <ac:graphicFrameMkLst>
            <pc:docMk/>
            <pc:sldMk cId="2975820167" sldId="1930"/>
            <ac:graphicFrameMk id="4" creationId="{F7720B9A-0658-4901-9983-C89188E61DE5}"/>
          </ac:graphicFrameMkLst>
        </pc:graphicFrameChg>
        <pc:graphicFrameChg chg="add mod modGraphic">
          <ac:chgData name="Arce, Eliezer - HCD" userId="86e2a09b-373b-4628-98eb-6eec5ccf8f5a" providerId="ADAL" clId="{9E696389-CF2A-4033-995C-7177EA03C4BF}" dt="2022-06-17T19:29:41.260" v="10348" actId="207"/>
          <ac:graphicFrameMkLst>
            <pc:docMk/>
            <pc:sldMk cId="2975820167" sldId="1930"/>
            <ac:graphicFrameMk id="6" creationId="{8E477FF0-6A75-4A75-8E53-7AA3D4012E2F}"/>
          </ac:graphicFrameMkLst>
        </pc:graphicFrameChg>
      </pc:sldChg>
      <pc:sldChg chg="addSp modSp add mod">
        <pc:chgData name="Arce, Eliezer - HCD" userId="86e2a09b-373b-4628-98eb-6eec5ccf8f5a" providerId="ADAL" clId="{9E696389-CF2A-4033-995C-7177EA03C4BF}" dt="2022-06-17T19:30:51.173" v="10361" actId="6549"/>
        <pc:sldMkLst>
          <pc:docMk/>
          <pc:sldMk cId="4231497833" sldId="1931"/>
        </pc:sldMkLst>
        <pc:spChg chg="mod">
          <ac:chgData name="Arce, Eliezer - HCD" userId="86e2a09b-373b-4628-98eb-6eec5ccf8f5a" providerId="ADAL" clId="{9E696389-CF2A-4033-995C-7177EA03C4BF}" dt="2022-06-17T19:30:51.173" v="10361" actId="6549"/>
          <ac:spMkLst>
            <pc:docMk/>
            <pc:sldMk cId="4231497833" sldId="1931"/>
            <ac:spMk id="3" creationId="{83A932DF-CAFD-44F1-ADC9-17A615FCEF2C}"/>
          </ac:spMkLst>
        </pc:spChg>
        <pc:picChg chg="add mod modCrop">
          <ac:chgData name="Arce, Eliezer - HCD" userId="86e2a09b-373b-4628-98eb-6eec5ccf8f5a" providerId="ADAL" clId="{9E696389-CF2A-4033-995C-7177EA03C4BF}" dt="2022-06-15T14:34:10.815" v="6994" actId="1036"/>
          <ac:picMkLst>
            <pc:docMk/>
            <pc:sldMk cId="4231497833" sldId="1931"/>
            <ac:picMk id="5" creationId="{78855121-E6F7-4245-8408-C1571DA23E01}"/>
          </ac:picMkLst>
        </pc:picChg>
      </pc:sldChg>
      <pc:sldChg chg="addSp delSp modSp add mod">
        <pc:chgData name="Arce, Eliezer - HCD" userId="86e2a09b-373b-4628-98eb-6eec5ccf8f5a" providerId="ADAL" clId="{9E696389-CF2A-4033-995C-7177EA03C4BF}" dt="2022-06-17T19:31:11.983" v="10365" actId="6549"/>
        <pc:sldMkLst>
          <pc:docMk/>
          <pc:sldMk cId="4156056022" sldId="1932"/>
        </pc:sldMkLst>
        <pc:spChg chg="mod">
          <ac:chgData name="Arce, Eliezer - HCD" userId="86e2a09b-373b-4628-98eb-6eec5ccf8f5a" providerId="ADAL" clId="{9E696389-CF2A-4033-995C-7177EA03C4BF}" dt="2022-06-17T19:31:11.983" v="10365" actId="6549"/>
          <ac:spMkLst>
            <pc:docMk/>
            <pc:sldMk cId="4156056022" sldId="1932"/>
            <ac:spMk id="3" creationId="{83A932DF-CAFD-44F1-ADC9-17A615FCEF2C}"/>
          </ac:spMkLst>
        </pc:spChg>
        <pc:spChg chg="add mod">
          <ac:chgData name="Arce, Eliezer - HCD" userId="86e2a09b-373b-4628-98eb-6eec5ccf8f5a" providerId="ADAL" clId="{9E696389-CF2A-4033-995C-7177EA03C4BF}" dt="2022-06-15T20:01:30.120" v="7958" actId="1035"/>
          <ac:spMkLst>
            <pc:docMk/>
            <pc:sldMk cId="4156056022" sldId="1932"/>
            <ac:spMk id="5" creationId="{B0107A8F-BB2C-4FFF-9A9A-B36CD0250D43}"/>
          </ac:spMkLst>
        </pc:spChg>
        <pc:graphicFrameChg chg="add del mod modGraphic">
          <ac:chgData name="Arce, Eliezer - HCD" userId="86e2a09b-373b-4628-98eb-6eec5ccf8f5a" providerId="ADAL" clId="{9E696389-CF2A-4033-995C-7177EA03C4BF}" dt="2022-06-14T20:06:46.087" v="6590" actId="478"/>
          <ac:graphicFrameMkLst>
            <pc:docMk/>
            <pc:sldMk cId="4156056022" sldId="1932"/>
            <ac:graphicFrameMk id="4" creationId="{743B46EF-C706-4683-AB67-87439188BDCA}"/>
          </ac:graphicFrameMkLst>
        </pc:graphicFrameChg>
        <pc:graphicFrameChg chg="add del mod">
          <ac:chgData name="Arce, Eliezer - HCD" userId="86e2a09b-373b-4628-98eb-6eec5ccf8f5a" providerId="ADAL" clId="{9E696389-CF2A-4033-995C-7177EA03C4BF}" dt="2022-06-14T20:06:52.894" v="6592"/>
          <ac:graphicFrameMkLst>
            <pc:docMk/>
            <pc:sldMk cId="4156056022" sldId="1932"/>
            <ac:graphicFrameMk id="5" creationId="{F5B15291-01CD-4CD7-AE45-E13EE8F8B5BA}"/>
          </ac:graphicFrameMkLst>
        </pc:graphicFrameChg>
        <pc:graphicFrameChg chg="add mod modGraphic">
          <ac:chgData name="Arce, Eliezer - HCD" userId="86e2a09b-373b-4628-98eb-6eec5ccf8f5a" providerId="ADAL" clId="{9E696389-CF2A-4033-995C-7177EA03C4BF}" dt="2022-06-17T19:28:54.558" v="10343" actId="121"/>
          <ac:graphicFrameMkLst>
            <pc:docMk/>
            <pc:sldMk cId="4156056022" sldId="1932"/>
            <ac:graphicFrameMk id="6" creationId="{E2ADC4D8-5E94-45A1-9692-28B26F12363B}"/>
          </ac:graphicFrameMkLst>
        </pc:graphicFrameChg>
      </pc:sldChg>
      <pc:sldChg chg="addSp delSp modSp add mod">
        <pc:chgData name="Arce, Eliezer - HCD" userId="86e2a09b-373b-4628-98eb-6eec5ccf8f5a" providerId="ADAL" clId="{9E696389-CF2A-4033-995C-7177EA03C4BF}" dt="2022-06-17T19:31:04.311" v="10364" actId="6549"/>
        <pc:sldMkLst>
          <pc:docMk/>
          <pc:sldMk cId="1525940226" sldId="1933"/>
        </pc:sldMkLst>
        <pc:spChg chg="mod">
          <ac:chgData name="Arce, Eliezer - HCD" userId="86e2a09b-373b-4628-98eb-6eec5ccf8f5a" providerId="ADAL" clId="{9E696389-CF2A-4033-995C-7177EA03C4BF}" dt="2022-06-17T19:31:04.311" v="10364" actId="6549"/>
          <ac:spMkLst>
            <pc:docMk/>
            <pc:sldMk cId="1525940226" sldId="1933"/>
            <ac:spMk id="3" creationId="{83A932DF-CAFD-44F1-ADC9-17A615FCEF2C}"/>
          </ac:spMkLst>
        </pc:spChg>
        <pc:spChg chg="add mod">
          <ac:chgData name="Arce, Eliezer - HCD" userId="86e2a09b-373b-4628-98eb-6eec5ccf8f5a" providerId="ADAL" clId="{9E696389-CF2A-4033-995C-7177EA03C4BF}" dt="2022-06-15T15:54:35.343" v="7609" actId="1035"/>
          <ac:spMkLst>
            <pc:docMk/>
            <pc:sldMk cId="1525940226" sldId="1933"/>
            <ac:spMk id="5" creationId="{A4AEF8B4-3147-48D6-8A6A-3F1B5D4CE857}"/>
          </ac:spMkLst>
        </pc:spChg>
        <pc:graphicFrameChg chg="add del">
          <ac:chgData name="Arce, Eliezer - HCD" userId="86e2a09b-373b-4628-98eb-6eec5ccf8f5a" providerId="ADAL" clId="{9E696389-CF2A-4033-995C-7177EA03C4BF}" dt="2022-06-14T20:50:31.155" v="6766"/>
          <ac:graphicFrameMkLst>
            <pc:docMk/>
            <pc:sldMk cId="1525940226" sldId="1933"/>
            <ac:graphicFrameMk id="4" creationId="{34B2507A-0FEF-43F2-B96F-E8CF81E21021}"/>
          </ac:graphicFrameMkLst>
        </pc:graphicFrameChg>
        <pc:graphicFrameChg chg="mod modGraphic">
          <ac:chgData name="Arce, Eliezer - HCD" userId="86e2a09b-373b-4628-98eb-6eec5ccf8f5a" providerId="ADAL" clId="{9E696389-CF2A-4033-995C-7177EA03C4BF}" dt="2022-06-17T19:29:28.594" v="10347" actId="207"/>
          <ac:graphicFrameMkLst>
            <pc:docMk/>
            <pc:sldMk cId="1525940226" sldId="1933"/>
            <ac:graphicFrameMk id="6" creationId="{E2ADC4D8-5E94-45A1-9692-28B26F12363B}"/>
          </ac:graphicFrameMkLst>
        </pc:graphicFrameChg>
      </pc:sldChg>
      <pc:sldChg chg="add del">
        <pc:chgData name="Arce, Eliezer - HCD" userId="86e2a09b-373b-4628-98eb-6eec5ccf8f5a" providerId="ADAL" clId="{9E696389-CF2A-4033-995C-7177EA03C4BF}" dt="2022-06-15T15:39:36.874" v="7480" actId="47"/>
        <pc:sldMkLst>
          <pc:docMk/>
          <pc:sldMk cId="4078852537" sldId="1934"/>
        </pc:sldMkLst>
      </pc:sldChg>
      <pc:sldChg chg="addSp delSp modSp add mod">
        <pc:chgData name="Arce, Eliezer - HCD" userId="86e2a09b-373b-4628-98eb-6eec5ccf8f5a" providerId="ADAL" clId="{9E696389-CF2A-4033-995C-7177EA03C4BF}" dt="2022-06-17T19:30:55.084" v="10362" actId="6549"/>
        <pc:sldMkLst>
          <pc:docMk/>
          <pc:sldMk cId="3074123835" sldId="1935"/>
        </pc:sldMkLst>
        <pc:spChg chg="mod">
          <ac:chgData name="Arce, Eliezer - HCD" userId="86e2a09b-373b-4628-98eb-6eec5ccf8f5a" providerId="ADAL" clId="{9E696389-CF2A-4033-995C-7177EA03C4BF}" dt="2022-06-17T19:30:55.084" v="10362" actId="6549"/>
          <ac:spMkLst>
            <pc:docMk/>
            <pc:sldMk cId="3074123835" sldId="1935"/>
            <ac:spMk id="3" creationId="{83A932DF-CAFD-44F1-ADC9-17A615FCEF2C}"/>
          </ac:spMkLst>
        </pc:spChg>
        <pc:spChg chg="add mod">
          <ac:chgData name="Arce, Eliezer - HCD" userId="86e2a09b-373b-4628-98eb-6eec5ccf8f5a" providerId="ADAL" clId="{9E696389-CF2A-4033-995C-7177EA03C4BF}" dt="2022-06-15T14:47:30.231" v="7290" actId="1035"/>
          <ac:spMkLst>
            <pc:docMk/>
            <pc:sldMk cId="3074123835" sldId="1935"/>
            <ac:spMk id="4" creationId="{1A82CCE3-2C48-48B4-BCBD-E5662FE8DADA}"/>
          </ac:spMkLst>
        </pc:spChg>
        <pc:graphicFrameChg chg="add del mod">
          <ac:chgData name="Arce, Eliezer - HCD" userId="86e2a09b-373b-4628-98eb-6eec5ccf8f5a" providerId="ADAL" clId="{9E696389-CF2A-4033-995C-7177EA03C4BF}" dt="2022-06-15T15:35:26.157" v="7408"/>
          <ac:graphicFrameMkLst>
            <pc:docMk/>
            <pc:sldMk cId="3074123835" sldId="1935"/>
            <ac:graphicFrameMk id="5" creationId="{7A79685E-034E-4999-BDEF-01A8727066D2}"/>
          </ac:graphicFrameMkLst>
        </pc:graphicFrameChg>
        <pc:graphicFrameChg chg="add mod modGraphic">
          <ac:chgData name="Arce, Eliezer - HCD" userId="86e2a09b-373b-4628-98eb-6eec5ccf8f5a" providerId="ADAL" clId="{9E696389-CF2A-4033-995C-7177EA03C4BF}" dt="2022-06-15T15:55:25.568" v="7620" actId="14100"/>
          <ac:graphicFrameMkLst>
            <pc:docMk/>
            <pc:sldMk cId="3074123835" sldId="1935"/>
            <ac:graphicFrameMk id="6" creationId="{4C24C380-94C1-458C-9B9A-CBC1DFC504D1}"/>
          </ac:graphicFrameMkLst>
        </pc:graphicFrameChg>
      </pc:sldChg>
      <pc:sldChg chg="addSp delSp modSp add mod">
        <pc:chgData name="Arce, Eliezer - HCD" userId="86e2a09b-373b-4628-98eb-6eec5ccf8f5a" providerId="ADAL" clId="{9E696389-CF2A-4033-995C-7177EA03C4BF}" dt="2022-06-17T19:31:15.776" v="10366" actId="6549"/>
        <pc:sldMkLst>
          <pc:docMk/>
          <pc:sldMk cId="2492486058" sldId="1936"/>
        </pc:sldMkLst>
        <pc:spChg chg="add mod">
          <ac:chgData name="Arce, Eliezer - HCD" userId="86e2a09b-373b-4628-98eb-6eec5ccf8f5a" providerId="ADAL" clId="{9E696389-CF2A-4033-995C-7177EA03C4BF}" dt="2022-06-17T19:31:15.776" v="10366" actId="6549"/>
          <ac:spMkLst>
            <pc:docMk/>
            <pc:sldMk cId="2492486058" sldId="1936"/>
            <ac:spMk id="4" creationId="{B7520E31-8776-4213-8790-28BD0787AE75}"/>
          </ac:spMkLst>
        </pc:spChg>
        <pc:spChg chg="add mod">
          <ac:chgData name="Arce, Eliezer - HCD" userId="86e2a09b-373b-4628-98eb-6eec5ccf8f5a" providerId="ADAL" clId="{9E696389-CF2A-4033-995C-7177EA03C4BF}" dt="2022-06-15T16:19:30.552" v="7950" actId="20577"/>
          <ac:spMkLst>
            <pc:docMk/>
            <pc:sldMk cId="2492486058" sldId="1936"/>
            <ac:spMk id="6" creationId="{A6BC98E7-C175-40F5-9AE0-CC2CD7112B36}"/>
          </ac:spMkLst>
        </pc:spChg>
        <pc:spChg chg="del">
          <ac:chgData name="Arce, Eliezer - HCD" userId="86e2a09b-373b-4628-98eb-6eec5ccf8f5a" providerId="ADAL" clId="{9E696389-CF2A-4033-995C-7177EA03C4BF}" dt="2022-06-15T13:47:52.576" v="6825" actId="478"/>
          <ac:spMkLst>
            <pc:docMk/>
            <pc:sldMk cId="2492486058" sldId="1936"/>
            <ac:spMk id="10" creationId="{B4FEFC1A-9159-420B-A76F-7F8CAC3B5466}"/>
          </ac:spMkLst>
        </pc:spChg>
      </pc:sldChg>
      <pc:sldChg chg="addSp delSp modSp add del mod">
        <pc:chgData name="Arce, Eliezer - HCD" userId="86e2a09b-373b-4628-98eb-6eec5ccf8f5a" providerId="ADAL" clId="{9E696389-CF2A-4033-995C-7177EA03C4BF}" dt="2022-06-15T16:11:08.165" v="7863" actId="47"/>
        <pc:sldMkLst>
          <pc:docMk/>
          <pc:sldMk cId="1206068142" sldId="1937"/>
        </pc:sldMkLst>
        <pc:spChg chg="del">
          <ac:chgData name="Arce, Eliezer - HCD" userId="86e2a09b-373b-4628-98eb-6eec5ccf8f5a" providerId="ADAL" clId="{9E696389-CF2A-4033-995C-7177EA03C4BF}" dt="2022-06-15T15:56:09.696" v="7623" actId="478"/>
          <ac:spMkLst>
            <pc:docMk/>
            <pc:sldMk cId="1206068142" sldId="1937"/>
            <ac:spMk id="6" creationId="{A6BC98E7-C175-40F5-9AE0-CC2CD7112B36}"/>
          </ac:spMkLst>
        </pc:spChg>
        <pc:spChg chg="add del mod">
          <ac:chgData name="Arce, Eliezer - HCD" userId="86e2a09b-373b-4628-98eb-6eec5ccf8f5a" providerId="ADAL" clId="{9E696389-CF2A-4033-995C-7177EA03C4BF}" dt="2022-06-15T16:08:52.585" v="7833"/>
          <ac:spMkLst>
            <pc:docMk/>
            <pc:sldMk cId="1206068142" sldId="1937"/>
            <ac:spMk id="7" creationId="{246C5D52-CF85-4546-BAC6-86BA74CD9733}"/>
          </ac:spMkLst>
        </pc:spChg>
      </pc:sldChg>
      <pc:sldChg chg="add">
        <pc:chgData name="Arce, Eliezer - HCD" userId="86e2a09b-373b-4628-98eb-6eec5ccf8f5a" providerId="ADAL" clId="{9E696389-CF2A-4033-995C-7177EA03C4BF}" dt="2022-06-17T14:59:01.047" v="9269" actId="2890"/>
        <pc:sldMkLst>
          <pc:docMk/>
          <pc:sldMk cId="2562782204" sldId="1937"/>
        </pc:sldMkLst>
      </pc:sldChg>
      <pc:sldChg chg="del">
        <pc:chgData name="Arce, Eliezer - HCD" userId="86e2a09b-373b-4628-98eb-6eec5ccf8f5a" providerId="ADAL" clId="{9E696389-CF2A-4033-995C-7177EA03C4BF}" dt="2022-06-17T14:47:19.860" v="9195" actId="2696"/>
        <pc:sldMkLst>
          <pc:docMk/>
          <pc:sldMk cId="3602604276" sldId="1937"/>
        </pc:sldMkLst>
      </pc:sldChg>
      <pc:sldChg chg="addSp delSp modSp add mod ord">
        <pc:chgData name="Arce, Eliezer - HCD" userId="86e2a09b-373b-4628-98eb-6eec5ccf8f5a" providerId="ADAL" clId="{9E696389-CF2A-4033-995C-7177EA03C4BF}" dt="2022-06-17T19:04:26.866" v="10178" actId="20577"/>
        <pc:sldMkLst>
          <pc:docMk/>
          <pc:sldMk cId="3832560260" sldId="1938"/>
        </pc:sldMkLst>
        <pc:spChg chg="mod">
          <ac:chgData name="Arce, Eliezer - HCD" userId="86e2a09b-373b-4628-98eb-6eec5ccf8f5a" providerId="ADAL" clId="{9E696389-CF2A-4033-995C-7177EA03C4BF}" dt="2022-06-17T19:04:26.866" v="10178" actId="20577"/>
          <ac:spMkLst>
            <pc:docMk/>
            <pc:sldMk cId="3832560260" sldId="1938"/>
            <ac:spMk id="3" creationId="{83A932DF-CAFD-44F1-ADC9-17A615FCEF2C}"/>
          </ac:spMkLst>
        </pc:spChg>
        <pc:spChg chg="del">
          <ac:chgData name="Arce, Eliezer - HCD" userId="86e2a09b-373b-4628-98eb-6eec5ccf8f5a" providerId="ADAL" clId="{9E696389-CF2A-4033-995C-7177EA03C4BF}" dt="2022-06-17T15:46:16.273" v="9722" actId="478"/>
          <ac:spMkLst>
            <pc:docMk/>
            <pc:sldMk cId="3832560260" sldId="1938"/>
            <ac:spMk id="6" creationId="{71D75C12-24B2-412E-9C06-AD1CC703C21E}"/>
          </ac:spMkLst>
        </pc:spChg>
        <pc:spChg chg="add del mod">
          <ac:chgData name="Arce, Eliezer - HCD" userId="86e2a09b-373b-4628-98eb-6eec5ccf8f5a" providerId="ADAL" clId="{9E696389-CF2A-4033-995C-7177EA03C4BF}" dt="2022-06-17T16:28:46.767" v="10020" actId="478"/>
          <ac:spMkLst>
            <pc:docMk/>
            <pc:sldMk cId="3832560260" sldId="1938"/>
            <ac:spMk id="7" creationId="{FBFD7C17-1DE8-49ED-A420-E81116C9F215}"/>
          </ac:spMkLst>
        </pc:spChg>
        <pc:spChg chg="add mod">
          <ac:chgData name="Arce, Eliezer - HCD" userId="86e2a09b-373b-4628-98eb-6eec5ccf8f5a" providerId="ADAL" clId="{9E696389-CF2A-4033-995C-7177EA03C4BF}" dt="2022-06-17T16:32:57.925" v="10111" actId="1035"/>
          <ac:spMkLst>
            <pc:docMk/>
            <pc:sldMk cId="3832560260" sldId="1938"/>
            <ac:spMk id="8" creationId="{CE305A6D-F8AE-4B2F-8B60-1994922E6589}"/>
          </ac:spMkLst>
        </pc:spChg>
        <pc:picChg chg="del">
          <ac:chgData name="Arce, Eliezer - HCD" userId="86e2a09b-373b-4628-98eb-6eec5ccf8f5a" providerId="ADAL" clId="{9E696389-CF2A-4033-995C-7177EA03C4BF}" dt="2022-06-17T15:46:05.989" v="9719" actId="478"/>
          <ac:picMkLst>
            <pc:docMk/>
            <pc:sldMk cId="3832560260" sldId="1938"/>
            <ac:picMk id="5" creationId="{69C1C7A9-A85D-461D-AD59-F0A63CE4748F}"/>
          </ac:picMkLst>
        </pc:picChg>
        <pc:picChg chg="add mod">
          <ac:chgData name="Arce, Eliezer - HCD" userId="86e2a09b-373b-4628-98eb-6eec5ccf8f5a" providerId="ADAL" clId="{9E696389-CF2A-4033-995C-7177EA03C4BF}" dt="2022-06-17T16:30:47.525" v="10023" actId="1076"/>
          <ac:picMkLst>
            <pc:docMk/>
            <pc:sldMk cId="3832560260" sldId="1938"/>
            <ac:picMk id="6146" creationId="{6F87AEED-AA18-4CAE-AD21-BBC026CE8316}"/>
          </ac:picMkLst>
        </pc:picChg>
      </pc:sldChg>
      <pc:sldChg chg="addSp delSp modSp add mod ord">
        <pc:chgData name="Arce, Eliezer - HCD" userId="86e2a09b-373b-4628-98eb-6eec5ccf8f5a" providerId="ADAL" clId="{9E696389-CF2A-4033-995C-7177EA03C4BF}" dt="2022-06-17T19:06:38.887" v="10209" actId="122"/>
        <pc:sldMkLst>
          <pc:docMk/>
          <pc:sldMk cId="3374544192" sldId="1939"/>
        </pc:sldMkLst>
        <pc:spChg chg="mod">
          <ac:chgData name="Arce, Eliezer - HCD" userId="86e2a09b-373b-4628-98eb-6eec5ccf8f5a" providerId="ADAL" clId="{9E696389-CF2A-4033-995C-7177EA03C4BF}" dt="2022-06-17T19:04:33.823" v="10180" actId="20577"/>
          <ac:spMkLst>
            <pc:docMk/>
            <pc:sldMk cId="3374544192" sldId="1939"/>
            <ac:spMk id="3" creationId="{83A932DF-CAFD-44F1-ADC9-17A615FCEF2C}"/>
          </ac:spMkLst>
        </pc:spChg>
        <pc:spChg chg="del">
          <ac:chgData name="Arce, Eliezer - HCD" userId="86e2a09b-373b-4628-98eb-6eec5ccf8f5a" providerId="ADAL" clId="{9E696389-CF2A-4033-995C-7177EA03C4BF}" dt="2022-06-17T15:46:12.741" v="9721" actId="478"/>
          <ac:spMkLst>
            <pc:docMk/>
            <pc:sldMk cId="3374544192" sldId="1939"/>
            <ac:spMk id="6" creationId="{71D75C12-24B2-412E-9C06-AD1CC703C21E}"/>
          </ac:spMkLst>
        </pc:spChg>
        <pc:spChg chg="add del mod">
          <ac:chgData name="Arce, Eliezer - HCD" userId="86e2a09b-373b-4628-98eb-6eec5ccf8f5a" providerId="ADAL" clId="{9E696389-CF2A-4033-995C-7177EA03C4BF}" dt="2022-06-17T16:07:58.158" v="9781" actId="478"/>
          <ac:spMkLst>
            <pc:docMk/>
            <pc:sldMk cId="3374544192" sldId="1939"/>
            <ac:spMk id="7" creationId="{CC1DD7A9-CDF3-4F3A-9E51-5CF2410D686D}"/>
          </ac:spMkLst>
        </pc:spChg>
        <pc:spChg chg="add mod">
          <ac:chgData name="Arce, Eliezer - HCD" userId="86e2a09b-373b-4628-98eb-6eec5ccf8f5a" providerId="ADAL" clId="{9E696389-CF2A-4033-995C-7177EA03C4BF}" dt="2022-06-17T19:06:38.887" v="10209" actId="122"/>
          <ac:spMkLst>
            <pc:docMk/>
            <pc:sldMk cId="3374544192" sldId="1939"/>
            <ac:spMk id="8" creationId="{D4FE619E-A0BD-40C5-8473-3F66ADD3E446}"/>
          </ac:spMkLst>
        </pc:spChg>
        <pc:picChg chg="del">
          <ac:chgData name="Arce, Eliezer - HCD" userId="86e2a09b-373b-4628-98eb-6eec5ccf8f5a" providerId="ADAL" clId="{9E696389-CF2A-4033-995C-7177EA03C4BF}" dt="2022-06-17T15:46:10.622" v="9720" actId="478"/>
          <ac:picMkLst>
            <pc:docMk/>
            <pc:sldMk cId="3374544192" sldId="1939"/>
            <ac:picMk id="5" creationId="{69C1C7A9-A85D-461D-AD59-F0A63CE4748F}"/>
          </ac:picMkLst>
        </pc:picChg>
        <pc:picChg chg="add mod">
          <ac:chgData name="Arce, Eliezer - HCD" userId="86e2a09b-373b-4628-98eb-6eec5ccf8f5a" providerId="ADAL" clId="{9E696389-CF2A-4033-995C-7177EA03C4BF}" dt="2022-06-17T16:24:09.776" v="9980" actId="1036"/>
          <ac:picMkLst>
            <pc:docMk/>
            <pc:sldMk cId="3374544192" sldId="1939"/>
            <ac:picMk id="2050" creationId="{BA476A31-C0B6-4D38-9066-6F5D26D9CCC4}"/>
          </ac:picMkLst>
        </pc:picChg>
      </pc:sldChg>
      <pc:sldChg chg="addSp delSp modSp add mod">
        <pc:chgData name="Arce, Eliezer - HCD" userId="86e2a09b-373b-4628-98eb-6eec5ccf8f5a" providerId="ADAL" clId="{9E696389-CF2A-4033-995C-7177EA03C4BF}" dt="2022-06-17T19:04:41.497" v="10182" actId="20577"/>
        <pc:sldMkLst>
          <pc:docMk/>
          <pc:sldMk cId="2179906183" sldId="1940"/>
        </pc:sldMkLst>
        <pc:spChg chg="mod">
          <ac:chgData name="Arce, Eliezer - HCD" userId="86e2a09b-373b-4628-98eb-6eec5ccf8f5a" providerId="ADAL" clId="{9E696389-CF2A-4033-995C-7177EA03C4BF}" dt="2022-06-17T19:04:41.497" v="10182" actId="20577"/>
          <ac:spMkLst>
            <pc:docMk/>
            <pc:sldMk cId="2179906183" sldId="1940"/>
            <ac:spMk id="3" creationId="{83A932DF-CAFD-44F1-ADC9-17A615FCEF2C}"/>
          </ac:spMkLst>
        </pc:spChg>
        <pc:spChg chg="del">
          <ac:chgData name="Arce, Eliezer - HCD" userId="86e2a09b-373b-4628-98eb-6eec5ccf8f5a" providerId="ADAL" clId="{9E696389-CF2A-4033-995C-7177EA03C4BF}" dt="2022-06-17T15:46:24.211" v="9724" actId="478"/>
          <ac:spMkLst>
            <pc:docMk/>
            <pc:sldMk cId="2179906183" sldId="1940"/>
            <ac:spMk id="6" creationId="{71D75C12-24B2-412E-9C06-AD1CC703C21E}"/>
          </ac:spMkLst>
        </pc:spChg>
        <pc:spChg chg="add del mod">
          <ac:chgData name="Arce, Eliezer - HCD" userId="86e2a09b-373b-4628-98eb-6eec5ccf8f5a" providerId="ADAL" clId="{9E696389-CF2A-4033-995C-7177EA03C4BF}" dt="2022-06-17T16:07:30.775" v="9777" actId="478"/>
          <ac:spMkLst>
            <pc:docMk/>
            <pc:sldMk cId="2179906183" sldId="1940"/>
            <ac:spMk id="7" creationId="{E1695C60-B13F-4CB2-BFED-A06CD24B2D4E}"/>
          </ac:spMkLst>
        </pc:spChg>
        <pc:picChg chg="del">
          <ac:chgData name="Arce, Eliezer - HCD" userId="86e2a09b-373b-4628-98eb-6eec5ccf8f5a" providerId="ADAL" clId="{9E696389-CF2A-4033-995C-7177EA03C4BF}" dt="2022-06-17T15:46:21.516" v="9723" actId="478"/>
          <ac:picMkLst>
            <pc:docMk/>
            <pc:sldMk cId="2179906183" sldId="1940"/>
            <ac:picMk id="5" creationId="{69C1C7A9-A85D-461D-AD59-F0A63CE4748F}"/>
          </ac:picMkLst>
        </pc:picChg>
        <pc:picChg chg="add mod">
          <ac:chgData name="Arce, Eliezer - HCD" userId="86e2a09b-373b-4628-98eb-6eec5ccf8f5a" providerId="ADAL" clId="{9E696389-CF2A-4033-995C-7177EA03C4BF}" dt="2022-06-17T16:07:51.002" v="9780" actId="1076"/>
          <ac:picMkLst>
            <pc:docMk/>
            <pc:sldMk cId="2179906183" sldId="1940"/>
            <ac:picMk id="1026" creationId="{0A80E4D0-FF27-4DEC-AF66-B8AE0999604C}"/>
          </ac:picMkLst>
        </pc:picChg>
      </pc:sldChg>
      <pc:sldChg chg="addSp delSp modSp add mod">
        <pc:chgData name="Arce, Eliezer - HCD" userId="86e2a09b-373b-4628-98eb-6eec5ccf8f5a" providerId="ADAL" clId="{9E696389-CF2A-4033-995C-7177EA03C4BF}" dt="2022-06-17T19:04:51.362" v="10184" actId="20577"/>
        <pc:sldMkLst>
          <pc:docMk/>
          <pc:sldMk cId="617498344" sldId="1941"/>
        </pc:sldMkLst>
        <pc:spChg chg="mod">
          <ac:chgData name="Arce, Eliezer - HCD" userId="86e2a09b-373b-4628-98eb-6eec5ccf8f5a" providerId="ADAL" clId="{9E696389-CF2A-4033-995C-7177EA03C4BF}" dt="2022-06-17T19:04:51.362" v="10184" actId="20577"/>
          <ac:spMkLst>
            <pc:docMk/>
            <pc:sldMk cId="617498344" sldId="1941"/>
            <ac:spMk id="3" creationId="{83A932DF-CAFD-44F1-ADC9-17A615FCEF2C}"/>
          </ac:spMkLst>
        </pc:spChg>
        <pc:picChg chg="del">
          <ac:chgData name="Arce, Eliezer - HCD" userId="86e2a09b-373b-4628-98eb-6eec5ccf8f5a" providerId="ADAL" clId="{9E696389-CF2A-4033-995C-7177EA03C4BF}" dt="2022-06-17T16:25:57.149" v="9998" actId="478"/>
          <ac:picMkLst>
            <pc:docMk/>
            <pc:sldMk cId="617498344" sldId="1941"/>
            <ac:picMk id="3074" creationId="{2A2EB28A-5FDC-4317-B5D4-827B12374825}"/>
          </ac:picMkLst>
        </pc:picChg>
        <pc:picChg chg="add mod">
          <ac:chgData name="Arce, Eliezer - HCD" userId="86e2a09b-373b-4628-98eb-6eec5ccf8f5a" providerId="ADAL" clId="{9E696389-CF2A-4033-995C-7177EA03C4BF}" dt="2022-06-17T16:27:14.707" v="10008" actId="1036"/>
          <ac:picMkLst>
            <pc:docMk/>
            <pc:sldMk cId="617498344" sldId="1941"/>
            <ac:picMk id="4098" creationId="{76FEEFF8-F086-43AD-BFC4-B5260ED11923}"/>
          </ac:picMkLst>
        </pc:picChg>
      </pc:sldChg>
      <pc:sldChg chg="addSp delSp modSp add mod ord">
        <pc:chgData name="Arce, Eliezer - HCD" userId="86e2a09b-373b-4628-98eb-6eec5ccf8f5a" providerId="ADAL" clId="{9E696389-CF2A-4033-995C-7177EA03C4BF}" dt="2022-06-17T19:06:51.009" v="10216" actId="1036"/>
        <pc:sldMkLst>
          <pc:docMk/>
          <pc:sldMk cId="117981788" sldId="1942"/>
        </pc:sldMkLst>
        <pc:spChg chg="mod">
          <ac:chgData name="Arce, Eliezer - HCD" userId="86e2a09b-373b-4628-98eb-6eec5ccf8f5a" providerId="ADAL" clId="{9E696389-CF2A-4033-995C-7177EA03C4BF}" dt="2022-06-17T19:04:46.845" v="10183" actId="20577"/>
          <ac:spMkLst>
            <pc:docMk/>
            <pc:sldMk cId="117981788" sldId="1942"/>
            <ac:spMk id="3" creationId="{83A932DF-CAFD-44F1-ADC9-17A615FCEF2C}"/>
          </ac:spMkLst>
        </pc:spChg>
        <pc:picChg chg="del">
          <ac:chgData name="Arce, Eliezer - HCD" userId="86e2a09b-373b-4628-98eb-6eec5ccf8f5a" providerId="ADAL" clId="{9E696389-CF2A-4033-995C-7177EA03C4BF}" dt="2022-06-17T16:26:00.457" v="9999" actId="478"/>
          <ac:picMkLst>
            <pc:docMk/>
            <pc:sldMk cId="117981788" sldId="1942"/>
            <ac:picMk id="3074" creationId="{2A2EB28A-5FDC-4317-B5D4-827B12374825}"/>
          </ac:picMkLst>
        </pc:picChg>
        <pc:picChg chg="add mod">
          <ac:chgData name="Arce, Eliezer - HCD" userId="86e2a09b-373b-4628-98eb-6eec5ccf8f5a" providerId="ADAL" clId="{9E696389-CF2A-4033-995C-7177EA03C4BF}" dt="2022-06-17T19:06:51.009" v="10216" actId="1036"/>
          <ac:picMkLst>
            <pc:docMk/>
            <pc:sldMk cId="117981788" sldId="1942"/>
            <ac:picMk id="5122" creationId="{9F67C2CC-6C49-4C27-AD57-C7AF7CF360F8}"/>
          </ac:picMkLst>
        </pc:picChg>
      </pc:sldChg>
    </pc:docChg>
  </pc:docChgLst>
  <pc:docChgLst>
    <pc:chgData name="Arce, Eliezer - HCD" userId="S::eliezer.arce@houstontx.gov::86e2a09b-373b-4628-98eb-6eec5ccf8f5a" providerId="AD" clId="Web-{38399290-9A60-46C6-8A43-4773C080DF37}"/>
    <pc:docChg chg="modSld">
      <pc:chgData name="Arce, Eliezer - HCD" userId="S::eliezer.arce@houstontx.gov::86e2a09b-373b-4628-98eb-6eec5ccf8f5a" providerId="AD" clId="Web-{38399290-9A60-46C6-8A43-4773C080DF37}" dt="2022-04-01T19:48:28.351" v="83" actId="14100"/>
      <pc:docMkLst>
        <pc:docMk/>
      </pc:docMkLst>
      <pc:sldChg chg="modSp">
        <pc:chgData name="Arce, Eliezer - HCD" userId="S::eliezer.arce@houstontx.gov::86e2a09b-373b-4628-98eb-6eec5ccf8f5a" providerId="AD" clId="Web-{38399290-9A60-46C6-8A43-4773C080DF37}" dt="2022-04-01T19:46:16.162" v="30" actId="20577"/>
        <pc:sldMkLst>
          <pc:docMk/>
          <pc:sldMk cId="3413083323" sldId="1570"/>
        </pc:sldMkLst>
        <pc:spChg chg="mod">
          <ac:chgData name="Arce, Eliezer - HCD" userId="S::eliezer.arce@houstontx.gov::86e2a09b-373b-4628-98eb-6eec5ccf8f5a" providerId="AD" clId="Web-{38399290-9A60-46C6-8A43-4773C080DF37}" dt="2022-04-01T19:46:16.162" v="30" actId="20577"/>
          <ac:spMkLst>
            <pc:docMk/>
            <pc:sldMk cId="3413083323" sldId="1570"/>
            <ac:spMk id="7" creationId="{F2921517-0CFA-9B44-AC5A-C443393917AC}"/>
          </ac:spMkLst>
        </pc:spChg>
      </pc:sldChg>
      <pc:sldChg chg="delSp">
        <pc:chgData name="Arce, Eliezer - HCD" userId="S::eliezer.arce@houstontx.gov::86e2a09b-373b-4628-98eb-6eec5ccf8f5a" providerId="AD" clId="Web-{38399290-9A60-46C6-8A43-4773C080DF37}" dt="2022-04-01T19:46:44.271" v="36"/>
        <pc:sldMkLst>
          <pc:docMk/>
          <pc:sldMk cId="3980241331" sldId="1641"/>
        </pc:sldMkLst>
        <pc:picChg chg="del">
          <ac:chgData name="Arce, Eliezer - HCD" userId="S::eliezer.arce@houstontx.gov::86e2a09b-373b-4628-98eb-6eec5ccf8f5a" providerId="AD" clId="Web-{38399290-9A60-46C6-8A43-4773C080DF37}" dt="2022-04-01T19:46:44.271" v="36"/>
          <ac:picMkLst>
            <pc:docMk/>
            <pc:sldMk cId="3980241331" sldId="1641"/>
            <ac:picMk id="4" creationId="{BFE64D21-668F-416E-9A92-5EA2B198F6A2}"/>
          </ac:picMkLst>
        </pc:picChg>
      </pc:sldChg>
      <pc:sldChg chg="delSp">
        <pc:chgData name="Arce, Eliezer - HCD" userId="S::eliezer.arce@houstontx.gov::86e2a09b-373b-4628-98eb-6eec5ccf8f5a" providerId="AD" clId="Web-{38399290-9A60-46C6-8A43-4773C080DF37}" dt="2022-04-01T19:46:31.646" v="33"/>
        <pc:sldMkLst>
          <pc:docMk/>
          <pc:sldMk cId="2334736638" sldId="1642"/>
        </pc:sldMkLst>
        <pc:picChg chg="del">
          <ac:chgData name="Arce, Eliezer - HCD" userId="S::eliezer.arce@houstontx.gov::86e2a09b-373b-4628-98eb-6eec5ccf8f5a" providerId="AD" clId="Web-{38399290-9A60-46C6-8A43-4773C080DF37}" dt="2022-04-01T19:46:31.646" v="33"/>
          <ac:picMkLst>
            <pc:docMk/>
            <pc:sldMk cId="2334736638" sldId="1642"/>
            <ac:picMk id="5" creationId="{A11DBE75-94C9-4254-8316-6A4ACAED6037}"/>
          </ac:picMkLst>
        </pc:picChg>
      </pc:sldChg>
      <pc:sldChg chg="delSp">
        <pc:chgData name="Arce, Eliezer - HCD" userId="S::eliezer.arce@houstontx.gov::86e2a09b-373b-4628-98eb-6eec5ccf8f5a" providerId="AD" clId="Web-{38399290-9A60-46C6-8A43-4773C080DF37}" dt="2022-04-01T19:46:35.177" v="34"/>
        <pc:sldMkLst>
          <pc:docMk/>
          <pc:sldMk cId="3275676095" sldId="1643"/>
        </pc:sldMkLst>
        <pc:picChg chg="del">
          <ac:chgData name="Arce, Eliezer - HCD" userId="S::eliezer.arce@houstontx.gov::86e2a09b-373b-4628-98eb-6eec5ccf8f5a" providerId="AD" clId="Web-{38399290-9A60-46C6-8A43-4773C080DF37}" dt="2022-04-01T19:46:35.177" v="34"/>
          <ac:picMkLst>
            <pc:docMk/>
            <pc:sldMk cId="3275676095" sldId="1643"/>
            <ac:picMk id="4" creationId="{F012E505-0AA9-4AB3-8562-8C7635A7CB5E}"/>
          </ac:picMkLst>
        </pc:picChg>
      </pc:sldChg>
      <pc:sldChg chg="delSp">
        <pc:chgData name="Arce, Eliezer - HCD" userId="S::eliezer.arce@houstontx.gov::86e2a09b-373b-4628-98eb-6eec5ccf8f5a" providerId="AD" clId="Web-{38399290-9A60-46C6-8A43-4773C080DF37}" dt="2022-04-01T19:46:40.506" v="35"/>
        <pc:sldMkLst>
          <pc:docMk/>
          <pc:sldMk cId="1413093886" sldId="1695"/>
        </pc:sldMkLst>
        <pc:picChg chg="del">
          <ac:chgData name="Arce, Eliezer - HCD" userId="S::eliezer.arce@houstontx.gov::86e2a09b-373b-4628-98eb-6eec5ccf8f5a" providerId="AD" clId="Web-{38399290-9A60-46C6-8A43-4773C080DF37}" dt="2022-04-01T19:46:40.506" v="35"/>
          <ac:picMkLst>
            <pc:docMk/>
            <pc:sldMk cId="1413093886" sldId="1695"/>
            <ac:picMk id="4" creationId="{3EDB03BB-64A2-4BC7-B376-56BB9BBEC7A5}"/>
          </ac:picMkLst>
        </pc:picChg>
      </pc:sldChg>
      <pc:sldChg chg="delSp modSp">
        <pc:chgData name="Arce, Eliezer - HCD" userId="S::eliezer.arce@houstontx.gov::86e2a09b-373b-4628-98eb-6eec5ccf8f5a" providerId="AD" clId="Web-{38399290-9A60-46C6-8A43-4773C080DF37}" dt="2022-04-01T19:48:28.351" v="83" actId="14100"/>
        <pc:sldMkLst>
          <pc:docMk/>
          <pc:sldMk cId="2431795668" sldId="1699"/>
        </pc:sldMkLst>
        <pc:spChg chg="mod">
          <ac:chgData name="Arce, Eliezer - HCD" userId="S::eliezer.arce@houstontx.gov::86e2a09b-373b-4628-98eb-6eec5ccf8f5a" providerId="AD" clId="Web-{38399290-9A60-46C6-8A43-4773C080DF37}" dt="2022-04-01T19:48:28.351" v="83" actId="14100"/>
          <ac:spMkLst>
            <pc:docMk/>
            <pc:sldMk cId="2431795668" sldId="1699"/>
            <ac:spMk id="7" creationId="{F2921517-0CFA-9B44-AC5A-C443393917AC}"/>
          </ac:spMkLst>
        </pc:spChg>
        <pc:picChg chg="del">
          <ac:chgData name="Arce, Eliezer - HCD" userId="S::eliezer.arce@houstontx.gov::86e2a09b-373b-4628-98eb-6eec5ccf8f5a" providerId="AD" clId="Web-{38399290-9A60-46C6-8A43-4773C080DF37}" dt="2022-04-01T19:46:19.208" v="31"/>
          <ac:picMkLst>
            <pc:docMk/>
            <pc:sldMk cId="2431795668" sldId="1699"/>
            <ac:picMk id="4" creationId="{B9383546-93FC-48A4-AF93-5C163B3331FA}"/>
          </ac:picMkLst>
        </pc:picChg>
      </pc:sldChg>
      <pc:sldChg chg="delSp">
        <pc:chgData name="Arce, Eliezer - HCD" userId="S::eliezer.arce@houstontx.gov::86e2a09b-373b-4628-98eb-6eec5ccf8f5a" providerId="AD" clId="Web-{38399290-9A60-46C6-8A43-4773C080DF37}" dt="2022-04-01T19:46:26.896" v="32"/>
        <pc:sldMkLst>
          <pc:docMk/>
          <pc:sldMk cId="3726330938" sldId="1700"/>
        </pc:sldMkLst>
        <pc:picChg chg="del">
          <ac:chgData name="Arce, Eliezer - HCD" userId="S::eliezer.arce@houstontx.gov::86e2a09b-373b-4628-98eb-6eec5ccf8f5a" providerId="AD" clId="Web-{38399290-9A60-46C6-8A43-4773C080DF37}" dt="2022-04-01T19:46:26.896" v="32"/>
          <ac:picMkLst>
            <pc:docMk/>
            <pc:sldMk cId="3726330938" sldId="1700"/>
            <ac:picMk id="4" creationId="{EA942176-F307-4753-BCB9-A6BD26517B31}"/>
          </ac:picMkLst>
        </pc:picChg>
      </pc:sldChg>
      <pc:sldChg chg="delSp">
        <pc:chgData name="Arce, Eliezer - HCD" userId="S::eliezer.arce@houstontx.gov::86e2a09b-373b-4628-98eb-6eec5ccf8f5a" providerId="AD" clId="Web-{38399290-9A60-46C6-8A43-4773C080DF37}" dt="2022-04-01T19:46:49.897" v="37"/>
        <pc:sldMkLst>
          <pc:docMk/>
          <pc:sldMk cId="3969457201" sldId="1702"/>
        </pc:sldMkLst>
        <pc:picChg chg="del">
          <ac:chgData name="Arce, Eliezer - HCD" userId="S::eliezer.arce@houstontx.gov::86e2a09b-373b-4628-98eb-6eec5ccf8f5a" providerId="AD" clId="Web-{38399290-9A60-46C6-8A43-4773C080DF37}" dt="2022-04-01T19:46:49.897" v="37"/>
          <ac:picMkLst>
            <pc:docMk/>
            <pc:sldMk cId="3969457201" sldId="1702"/>
            <ac:picMk id="4" creationId="{065D430A-93F9-415E-9345-0292B627D769}"/>
          </ac:picMkLst>
        </pc:picChg>
      </pc:sldChg>
      <pc:sldChg chg="delSp">
        <pc:chgData name="Arce, Eliezer - HCD" userId="S::eliezer.arce@houstontx.gov::86e2a09b-373b-4628-98eb-6eec5ccf8f5a" providerId="AD" clId="Web-{38399290-9A60-46C6-8A43-4773C080DF37}" dt="2022-04-01T19:46:53.990" v="38"/>
        <pc:sldMkLst>
          <pc:docMk/>
          <pc:sldMk cId="997479287" sldId="1704"/>
        </pc:sldMkLst>
        <pc:picChg chg="del">
          <ac:chgData name="Arce, Eliezer - HCD" userId="S::eliezer.arce@houstontx.gov::86e2a09b-373b-4628-98eb-6eec5ccf8f5a" providerId="AD" clId="Web-{38399290-9A60-46C6-8A43-4773C080DF37}" dt="2022-04-01T19:46:53.990" v="38"/>
          <ac:picMkLst>
            <pc:docMk/>
            <pc:sldMk cId="997479287" sldId="1704"/>
            <ac:picMk id="4" creationId="{B04A2D78-0B5F-4B7A-A439-BB9370A9D57C}"/>
          </ac:picMkLst>
        </pc:pic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5097372244989712E-2"/>
          <c:y val="7.7782380971235188E-2"/>
          <c:w val="0.95865011104381181"/>
          <c:h val="0.66731999701597033"/>
        </c:manualLayout>
      </c:layout>
      <c:lineChart>
        <c:grouping val="standard"/>
        <c:varyColors val="0"/>
        <c:ser>
          <c:idx val="0"/>
          <c:order val="0"/>
          <c:tx>
            <c:strRef>
              <c:f>Sheet1!$B$1</c:f>
              <c:strCache>
                <c:ptCount val="1"/>
                <c:pt idx="0">
                  <c:v>FY21</c:v>
                </c:pt>
              </c:strCache>
            </c:strRef>
          </c:tx>
          <c:spPr>
            <a:ln w="31750" cap="rnd">
              <a:solidFill>
                <a:srgbClr val="A5D867"/>
              </a:solidFill>
              <a:round/>
            </a:ln>
            <a:effectLst/>
          </c:spPr>
          <c:marker>
            <c:symbol val="circle"/>
            <c:size val="17"/>
            <c:spPr>
              <a:solidFill>
                <a:srgbClr val="A5D867"/>
              </a:solidFill>
              <a:ln>
                <a:noFill/>
              </a:ln>
              <a:effectLst/>
            </c:spPr>
          </c:marker>
          <c:dLbls>
            <c:dLbl>
              <c:idx val="0"/>
              <c:layout>
                <c:manualLayout>
                  <c:x val="-3.90626419696418E-2"/>
                  <c:y val="2.044075416403914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7031-47AA-B3AC-722FDA54D396}"/>
                </c:ext>
              </c:extLst>
            </c:dLbl>
            <c:dLbl>
              <c:idx val="5"/>
              <c:layout>
                <c:manualLayout>
                  <c:x val="-3.0643232267213535E-2"/>
                  <c:y val="7.3740262073001495E-2"/>
                </c:manualLayout>
              </c:layout>
              <c:spPr>
                <a:noFill/>
                <a:ln>
                  <a:noFill/>
                </a:ln>
                <a:effectLst/>
              </c:spPr>
              <c:txPr>
                <a:bodyPr rot="0" spcFirstLastPara="1" vertOverflow="ellipsis" vert="horz" wrap="square" anchor="ctr" anchorCtr="1"/>
                <a:lstStyle/>
                <a:p>
                  <a:pPr>
                    <a:defRPr sz="1100" b="1" i="0" u="none" strike="noStrike" kern="1200" baseline="0">
                      <a:solidFill>
                        <a:schemeClr val="accent6">
                          <a:lumMod val="75000"/>
                        </a:schemeClr>
                      </a:solidFill>
                      <a:latin typeface="Arial" panose="020B0604020202020204" pitchFamily="34" charset="0"/>
                      <a:ea typeface="+mn-ea"/>
                      <a:cs typeface="Arial" panose="020B0604020202020204" pitchFamily="34" charset="0"/>
                    </a:defRPr>
                  </a:pPr>
                  <a:endParaRPr lang="en-US"/>
                </a:p>
              </c:txPr>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09E0-43B9-9571-A76F57BD2EE7}"/>
                </c:ext>
              </c:extLst>
            </c:dLbl>
            <c:dLbl>
              <c:idx val="6"/>
              <c:layout>
                <c:manualLayout>
                  <c:x val="-6.279104828196122E-2"/>
                  <c:y val="-4.7106120348078678E-2"/>
                </c:manualLayout>
              </c:layout>
              <c:tx>
                <c:rich>
                  <a:bodyPr/>
                  <a:lstStyle/>
                  <a:p>
                    <a:fld id="{4841DCDF-0534-BE41-84B6-FF55F1912841}" type="VALUE">
                      <a:rPr lang="en-US">
                        <a:solidFill>
                          <a:srgbClr val="92D050"/>
                        </a:solidFill>
                        <a:effectLst>
                          <a:outerShdw blurRad="50800" dist="38100" dir="2700000" algn="tl" rotWithShape="0">
                            <a:prstClr val="black">
                              <a:alpha val="40000"/>
                            </a:prstClr>
                          </a:outerShdw>
                        </a:effectLst>
                      </a:rPr>
                      <a:pPr/>
                      <a:t>[VALUE]</a:t>
                    </a:fld>
                    <a:endParaRPr lang="en-US"/>
                  </a:p>
                </c:rich>
              </c:tx>
              <c:dLblPos val="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1843-C54F-B2FD-9F3325332458}"/>
                </c:ext>
              </c:extLst>
            </c:dLbl>
            <c:dLbl>
              <c:idx val="7"/>
              <c:layout>
                <c:manualLayout>
                  <c:x val="-6.1628369496962307E-2"/>
                  <c:y val="-5.3145960826501776E-2"/>
                </c:manualLayout>
              </c:layout>
              <c:tx>
                <c:rich>
                  <a:bodyPr/>
                  <a:lstStyle/>
                  <a:p>
                    <a:fld id="{E9AA26B9-6A48-4B16-9043-1F1A70D4C844}" type="VALUE">
                      <a:rPr lang="en-US">
                        <a:solidFill>
                          <a:srgbClr val="92D050"/>
                        </a:solidFill>
                      </a:rPr>
                      <a:pPr/>
                      <a:t>[VALUE]</a:t>
                    </a:fld>
                    <a:endParaRPr lang="en-US"/>
                  </a:p>
                </c:rich>
              </c:tx>
              <c:dLblPos val="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D32F-4013-843C-E5663E427491}"/>
                </c:ext>
              </c:extLst>
            </c:dLbl>
            <c:dLbl>
              <c:idx val="8"/>
              <c:layout>
                <c:manualLayout>
                  <c:x val="-4.8806933401893883E-2"/>
                  <c:y val="-4.0881508328078292E-3"/>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D32F-4013-843C-E5663E427491}"/>
                </c:ext>
              </c:extLst>
            </c:dLbl>
            <c:dLbl>
              <c:idx val="9"/>
              <c:layout>
                <c:manualLayout>
                  <c:x val="-5.0943839417738696E-2"/>
                  <c:y val="-8.1763016656156949E-3"/>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D32F-4013-843C-E5663E427491}"/>
                </c:ext>
              </c:extLst>
            </c:dLbl>
            <c:dLbl>
              <c:idx val="10"/>
              <c:layout>
                <c:manualLayout>
                  <c:x val="-4.8806933401893959E-2"/>
                  <c:y val="-8.1763016656156585E-3"/>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D32F-4013-843C-E5663E427491}"/>
                </c:ext>
              </c:extLst>
            </c:dLbl>
            <c:spPr>
              <a:noFill/>
              <a:ln>
                <a:noFill/>
              </a:ln>
              <a:effectLst/>
            </c:spPr>
            <c:txPr>
              <a:bodyPr rot="0" spcFirstLastPara="1" vertOverflow="ellipsis" vert="horz" wrap="square" anchor="ctr" anchorCtr="1"/>
              <a:lstStyle/>
              <a:p>
                <a:pPr>
                  <a:defRPr sz="1000" b="1" i="0" u="none" strike="noStrike" kern="1200" baseline="0">
                    <a:solidFill>
                      <a:schemeClr val="lt1"/>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Sheet1!$A$2:$A$13</c:f>
              <c:strCache>
                <c:ptCount val="12"/>
                <c:pt idx="0">
                  <c:v>JUL</c:v>
                </c:pt>
                <c:pt idx="1">
                  <c:v>AUG</c:v>
                </c:pt>
                <c:pt idx="2">
                  <c:v>SEPT</c:v>
                </c:pt>
                <c:pt idx="3">
                  <c:v>OCT</c:v>
                </c:pt>
                <c:pt idx="4">
                  <c:v>NOV</c:v>
                </c:pt>
                <c:pt idx="5">
                  <c:v>DEC</c:v>
                </c:pt>
                <c:pt idx="6">
                  <c:v>JAN</c:v>
                </c:pt>
                <c:pt idx="7">
                  <c:v>FEB</c:v>
                </c:pt>
                <c:pt idx="8">
                  <c:v>MAR</c:v>
                </c:pt>
                <c:pt idx="9">
                  <c:v>APR</c:v>
                </c:pt>
                <c:pt idx="10">
                  <c:v>MAY</c:v>
                </c:pt>
                <c:pt idx="11">
                  <c:v>JUN</c:v>
                </c:pt>
              </c:strCache>
            </c:strRef>
          </c:cat>
          <c:val>
            <c:numRef>
              <c:f>Sheet1!$B$2:$B$13</c:f>
              <c:numCache>
                <c:formatCode>General</c:formatCode>
                <c:ptCount val="12"/>
                <c:pt idx="0">
                  <c:v>9</c:v>
                </c:pt>
                <c:pt idx="1">
                  <c:v>10</c:v>
                </c:pt>
                <c:pt idx="2">
                  <c:v>26</c:v>
                </c:pt>
                <c:pt idx="3">
                  <c:v>35</c:v>
                </c:pt>
                <c:pt idx="4">
                  <c:v>52</c:v>
                </c:pt>
                <c:pt idx="5">
                  <c:v>78</c:v>
                </c:pt>
                <c:pt idx="6">
                  <c:v>93</c:v>
                </c:pt>
                <c:pt idx="7">
                  <c:v>104</c:v>
                </c:pt>
                <c:pt idx="8">
                  <c:v>131</c:v>
                </c:pt>
                <c:pt idx="9">
                  <c:v>141</c:v>
                </c:pt>
                <c:pt idx="10">
                  <c:v>157</c:v>
                </c:pt>
                <c:pt idx="11">
                  <c:v>164</c:v>
                </c:pt>
              </c:numCache>
            </c:numRef>
          </c:val>
          <c:smooth val="0"/>
          <c:extLst>
            <c:ext xmlns:c16="http://schemas.microsoft.com/office/drawing/2014/chart" uri="{C3380CC4-5D6E-409C-BE32-E72D297353CC}">
              <c16:uniqueId val="{00000000-718F-4D1D-AA66-CB589C811236}"/>
            </c:ext>
          </c:extLst>
        </c:ser>
        <c:ser>
          <c:idx val="1"/>
          <c:order val="1"/>
          <c:tx>
            <c:strRef>
              <c:f>Sheet1!$C$1</c:f>
              <c:strCache>
                <c:ptCount val="1"/>
                <c:pt idx="0">
                  <c:v>FY22</c:v>
                </c:pt>
              </c:strCache>
            </c:strRef>
          </c:tx>
          <c:spPr>
            <a:ln w="31750" cap="rnd">
              <a:solidFill>
                <a:srgbClr val="E86603"/>
              </a:solidFill>
              <a:round/>
            </a:ln>
            <a:effectLst/>
          </c:spPr>
          <c:marker>
            <c:symbol val="circle"/>
            <c:size val="17"/>
            <c:spPr>
              <a:solidFill>
                <a:srgbClr val="E86603"/>
              </a:solidFill>
              <a:ln>
                <a:noFill/>
              </a:ln>
              <a:effectLst/>
            </c:spPr>
          </c:marker>
          <c:dLbls>
            <c:dLbl>
              <c:idx val="0"/>
              <c:layout>
                <c:manualLayout>
                  <c:x val="-4.0729428662000695E-2"/>
                  <c:y val="-1.635260333123131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7031-47AA-B3AC-722FDA54D396}"/>
                </c:ext>
              </c:extLst>
            </c:dLbl>
            <c:dLbl>
              <c:idx val="5"/>
              <c:layout>
                <c:manualLayout>
                  <c:x val="-4.9875386409816175E-2"/>
                  <c:y val="-7.3739940171361124E-2"/>
                </c:manualLayout>
              </c:layout>
              <c:spPr>
                <a:noFill/>
                <a:ln>
                  <a:noFill/>
                </a:ln>
                <a:effectLst/>
              </c:spPr>
              <c:txPr>
                <a:bodyPr rot="0" spcFirstLastPara="1" vertOverflow="ellipsis" vert="horz" wrap="square" anchor="ctr" anchorCtr="1"/>
                <a:lstStyle/>
                <a:p>
                  <a:pPr>
                    <a:defRPr sz="1100" b="1" i="0" u="none" strike="noStrike" kern="1200" baseline="0">
                      <a:solidFill>
                        <a:schemeClr val="accent4"/>
                      </a:solidFill>
                      <a:latin typeface="Arial" panose="020B0604020202020204" pitchFamily="34" charset="0"/>
                      <a:ea typeface="+mn-ea"/>
                      <a:cs typeface="Arial" panose="020B0604020202020204" pitchFamily="34" charset="0"/>
                    </a:defRPr>
                  </a:pPr>
                  <a:endParaRPr lang="en-US"/>
                </a:p>
              </c:txPr>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09E0-43B9-9571-A76F57BD2EE7}"/>
                </c:ext>
              </c:extLst>
            </c:dLbl>
            <c:dLbl>
              <c:idx val="6"/>
              <c:layout>
                <c:manualLayout>
                  <c:x val="-3.0643232267213612E-2"/>
                  <c:y val="4.9211357076154448E-2"/>
                </c:manualLayout>
              </c:layout>
              <c:tx>
                <c:rich>
                  <a:bodyPr/>
                  <a:lstStyle/>
                  <a:p>
                    <a:fld id="{D2172C34-F8CB-4896-B7C1-3B018D2306C8}" type="VALUE">
                      <a:rPr lang="en-US">
                        <a:solidFill>
                          <a:schemeClr val="accent4"/>
                        </a:solidFill>
                      </a:rPr>
                      <a:pPr/>
                      <a:t>[VALUE]</a:t>
                    </a:fld>
                    <a:endParaRPr lang="en-US"/>
                  </a:p>
                </c:rich>
              </c:tx>
              <c:dLblPos val="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5647-43E5-99AE-400B37651719}"/>
                </c:ext>
              </c:extLst>
            </c:dLbl>
            <c:dLbl>
              <c:idx val="7"/>
              <c:layout>
                <c:manualLayout>
                  <c:x val="-1.7821796172145188E-2"/>
                  <c:y val="4.4969659160886119E-2"/>
                </c:manualLayout>
              </c:layout>
              <c:tx>
                <c:rich>
                  <a:bodyPr/>
                  <a:lstStyle/>
                  <a:p>
                    <a:fld id="{C3E0A5ED-D6C8-4230-B647-2DA6589FE30E}" type="VALUE">
                      <a:rPr lang="en-US">
                        <a:solidFill>
                          <a:schemeClr val="accent4"/>
                        </a:solidFill>
                      </a:rPr>
                      <a:pPr/>
                      <a:t>[VALUE]</a:t>
                    </a:fld>
                    <a:endParaRPr lang="en-US"/>
                  </a:p>
                </c:rich>
              </c:tx>
              <c:dLblPos val="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5647-43E5-99AE-400B37651719}"/>
                </c:ext>
              </c:extLst>
            </c:dLbl>
            <c:spPr>
              <a:noFill/>
              <a:ln>
                <a:noFill/>
              </a:ln>
              <a:effectLst/>
            </c:spPr>
            <c:txPr>
              <a:bodyPr rot="0" spcFirstLastPara="1" vertOverflow="ellipsis" vert="horz" wrap="square" anchor="ctr" anchorCtr="1"/>
              <a:lstStyle/>
              <a:p>
                <a:pPr>
                  <a:defRPr sz="1050" b="1" i="0" u="none" strike="noStrike" kern="1200" baseline="0">
                    <a:solidFill>
                      <a:schemeClr val="lt1"/>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Sheet1!$A$2:$A$13</c:f>
              <c:strCache>
                <c:ptCount val="12"/>
                <c:pt idx="0">
                  <c:v>JUL</c:v>
                </c:pt>
                <c:pt idx="1">
                  <c:v>AUG</c:v>
                </c:pt>
                <c:pt idx="2">
                  <c:v>SEPT</c:v>
                </c:pt>
                <c:pt idx="3">
                  <c:v>OCT</c:v>
                </c:pt>
                <c:pt idx="4">
                  <c:v>NOV</c:v>
                </c:pt>
                <c:pt idx="5">
                  <c:v>DEC</c:v>
                </c:pt>
                <c:pt idx="6">
                  <c:v>JAN</c:v>
                </c:pt>
                <c:pt idx="7">
                  <c:v>FEB</c:v>
                </c:pt>
                <c:pt idx="8">
                  <c:v>MAR</c:v>
                </c:pt>
                <c:pt idx="9">
                  <c:v>APR</c:v>
                </c:pt>
                <c:pt idx="10">
                  <c:v>MAY</c:v>
                </c:pt>
                <c:pt idx="11">
                  <c:v>JUN</c:v>
                </c:pt>
              </c:strCache>
            </c:strRef>
          </c:cat>
          <c:val>
            <c:numRef>
              <c:f>Sheet1!$C$2:$C$13</c:f>
              <c:numCache>
                <c:formatCode>General</c:formatCode>
                <c:ptCount val="12"/>
                <c:pt idx="0">
                  <c:v>13</c:v>
                </c:pt>
                <c:pt idx="1">
                  <c:v>26</c:v>
                </c:pt>
                <c:pt idx="2">
                  <c:v>47</c:v>
                </c:pt>
                <c:pt idx="3">
                  <c:v>63</c:v>
                </c:pt>
                <c:pt idx="4">
                  <c:v>71</c:v>
                </c:pt>
                <c:pt idx="5">
                  <c:v>80</c:v>
                </c:pt>
                <c:pt idx="6">
                  <c:v>89</c:v>
                </c:pt>
                <c:pt idx="7">
                  <c:v>97</c:v>
                </c:pt>
                <c:pt idx="8">
                  <c:v>109</c:v>
                </c:pt>
                <c:pt idx="9">
                  <c:v>129</c:v>
                </c:pt>
                <c:pt idx="10">
                  <c:v>141</c:v>
                </c:pt>
              </c:numCache>
            </c:numRef>
          </c:val>
          <c:smooth val="0"/>
          <c:extLst>
            <c:ext xmlns:c16="http://schemas.microsoft.com/office/drawing/2014/chart" uri="{C3380CC4-5D6E-409C-BE32-E72D297353CC}">
              <c16:uniqueId val="{00000001-718F-4D1D-AA66-CB589C811236}"/>
            </c:ext>
          </c:extLst>
        </c:ser>
        <c:dLbls>
          <c:dLblPos val="ctr"/>
          <c:showLegendKey val="0"/>
          <c:showVal val="1"/>
          <c:showCatName val="0"/>
          <c:showSerName val="0"/>
          <c:showPercent val="0"/>
          <c:showBubbleSize val="0"/>
        </c:dLbls>
        <c:marker val="1"/>
        <c:smooth val="0"/>
        <c:axId val="930685903"/>
        <c:axId val="928988831"/>
      </c:lineChart>
      <c:catAx>
        <c:axId val="930685903"/>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1197" b="0" i="0" u="none" strike="noStrike" kern="1200" cap="all" baseline="0">
                <a:solidFill>
                  <a:schemeClr val="dk1">
                    <a:lumMod val="75000"/>
                    <a:lumOff val="25000"/>
                  </a:schemeClr>
                </a:solidFill>
                <a:latin typeface="Arial" panose="020B0604020202020204" pitchFamily="34" charset="0"/>
                <a:ea typeface="+mn-ea"/>
                <a:cs typeface="Arial" panose="020B0604020202020204" pitchFamily="34" charset="0"/>
              </a:defRPr>
            </a:pPr>
            <a:endParaRPr lang="en-US"/>
          </a:p>
        </c:txPr>
        <c:crossAx val="928988831"/>
        <c:crosses val="autoZero"/>
        <c:auto val="1"/>
        <c:lblAlgn val="ctr"/>
        <c:lblOffset val="100"/>
        <c:noMultiLvlLbl val="0"/>
      </c:catAx>
      <c:valAx>
        <c:axId val="928988831"/>
        <c:scaling>
          <c:orientation val="minMax"/>
        </c:scaling>
        <c:delete val="1"/>
        <c:axPos val="l"/>
        <c:majorGridlines>
          <c:spPr>
            <a:ln w="9525" cap="flat" cmpd="sng" algn="ctr">
              <a:gradFill>
                <a:gsLst>
                  <a:gs pos="100000">
                    <a:schemeClr val="dk1">
                      <a:lumMod val="95000"/>
                      <a:lumOff val="5000"/>
                      <a:alpha val="42000"/>
                    </a:schemeClr>
                  </a:gs>
                  <a:gs pos="0">
                    <a:schemeClr val="lt1">
                      <a:lumMod val="75000"/>
                      <a:alpha val="36000"/>
                    </a:schemeClr>
                  </a:gs>
                </a:gsLst>
                <a:lin ang="5400000" scaled="0"/>
              </a:gradFill>
              <a:round/>
            </a:ln>
            <a:effectLst/>
          </c:spPr>
        </c:majorGridlines>
        <c:numFmt formatCode="General" sourceLinked="1"/>
        <c:majorTickMark val="none"/>
        <c:minorTickMark val="none"/>
        <c:tickLblPos val="nextTo"/>
        <c:crossAx val="930685903"/>
        <c:crosses val="autoZero"/>
        <c:crossBetween val="between"/>
      </c:valAx>
      <c:spPr>
        <a:noFill/>
        <a:ln>
          <a:noFill/>
        </a:ln>
        <a:effectLst/>
      </c:spPr>
    </c:plotArea>
    <c:legend>
      <c:legendPos val="r"/>
      <c:layout>
        <c:manualLayout>
          <c:xMode val="edge"/>
          <c:yMode val="edge"/>
          <c:x val="4.1429055056794582E-2"/>
          <c:y val="9.1132607702655591E-2"/>
          <c:w val="0.16909556041790477"/>
          <c:h val="0.22521397606790064"/>
        </c:manualLayout>
      </c:layout>
      <c:overlay val="0"/>
      <c:spPr>
        <a:solidFill>
          <a:schemeClr val="lt1">
            <a:lumMod val="95000"/>
            <a:alpha val="39000"/>
          </a:schemeClr>
        </a:solidFill>
        <a:ln>
          <a:noFill/>
        </a:ln>
        <a:effectLst/>
      </c:spPr>
      <c:txPr>
        <a:bodyPr rot="0" spcFirstLastPara="1" vertOverflow="ellipsis" vert="horz" wrap="square" anchor="ctr" anchorCtr="1"/>
        <a:lstStyle/>
        <a:p>
          <a:pPr>
            <a:defRPr sz="1197" b="0" i="0" u="none" strike="noStrike" kern="1200" baseline="0">
              <a:solidFill>
                <a:schemeClr val="dk1">
                  <a:lumMod val="75000"/>
                  <a:lumOff val="2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latin typeface="Arial" panose="020B0604020202020204" pitchFamily="34" charset="0"/>
          <a:cs typeface="Arial" panose="020B0604020202020204" pitchFamily="34" charset="0"/>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5584135316418781E-2"/>
          <c:y val="9.1800546471448252E-2"/>
          <c:w val="0.96564690601453329"/>
          <c:h val="0.75061614603161886"/>
        </c:manualLayout>
      </c:layout>
      <c:lineChart>
        <c:grouping val="standard"/>
        <c:varyColors val="0"/>
        <c:ser>
          <c:idx val="0"/>
          <c:order val="0"/>
          <c:tx>
            <c:strRef>
              <c:f>Sheet1!$B$1</c:f>
              <c:strCache>
                <c:ptCount val="1"/>
                <c:pt idx="0">
                  <c:v>FY21</c:v>
                </c:pt>
              </c:strCache>
            </c:strRef>
          </c:tx>
          <c:spPr>
            <a:ln w="31750" cap="rnd">
              <a:solidFill>
                <a:srgbClr val="A5D867"/>
              </a:solidFill>
              <a:round/>
            </a:ln>
            <a:effectLst/>
          </c:spPr>
          <c:marker>
            <c:symbol val="circle"/>
            <c:size val="17"/>
            <c:spPr>
              <a:solidFill>
                <a:srgbClr val="A5D867"/>
              </a:solidFill>
              <a:ln>
                <a:noFill/>
              </a:ln>
              <a:effectLst/>
            </c:spPr>
          </c:marker>
          <c:dLbls>
            <c:spPr>
              <a:noFill/>
              <a:ln>
                <a:noFill/>
              </a:ln>
              <a:effectLst/>
            </c:spPr>
            <c:txPr>
              <a:bodyPr rot="0" spcFirstLastPara="1" vertOverflow="ellipsis" vert="horz" wrap="square" anchor="ctr" anchorCtr="1"/>
              <a:lstStyle/>
              <a:p>
                <a:pPr>
                  <a:defRPr sz="1197" b="1" i="0" u="none" strike="noStrike" kern="1200" baseline="0">
                    <a:solidFill>
                      <a:schemeClr val="lt1"/>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Sheet1!$A$2:$A$13</c:f>
              <c:strCache>
                <c:ptCount val="12"/>
                <c:pt idx="0">
                  <c:v>Jul</c:v>
                </c:pt>
                <c:pt idx="1">
                  <c:v>Aug</c:v>
                </c:pt>
                <c:pt idx="2">
                  <c:v>Sep</c:v>
                </c:pt>
                <c:pt idx="3">
                  <c:v>Oct</c:v>
                </c:pt>
                <c:pt idx="4">
                  <c:v>Nov</c:v>
                </c:pt>
                <c:pt idx="5">
                  <c:v>Dec</c:v>
                </c:pt>
                <c:pt idx="6">
                  <c:v>Jan</c:v>
                </c:pt>
                <c:pt idx="7">
                  <c:v>Feb</c:v>
                </c:pt>
                <c:pt idx="8">
                  <c:v>Mar</c:v>
                </c:pt>
                <c:pt idx="9">
                  <c:v>Apr</c:v>
                </c:pt>
                <c:pt idx="10">
                  <c:v>May</c:v>
                </c:pt>
                <c:pt idx="11">
                  <c:v>Jun</c:v>
                </c:pt>
              </c:strCache>
            </c:strRef>
          </c:cat>
          <c:val>
            <c:numRef>
              <c:f>Sheet1!$B$2:$B$13</c:f>
              <c:numCache>
                <c:formatCode>General</c:formatCode>
                <c:ptCount val="12"/>
                <c:pt idx="0">
                  <c:v>8</c:v>
                </c:pt>
                <c:pt idx="1">
                  <c:v>14</c:v>
                </c:pt>
                <c:pt idx="2">
                  <c:v>23</c:v>
                </c:pt>
                <c:pt idx="3">
                  <c:v>27</c:v>
                </c:pt>
                <c:pt idx="4">
                  <c:v>31</c:v>
                </c:pt>
                <c:pt idx="5">
                  <c:v>35</c:v>
                </c:pt>
                <c:pt idx="6">
                  <c:v>39</c:v>
                </c:pt>
                <c:pt idx="7">
                  <c:v>40</c:v>
                </c:pt>
                <c:pt idx="8">
                  <c:v>47</c:v>
                </c:pt>
                <c:pt idx="9">
                  <c:v>62</c:v>
                </c:pt>
                <c:pt idx="10">
                  <c:v>64</c:v>
                </c:pt>
                <c:pt idx="11">
                  <c:v>65</c:v>
                </c:pt>
              </c:numCache>
            </c:numRef>
          </c:val>
          <c:smooth val="0"/>
          <c:extLst>
            <c:ext xmlns:c16="http://schemas.microsoft.com/office/drawing/2014/chart" uri="{C3380CC4-5D6E-409C-BE32-E72D297353CC}">
              <c16:uniqueId val="{00000000-BEEA-4A26-95FE-B4637DCE251A}"/>
            </c:ext>
          </c:extLst>
        </c:ser>
        <c:ser>
          <c:idx val="1"/>
          <c:order val="1"/>
          <c:tx>
            <c:strRef>
              <c:f>Sheet1!$C$1</c:f>
              <c:strCache>
                <c:ptCount val="1"/>
                <c:pt idx="0">
                  <c:v>FY22</c:v>
                </c:pt>
              </c:strCache>
            </c:strRef>
          </c:tx>
          <c:spPr>
            <a:ln w="31750" cap="rnd">
              <a:solidFill>
                <a:srgbClr val="E86603"/>
              </a:solidFill>
              <a:round/>
            </a:ln>
            <a:effectLst/>
          </c:spPr>
          <c:marker>
            <c:symbol val="circle"/>
            <c:size val="17"/>
            <c:spPr>
              <a:solidFill>
                <a:srgbClr val="E86603"/>
              </a:solidFill>
              <a:ln>
                <a:noFill/>
              </a:ln>
              <a:effectLst/>
            </c:spPr>
          </c:marker>
          <c:dLbls>
            <c:spPr>
              <a:noFill/>
              <a:ln>
                <a:noFill/>
              </a:ln>
              <a:effectLst/>
            </c:spPr>
            <c:txPr>
              <a:bodyPr rot="0" spcFirstLastPara="1" vertOverflow="ellipsis" vert="horz" wrap="square" anchor="ctr" anchorCtr="1"/>
              <a:lstStyle/>
              <a:p>
                <a:pPr>
                  <a:defRPr sz="1197" b="1" i="0" u="none" strike="noStrike" kern="1200" baseline="0">
                    <a:solidFill>
                      <a:schemeClr val="lt1"/>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Sheet1!$A$2:$A$13</c:f>
              <c:strCache>
                <c:ptCount val="12"/>
                <c:pt idx="0">
                  <c:v>Jul</c:v>
                </c:pt>
                <c:pt idx="1">
                  <c:v>Aug</c:v>
                </c:pt>
                <c:pt idx="2">
                  <c:v>Sep</c:v>
                </c:pt>
                <c:pt idx="3">
                  <c:v>Oct</c:v>
                </c:pt>
                <c:pt idx="4">
                  <c:v>Nov</c:v>
                </c:pt>
                <c:pt idx="5">
                  <c:v>Dec</c:v>
                </c:pt>
                <c:pt idx="6">
                  <c:v>Jan</c:v>
                </c:pt>
                <c:pt idx="7">
                  <c:v>Feb</c:v>
                </c:pt>
                <c:pt idx="8">
                  <c:v>Mar</c:v>
                </c:pt>
                <c:pt idx="9">
                  <c:v>Apr</c:v>
                </c:pt>
                <c:pt idx="10">
                  <c:v>May</c:v>
                </c:pt>
                <c:pt idx="11">
                  <c:v>Jun</c:v>
                </c:pt>
              </c:strCache>
            </c:strRef>
          </c:cat>
          <c:val>
            <c:numRef>
              <c:f>Sheet1!$C$2:$C$13</c:f>
              <c:numCache>
                <c:formatCode>General</c:formatCode>
                <c:ptCount val="12"/>
                <c:pt idx="0">
                  <c:v>2</c:v>
                </c:pt>
                <c:pt idx="1">
                  <c:v>4</c:v>
                </c:pt>
                <c:pt idx="2">
                  <c:v>7</c:v>
                </c:pt>
                <c:pt idx="3">
                  <c:v>9</c:v>
                </c:pt>
                <c:pt idx="4">
                  <c:v>14</c:v>
                </c:pt>
                <c:pt idx="5">
                  <c:v>16</c:v>
                </c:pt>
                <c:pt idx="6">
                  <c:v>17</c:v>
                </c:pt>
                <c:pt idx="7">
                  <c:v>20</c:v>
                </c:pt>
                <c:pt idx="8">
                  <c:v>28</c:v>
                </c:pt>
                <c:pt idx="9">
                  <c:v>33</c:v>
                </c:pt>
                <c:pt idx="10">
                  <c:v>35</c:v>
                </c:pt>
              </c:numCache>
            </c:numRef>
          </c:val>
          <c:smooth val="0"/>
          <c:extLst>
            <c:ext xmlns:c16="http://schemas.microsoft.com/office/drawing/2014/chart" uri="{C3380CC4-5D6E-409C-BE32-E72D297353CC}">
              <c16:uniqueId val="{00000001-BEEA-4A26-95FE-B4637DCE251A}"/>
            </c:ext>
          </c:extLst>
        </c:ser>
        <c:dLbls>
          <c:dLblPos val="ctr"/>
          <c:showLegendKey val="0"/>
          <c:showVal val="1"/>
          <c:showCatName val="0"/>
          <c:showSerName val="0"/>
          <c:showPercent val="0"/>
          <c:showBubbleSize val="0"/>
        </c:dLbls>
        <c:marker val="1"/>
        <c:smooth val="0"/>
        <c:axId val="1070225007"/>
        <c:axId val="508706863"/>
      </c:lineChart>
      <c:catAx>
        <c:axId val="1070225007"/>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1197" b="0" i="0" u="none" strike="noStrike" kern="1200" cap="all" baseline="0">
                <a:solidFill>
                  <a:schemeClr val="dk1">
                    <a:lumMod val="75000"/>
                    <a:lumOff val="25000"/>
                  </a:schemeClr>
                </a:solidFill>
                <a:latin typeface="Arial" panose="020B0604020202020204" pitchFamily="34" charset="0"/>
                <a:ea typeface="+mn-ea"/>
                <a:cs typeface="Arial" panose="020B0604020202020204" pitchFamily="34" charset="0"/>
              </a:defRPr>
            </a:pPr>
            <a:endParaRPr lang="en-US"/>
          </a:p>
        </c:txPr>
        <c:crossAx val="508706863"/>
        <c:crosses val="autoZero"/>
        <c:auto val="1"/>
        <c:lblAlgn val="ctr"/>
        <c:lblOffset val="100"/>
        <c:noMultiLvlLbl val="0"/>
      </c:catAx>
      <c:valAx>
        <c:axId val="508706863"/>
        <c:scaling>
          <c:orientation val="minMax"/>
        </c:scaling>
        <c:delete val="1"/>
        <c:axPos val="l"/>
        <c:majorGridlines>
          <c:spPr>
            <a:ln w="9525" cap="flat" cmpd="sng" algn="ctr">
              <a:gradFill>
                <a:gsLst>
                  <a:gs pos="100000">
                    <a:schemeClr val="dk1">
                      <a:lumMod val="95000"/>
                      <a:lumOff val="5000"/>
                      <a:alpha val="42000"/>
                    </a:schemeClr>
                  </a:gs>
                  <a:gs pos="0">
                    <a:schemeClr val="lt1">
                      <a:lumMod val="75000"/>
                      <a:alpha val="36000"/>
                    </a:schemeClr>
                  </a:gs>
                </a:gsLst>
                <a:lin ang="5400000" scaled="0"/>
              </a:gradFill>
              <a:round/>
            </a:ln>
            <a:effectLst/>
          </c:spPr>
        </c:majorGridlines>
        <c:numFmt formatCode="General" sourceLinked="1"/>
        <c:majorTickMark val="none"/>
        <c:minorTickMark val="none"/>
        <c:tickLblPos val="nextTo"/>
        <c:crossAx val="1070225007"/>
        <c:crosses val="autoZero"/>
        <c:crossBetween val="between"/>
      </c:valAx>
      <c:spPr>
        <a:noFill/>
        <a:ln>
          <a:noFill/>
        </a:ln>
        <a:effectLst/>
      </c:spPr>
    </c:plotArea>
    <c:legend>
      <c:legendPos val="r"/>
      <c:layout>
        <c:manualLayout>
          <c:xMode val="edge"/>
          <c:yMode val="edge"/>
          <c:x val="2.8171770896668329E-2"/>
          <c:y val="8.6423490809769826E-2"/>
          <c:w val="0.22316223906591115"/>
          <c:h val="0.20894087777815198"/>
        </c:manualLayout>
      </c:layout>
      <c:overlay val="0"/>
      <c:spPr>
        <a:solidFill>
          <a:schemeClr val="lt1">
            <a:lumMod val="95000"/>
            <a:alpha val="39000"/>
          </a:schemeClr>
        </a:solidFill>
        <a:ln>
          <a:noFill/>
        </a:ln>
        <a:effectLst/>
      </c:spPr>
      <c:txPr>
        <a:bodyPr rot="0" spcFirstLastPara="1" vertOverflow="ellipsis" vert="horz" wrap="square" anchor="ctr" anchorCtr="1"/>
        <a:lstStyle/>
        <a:p>
          <a:pPr>
            <a:defRPr sz="1197" b="0" i="0" u="none" strike="noStrike" kern="1200" baseline="0">
              <a:solidFill>
                <a:schemeClr val="dk1">
                  <a:lumMod val="75000"/>
                  <a:lumOff val="2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latin typeface="Arial" panose="020B0604020202020204" pitchFamily="34" charset="0"/>
          <a:cs typeface="Arial" panose="020B0604020202020204" pitchFamily="34" charset="0"/>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8004987833194381E-2"/>
          <c:y val="0.1181229904322504"/>
          <c:w val="0.95007694832571055"/>
          <c:h val="0.66829730842468216"/>
        </c:manualLayout>
      </c:layout>
      <c:lineChart>
        <c:grouping val="standard"/>
        <c:varyColors val="0"/>
        <c:ser>
          <c:idx val="0"/>
          <c:order val="0"/>
          <c:tx>
            <c:strRef>
              <c:f>Sheet1!$B$1</c:f>
              <c:strCache>
                <c:ptCount val="1"/>
                <c:pt idx="0">
                  <c:v>FY21</c:v>
                </c:pt>
              </c:strCache>
            </c:strRef>
          </c:tx>
          <c:spPr>
            <a:ln w="31750" cap="rnd">
              <a:solidFill>
                <a:srgbClr val="A5D867"/>
              </a:solidFill>
              <a:round/>
            </a:ln>
            <a:effectLst/>
          </c:spPr>
          <c:marker>
            <c:symbol val="circle"/>
            <c:size val="17"/>
            <c:spPr>
              <a:solidFill>
                <a:srgbClr val="A5D867"/>
              </a:solidFill>
              <a:ln>
                <a:noFill/>
              </a:ln>
              <a:effectLst/>
            </c:spPr>
          </c:marker>
          <c:dLbls>
            <c:spPr>
              <a:noFill/>
              <a:ln>
                <a:noFill/>
              </a:ln>
              <a:effectLst/>
            </c:spPr>
            <c:txPr>
              <a:bodyPr rot="0" spcFirstLastPara="1" vertOverflow="ellipsis" vert="horz" wrap="square" anchor="ctr" anchorCtr="1"/>
              <a:lstStyle/>
              <a:p>
                <a:pPr>
                  <a:defRPr sz="1197" b="1" i="0" u="none" strike="noStrike" kern="1200" baseline="0">
                    <a:solidFill>
                      <a:schemeClr val="lt1"/>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Sheet1!$A$2:$A$13</c:f>
              <c:strCache>
                <c:ptCount val="12"/>
                <c:pt idx="0">
                  <c:v>Jul</c:v>
                </c:pt>
                <c:pt idx="1">
                  <c:v>Aug</c:v>
                </c:pt>
                <c:pt idx="2">
                  <c:v>Sep</c:v>
                </c:pt>
                <c:pt idx="3">
                  <c:v>Oct</c:v>
                </c:pt>
                <c:pt idx="4">
                  <c:v>Nov</c:v>
                </c:pt>
                <c:pt idx="5">
                  <c:v>Dec</c:v>
                </c:pt>
                <c:pt idx="6">
                  <c:v>Jan</c:v>
                </c:pt>
                <c:pt idx="7">
                  <c:v>Feb</c:v>
                </c:pt>
                <c:pt idx="8">
                  <c:v>Mar</c:v>
                </c:pt>
                <c:pt idx="9">
                  <c:v>Apr</c:v>
                </c:pt>
                <c:pt idx="10">
                  <c:v>May</c:v>
                </c:pt>
                <c:pt idx="11">
                  <c:v>Jun</c:v>
                </c:pt>
              </c:strCache>
            </c:strRef>
          </c:cat>
          <c:val>
            <c:numRef>
              <c:f>Sheet1!$B$2:$B$13</c:f>
              <c:numCache>
                <c:formatCode>General</c:formatCode>
                <c:ptCount val="12"/>
                <c:pt idx="0">
                  <c:v>0</c:v>
                </c:pt>
                <c:pt idx="1">
                  <c:v>0</c:v>
                </c:pt>
                <c:pt idx="2">
                  <c:v>0</c:v>
                </c:pt>
                <c:pt idx="3">
                  <c:v>0</c:v>
                </c:pt>
                <c:pt idx="4">
                  <c:v>0</c:v>
                </c:pt>
                <c:pt idx="5">
                  <c:v>0</c:v>
                </c:pt>
                <c:pt idx="6">
                  <c:v>0</c:v>
                </c:pt>
                <c:pt idx="7">
                  <c:v>2</c:v>
                </c:pt>
                <c:pt idx="8">
                  <c:v>2</c:v>
                </c:pt>
                <c:pt idx="9">
                  <c:v>2</c:v>
                </c:pt>
                <c:pt idx="10">
                  <c:v>2</c:v>
                </c:pt>
                <c:pt idx="11">
                  <c:v>4</c:v>
                </c:pt>
              </c:numCache>
            </c:numRef>
          </c:val>
          <c:smooth val="0"/>
          <c:extLst>
            <c:ext xmlns:c16="http://schemas.microsoft.com/office/drawing/2014/chart" uri="{C3380CC4-5D6E-409C-BE32-E72D297353CC}">
              <c16:uniqueId val="{00000000-49D7-4185-9EF2-9803D8F0FA64}"/>
            </c:ext>
          </c:extLst>
        </c:ser>
        <c:ser>
          <c:idx val="1"/>
          <c:order val="1"/>
          <c:tx>
            <c:strRef>
              <c:f>Sheet1!$C$1</c:f>
              <c:strCache>
                <c:ptCount val="1"/>
                <c:pt idx="0">
                  <c:v>FY22</c:v>
                </c:pt>
              </c:strCache>
            </c:strRef>
          </c:tx>
          <c:spPr>
            <a:ln w="31750" cap="rnd">
              <a:solidFill>
                <a:srgbClr val="E86603"/>
              </a:solidFill>
              <a:round/>
            </a:ln>
            <a:effectLst/>
          </c:spPr>
          <c:marker>
            <c:symbol val="circle"/>
            <c:size val="17"/>
            <c:spPr>
              <a:solidFill>
                <a:srgbClr val="E86603"/>
              </a:solidFill>
              <a:ln>
                <a:noFill/>
              </a:ln>
              <a:effectLst/>
            </c:spPr>
          </c:marker>
          <c:dLbls>
            <c:spPr>
              <a:noFill/>
              <a:ln>
                <a:noFill/>
              </a:ln>
              <a:effectLst/>
            </c:spPr>
            <c:txPr>
              <a:bodyPr rot="0" spcFirstLastPara="1" vertOverflow="ellipsis" vert="horz" wrap="square" anchor="ctr" anchorCtr="1"/>
              <a:lstStyle/>
              <a:p>
                <a:pPr>
                  <a:defRPr sz="1197" b="1" i="0" u="none" strike="noStrike" kern="1200" baseline="0">
                    <a:solidFill>
                      <a:schemeClr val="lt1"/>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Sheet1!$A$2:$A$13</c:f>
              <c:strCache>
                <c:ptCount val="12"/>
                <c:pt idx="0">
                  <c:v>Jul</c:v>
                </c:pt>
                <c:pt idx="1">
                  <c:v>Aug</c:v>
                </c:pt>
                <c:pt idx="2">
                  <c:v>Sep</c:v>
                </c:pt>
                <c:pt idx="3">
                  <c:v>Oct</c:v>
                </c:pt>
                <c:pt idx="4">
                  <c:v>Nov</c:v>
                </c:pt>
                <c:pt idx="5">
                  <c:v>Dec</c:v>
                </c:pt>
                <c:pt idx="6">
                  <c:v>Jan</c:v>
                </c:pt>
                <c:pt idx="7">
                  <c:v>Feb</c:v>
                </c:pt>
                <c:pt idx="8">
                  <c:v>Mar</c:v>
                </c:pt>
                <c:pt idx="9">
                  <c:v>Apr</c:v>
                </c:pt>
                <c:pt idx="10">
                  <c:v>May</c:v>
                </c:pt>
                <c:pt idx="11">
                  <c:v>Jun</c:v>
                </c:pt>
              </c:strCache>
            </c:strRef>
          </c:cat>
          <c:val>
            <c:numRef>
              <c:f>Sheet1!$C$2:$C$13</c:f>
              <c:numCache>
                <c:formatCode>General</c:formatCode>
                <c:ptCount val="12"/>
                <c:pt idx="0">
                  <c:v>0</c:v>
                </c:pt>
                <c:pt idx="1">
                  <c:v>0</c:v>
                </c:pt>
                <c:pt idx="2">
                  <c:v>0</c:v>
                </c:pt>
                <c:pt idx="3">
                  <c:v>0</c:v>
                </c:pt>
                <c:pt idx="4">
                  <c:v>0</c:v>
                </c:pt>
                <c:pt idx="5">
                  <c:v>0</c:v>
                </c:pt>
                <c:pt idx="6">
                  <c:v>0</c:v>
                </c:pt>
                <c:pt idx="7">
                  <c:v>0</c:v>
                </c:pt>
                <c:pt idx="8">
                  <c:v>0</c:v>
                </c:pt>
                <c:pt idx="9">
                  <c:v>0</c:v>
                </c:pt>
                <c:pt idx="10">
                  <c:v>0</c:v>
                </c:pt>
              </c:numCache>
            </c:numRef>
          </c:val>
          <c:smooth val="0"/>
          <c:extLst>
            <c:ext xmlns:c16="http://schemas.microsoft.com/office/drawing/2014/chart" uri="{C3380CC4-5D6E-409C-BE32-E72D297353CC}">
              <c16:uniqueId val="{00000001-49D7-4185-9EF2-9803D8F0FA64}"/>
            </c:ext>
          </c:extLst>
        </c:ser>
        <c:dLbls>
          <c:dLblPos val="ctr"/>
          <c:showLegendKey val="0"/>
          <c:showVal val="1"/>
          <c:showCatName val="0"/>
          <c:showSerName val="0"/>
          <c:showPercent val="0"/>
          <c:showBubbleSize val="0"/>
        </c:dLbls>
        <c:marker val="1"/>
        <c:smooth val="0"/>
        <c:axId val="1070225007"/>
        <c:axId val="508706863"/>
      </c:lineChart>
      <c:catAx>
        <c:axId val="1070225007"/>
        <c:scaling>
          <c:orientation val="minMax"/>
        </c:scaling>
        <c:delete val="0"/>
        <c:axPos val="b"/>
        <c:numFmt formatCode="General" sourceLinked="1"/>
        <c:majorTickMark val="none"/>
        <c:minorTickMark val="none"/>
        <c:tickLblPos val="nextTo"/>
        <c:spPr>
          <a:noFill/>
          <a:ln w="19050" cap="flat" cmpd="sng" algn="ctr">
            <a:solidFill>
              <a:schemeClr val="bg1">
                <a:lumMod val="50000"/>
              </a:schemeClr>
            </a:solidFill>
            <a:round/>
          </a:ln>
          <a:effectLst/>
        </c:spPr>
        <c:txPr>
          <a:bodyPr rot="-60000000" spcFirstLastPara="1" vertOverflow="ellipsis" vert="horz" wrap="square" anchor="ctr" anchorCtr="1"/>
          <a:lstStyle/>
          <a:p>
            <a:pPr>
              <a:defRPr sz="1197" b="0" i="0" u="none" strike="noStrike" kern="1200" cap="all" baseline="0">
                <a:solidFill>
                  <a:schemeClr val="bg1">
                    <a:lumMod val="50000"/>
                  </a:schemeClr>
                </a:solidFill>
                <a:latin typeface="Arial" panose="020B0604020202020204" pitchFamily="34" charset="0"/>
                <a:ea typeface="+mn-ea"/>
                <a:cs typeface="Arial" panose="020B0604020202020204" pitchFamily="34" charset="0"/>
              </a:defRPr>
            </a:pPr>
            <a:endParaRPr lang="en-US"/>
          </a:p>
        </c:txPr>
        <c:crossAx val="508706863"/>
        <c:crosses val="autoZero"/>
        <c:auto val="1"/>
        <c:lblAlgn val="ctr"/>
        <c:lblOffset val="100"/>
        <c:noMultiLvlLbl val="0"/>
      </c:catAx>
      <c:valAx>
        <c:axId val="508706863"/>
        <c:scaling>
          <c:orientation val="minMax"/>
        </c:scaling>
        <c:delete val="1"/>
        <c:axPos val="l"/>
        <c:majorGridlines>
          <c:spPr>
            <a:ln w="9525" cap="flat" cmpd="sng" algn="ctr">
              <a:gradFill>
                <a:gsLst>
                  <a:gs pos="100000">
                    <a:schemeClr val="dk1">
                      <a:lumMod val="95000"/>
                      <a:lumOff val="5000"/>
                      <a:alpha val="42000"/>
                    </a:schemeClr>
                  </a:gs>
                  <a:gs pos="0">
                    <a:schemeClr val="lt1">
                      <a:lumMod val="75000"/>
                      <a:alpha val="36000"/>
                    </a:schemeClr>
                  </a:gs>
                </a:gsLst>
                <a:lin ang="5400000" scaled="0"/>
              </a:gradFill>
              <a:round/>
            </a:ln>
            <a:effectLst/>
          </c:spPr>
        </c:majorGridlines>
        <c:numFmt formatCode="General" sourceLinked="1"/>
        <c:majorTickMark val="none"/>
        <c:minorTickMark val="none"/>
        <c:tickLblPos val="nextTo"/>
        <c:crossAx val="1070225007"/>
        <c:crosses val="autoZero"/>
        <c:crossBetween val="between"/>
      </c:valAx>
      <c:spPr>
        <a:noFill/>
        <a:ln>
          <a:noFill/>
        </a:ln>
        <a:effectLst/>
      </c:spPr>
    </c:plotArea>
    <c:legend>
      <c:legendPos val="r"/>
      <c:layout>
        <c:manualLayout>
          <c:xMode val="edge"/>
          <c:yMode val="edge"/>
          <c:x val="6.8140247767158227E-2"/>
          <c:y val="9.5399500889247424E-2"/>
          <c:w val="0.13244789928219963"/>
          <c:h val="0.21057203645408973"/>
        </c:manualLayout>
      </c:layout>
      <c:overlay val="0"/>
      <c:spPr>
        <a:solidFill>
          <a:schemeClr val="lt1">
            <a:lumMod val="95000"/>
            <a:alpha val="39000"/>
          </a:schemeClr>
        </a:solidFill>
        <a:ln>
          <a:noFill/>
        </a:ln>
        <a:effectLst/>
      </c:spPr>
      <c:txPr>
        <a:bodyPr rot="0" spcFirstLastPara="1" vertOverflow="ellipsis" vert="horz" wrap="square" anchor="ctr" anchorCtr="1"/>
        <a:lstStyle/>
        <a:p>
          <a:pPr>
            <a:defRPr sz="1197" b="0" i="0" u="none" strike="noStrike" kern="1200" baseline="0">
              <a:solidFill>
                <a:schemeClr val="dk1">
                  <a:lumMod val="75000"/>
                  <a:lumOff val="2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latin typeface="Arial" panose="020B0604020202020204" pitchFamily="34" charset="0"/>
          <a:cs typeface="Arial" panose="020B0604020202020204" pitchFamily="34" charset="0"/>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7421624380285797"/>
          <c:y val="5.7605644369897917E-4"/>
          <c:w val="0.86201646447559832"/>
          <c:h val="0.90197072469534301"/>
        </c:manualLayout>
      </c:layout>
      <c:barChart>
        <c:barDir val="bar"/>
        <c:grouping val="clustered"/>
        <c:varyColors val="0"/>
        <c:ser>
          <c:idx val="0"/>
          <c:order val="0"/>
          <c:tx>
            <c:strRef>
              <c:f>Sheet1!$B$1</c:f>
              <c:strCache>
                <c:ptCount val="1"/>
                <c:pt idx="0">
                  <c:v>FY22</c:v>
                </c:pt>
              </c:strCache>
            </c:strRef>
          </c:tx>
          <c:spPr>
            <a:solidFill>
              <a:srgbClr val="EF7B00"/>
            </a:solidFill>
            <a:ln>
              <a:noFill/>
            </a:ln>
            <a:effectLst/>
          </c:spPr>
          <c:invertIfNegative val="0"/>
          <c:dLbls>
            <c:dLbl>
              <c:idx val="5"/>
              <c:layout>
                <c:manualLayout>
                  <c:x val="-1.592028871163639E-2"/>
                  <c:y val="-1.2448237172261352E-2"/>
                </c:manualLayout>
              </c:layout>
              <c:showLegendKey val="0"/>
              <c:showVal val="1"/>
              <c:showCatName val="0"/>
              <c:showSerName val="0"/>
              <c:showPercent val="0"/>
              <c:showBubbleSize val="0"/>
              <c:extLst>
                <c:ext xmlns:c15="http://schemas.microsoft.com/office/drawing/2012/chart" uri="{CE6537A1-D6FC-4f65-9D91-7224C49458BB}">
                  <c15:layout>
                    <c:manualLayout>
                      <c:w val="0.16527412390149318"/>
                      <c:h val="4.7076482539010402E-2"/>
                    </c:manualLayout>
                  </c15:layout>
                </c:ext>
                <c:ext xmlns:c16="http://schemas.microsoft.com/office/drawing/2014/chart" uri="{C3380CC4-5D6E-409C-BE32-E72D297353CC}">
                  <c16:uniqueId val="{00000003-FEFF-47EE-8470-C6C388954A29}"/>
                </c:ext>
              </c:extLst>
            </c:dLbl>
            <c:spPr>
              <a:noFill/>
              <a:ln>
                <a:noFill/>
              </a:ln>
              <a:effectLst/>
            </c:spPr>
            <c:txPr>
              <a:bodyPr rot="0" spcFirstLastPara="1" vertOverflow="ellipsis" vert="horz" wrap="square" anchor="ctr" anchorCtr="1"/>
              <a:lstStyle/>
              <a:p>
                <a:pPr>
                  <a:defRPr sz="9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6"/>
                <c:pt idx="0">
                  <c:v>Other City Depts.</c:v>
                </c:pt>
                <c:pt idx="1">
                  <c:v>Admin </c:v>
                </c:pt>
                <c:pt idx="2">
                  <c:v>Public Facilities</c:v>
                </c:pt>
                <c:pt idx="3">
                  <c:v>Single Family</c:v>
                </c:pt>
                <c:pt idx="4">
                  <c:v>Multifamily</c:v>
                </c:pt>
                <c:pt idx="5">
                  <c:v>Public Services</c:v>
                </c:pt>
              </c:strCache>
            </c:strRef>
          </c:cat>
          <c:val>
            <c:numRef>
              <c:f>Sheet1!$B$2:$B$8</c:f>
              <c:numCache>
                <c:formatCode>"$"#,##0</c:formatCode>
                <c:ptCount val="7"/>
                <c:pt idx="0">
                  <c:v>2082884</c:v>
                </c:pt>
                <c:pt idx="1">
                  <c:v>23540425</c:v>
                </c:pt>
                <c:pt idx="2">
                  <c:v>48093436</c:v>
                </c:pt>
                <c:pt idx="3">
                  <c:v>63758278</c:v>
                </c:pt>
                <c:pt idx="4">
                  <c:v>77159856</c:v>
                </c:pt>
                <c:pt idx="5">
                  <c:v>121247571</c:v>
                </c:pt>
                <c:pt idx="6">
                  <c:v>335882450</c:v>
                </c:pt>
              </c:numCache>
            </c:numRef>
          </c:val>
          <c:extLst>
            <c:ext xmlns:c16="http://schemas.microsoft.com/office/drawing/2014/chart" uri="{C3380CC4-5D6E-409C-BE32-E72D297353CC}">
              <c16:uniqueId val="{00000000-FEFF-47EE-8470-C6C388954A29}"/>
            </c:ext>
          </c:extLst>
        </c:ser>
        <c:dLbls>
          <c:showLegendKey val="0"/>
          <c:showVal val="0"/>
          <c:showCatName val="0"/>
          <c:showSerName val="0"/>
          <c:showPercent val="0"/>
          <c:showBubbleSize val="0"/>
        </c:dLbls>
        <c:gapWidth val="219"/>
        <c:axId val="1486573808"/>
        <c:axId val="1481021376"/>
      </c:barChart>
      <c:catAx>
        <c:axId val="148657380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481021376"/>
        <c:crosses val="autoZero"/>
        <c:auto val="1"/>
        <c:lblAlgn val="ctr"/>
        <c:lblOffset val="50"/>
        <c:noMultiLvlLbl val="0"/>
      </c:catAx>
      <c:valAx>
        <c:axId val="1481021376"/>
        <c:scaling>
          <c:orientation val="minMax"/>
        </c:scaling>
        <c:delete val="0"/>
        <c:axPos val="b"/>
        <c:majorGridlines>
          <c:spPr>
            <a:ln w="9525" cap="flat" cmpd="sng" algn="ctr">
              <a:solidFill>
                <a:schemeClr val="tx1">
                  <a:lumMod val="15000"/>
                  <a:lumOff val="85000"/>
                </a:schemeClr>
              </a:solidFill>
              <a:round/>
            </a:ln>
            <a:effectLst/>
          </c:spPr>
        </c:majorGridlines>
        <c:numFmt formatCode="&quot;$&quot;#,##0" sourceLinked="1"/>
        <c:majorTickMark val="none"/>
        <c:minorTickMark val="none"/>
        <c:tickLblPos val="none"/>
        <c:spPr>
          <a:noFill/>
          <a:ln>
            <a:noFill/>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486573808"/>
        <c:crosses val="autoZero"/>
        <c:crossBetween val="between"/>
      </c:valAx>
      <c:spPr>
        <a:noFill/>
        <a:ln>
          <a:noFill/>
        </a:ln>
        <a:effectLst/>
      </c:spPr>
    </c:plotArea>
    <c:legend>
      <c:legendPos val="b"/>
      <c:layout>
        <c:manualLayout>
          <c:xMode val="edge"/>
          <c:yMode val="edge"/>
          <c:x val="0.83075720364897865"/>
          <c:y val="0.5529697829898379"/>
          <c:w val="0.13438150092349568"/>
          <c:h val="0.28644497506712285"/>
        </c:manualLayout>
      </c:layout>
      <c:overlay val="0"/>
      <c:spPr>
        <a:noFill/>
        <a:ln>
          <a:solidFill>
            <a:schemeClr val="accent1">
              <a:alpha val="95000"/>
            </a:schemeClr>
          </a:solid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100">
          <a:latin typeface="Arial" panose="020B0604020202020204" pitchFamily="34" charset="0"/>
          <a:cs typeface="Arial" panose="020B0604020202020204" pitchFamily="34" charset="0"/>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8">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styleClr val="auto"/>
    </cs:fillRef>
    <cs:effectRef idx="0"/>
    <cs:fontRef idx="minor">
      <a:schemeClr val="lt1"/>
    </cs:fontRef>
    <cs:defRPr sz="1197"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1197"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17"/>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28">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styleClr val="auto"/>
    </cs:fillRef>
    <cs:effectRef idx="0"/>
    <cs:fontRef idx="minor">
      <a:schemeClr val="lt1"/>
    </cs:fontRef>
    <cs:defRPr sz="1197"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1197"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17"/>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28">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styleClr val="auto"/>
    </cs:fillRef>
    <cs:effectRef idx="0"/>
    <cs:fontRef idx="minor">
      <a:schemeClr val="lt1"/>
    </cs:fontRef>
    <cs:defRPr sz="1197"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1197"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17"/>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6" y="5"/>
            <a:ext cx="3038474" cy="465139"/>
          </a:xfrm>
          <a:prstGeom prst="rect">
            <a:avLst/>
          </a:prstGeom>
        </p:spPr>
        <p:txBody>
          <a:bodyPr vert="horz" lIns="91353" tIns="45674" rIns="91353" bIns="45674" rtlCol="0"/>
          <a:lstStyle>
            <a:lvl1pPr algn="l">
              <a:defRPr sz="1300"/>
            </a:lvl1pPr>
          </a:lstStyle>
          <a:p>
            <a:endParaRPr lang="en-US">
              <a:latin typeface="Arial"/>
            </a:endParaRPr>
          </a:p>
        </p:txBody>
      </p:sp>
      <p:sp>
        <p:nvSpPr>
          <p:cNvPr id="3" name="Date Placeholder 2"/>
          <p:cNvSpPr>
            <a:spLocks noGrp="1"/>
          </p:cNvSpPr>
          <p:nvPr>
            <p:ph type="dt" sz="quarter" idx="1"/>
          </p:nvPr>
        </p:nvSpPr>
        <p:spPr>
          <a:xfrm>
            <a:off x="3970344" y="5"/>
            <a:ext cx="3038474" cy="465139"/>
          </a:xfrm>
          <a:prstGeom prst="rect">
            <a:avLst/>
          </a:prstGeom>
        </p:spPr>
        <p:txBody>
          <a:bodyPr vert="horz" lIns="91353" tIns="45674" rIns="91353" bIns="45674" rtlCol="0"/>
          <a:lstStyle>
            <a:lvl1pPr algn="r">
              <a:defRPr sz="1300"/>
            </a:lvl1pPr>
          </a:lstStyle>
          <a:p>
            <a:fld id="{DD743829-87C1-4F1A-8C02-B10F35E23B9E}" type="datetimeFigureOut">
              <a:rPr lang="en-US" smtClean="0">
                <a:latin typeface="Arial"/>
              </a:rPr>
              <a:t>6/17/2022</a:t>
            </a:fld>
            <a:endParaRPr lang="en-US">
              <a:latin typeface="Arial"/>
            </a:endParaRPr>
          </a:p>
        </p:txBody>
      </p:sp>
      <p:sp>
        <p:nvSpPr>
          <p:cNvPr id="4" name="Footer Placeholder 3"/>
          <p:cNvSpPr>
            <a:spLocks noGrp="1"/>
          </p:cNvSpPr>
          <p:nvPr>
            <p:ph type="ftr" sz="quarter" idx="2"/>
          </p:nvPr>
        </p:nvSpPr>
        <p:spPr>
          <a:xfrm>
            <a:off x="6" y="8829679"/>
            <a:ext cx="3038474" cy="465139"/>
          </a:xfrm>
          <a:prstGeom prst="rect">
            <a:avLst/>
          </a:prstGeom>
        </p:spPr>
        <p:txBody>
          <a:bodyPr vert="horz" lIns="91353" tIns="45674" rIns="91353" bIns="45674" rtlCol="0" anchor="b"/>
          <a:lstStyle>
            <a:lvl1pPr algn="l">
              <a:defRPr sz="1300"/>
            </a:lvl1pPr>
          </a:lstStyle>
          <a:p>
            <a:endParaRPr lang="en-US">
              <a:latin typeface="Arial"/>
            </a:endParaRPr>
          </a:p>
        </p:txBody>
      </p:sp>
      <p:sp>
        <p:nvSpPr>
          <p:cNvPr id="5" name="Slide Number Placeholder 4"/>
          <p:cNvSpPr>
            <a:spLocks noGrp="1"/>
          </p:cNvSpPr>
          <p:nvPr>
            <p:ph type="sldNum" sz="quarter" idx="3"/>
          </p:nvPr>
        </p:nvSpPr>
        <p:spPr>
          <a:xfrm>
            <a:off x="3970344" y="8829679"/>
            <a:ext cx="3038474" cy="465139"/>
          </a:xfrm>
          <a:prstGeom prst="rect">
            <a:avLst/>
          </a:prstGeom>
        </p:spPr>
        <p:txBody>
          <a:bodyPr vert="horz" lIns="91353" tIns="45674" rIns="91353" bIns="45674" rtlCol="0" anchor="b"/>
          <a:lstStyle>
            <a:lvl1pPr algn="r">
              <a:defRPr sz="1300"/>
            </a:lvl1pPr>
          </a:lstStyle>
          <a:p>
            <a:fld id="{CB286EE8-6151-4EDD-87B2-F1C53866E458}" type="slidenum">
              <a:rPr lang="en-US" smtClean="0">
                <a:latin typeface="Arial"/>
              </a:rPr>
              <a:t>‹#›</a:t>
            </a:fld>
            <a:endParaRPr lang="en-US">
              <a:latin typeface="Arial"/>
            </a:endParaRPr>
          </a:p>
        </p:txBody>
      </p:sp>
    </p:spTree>
    <p:extLst>
      <p:ext uri="{BB962C8B-B14F-4D97-AF65-F5344CB8AC3E}">
        <p14:creationId xmlns:p14="http://schemas.microsoft.com/office/powerpoint/2010/main" val="57902657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089" tIns="46546" rIns="93089" bIns="46546" rtlCol="0"/>
          <a:lstStyle>
            <a:lvl1pPr algn="l">
              <a:defRPr sz="1300">
                <a:latin typeface="Arial"/>
              </a:defRPr>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089" tIns="46546" rIns="93089" bIns="46546" rtlCol="0"/>
          <a:lstStyle>
            <a:lvl1pPr algn="r">
              <a:defRPr sz="1300">
                <a:latin typeface="Arial"/>
              </a:defRPr>
            </a:lvl1pPr>
          </a:lstStyle>
          <a:p>
            <a:fld id="{1F41DD57-B057-4AD7-9C2C-143A3B991DA1}" type="datetimeFigureOut">
              <a:rPr lang="en-US" smtClean="0"/>
              <a:pPr/>
              <a:t>6/17/2022</a:t>
            </a:fld>
            <a:endParaRPr lang="en-US"/>
          </a:p>
        </p:txBody>
      </p:sp>
      <p:sp>
        <p:nvSpPr>
          <p:cNvPr id="4" name="Slide Image Placeholder 3"/>
          <p:cNvSpPr>
            <a:spLocks noGrp="1" noRot="1" noChangeAspect="1"/>
          </p:cNvSpPr>
          <p:nvPr>
            <p:ph type="sldImg" idx="2"/>
          </p:nvPr>
        </p:nvSpPr>
        <p:spPr>
          <a:xfrm>
            <a:off x="1181100" y="698500"/>
            <a:ext cx="4648200" cy="3486150"/>
          </a:xfrm>
          <a:prstGeom prst="rect">
            <a:avLst/>
          </a:prstGeom>
          <a:noFill/>
          <a:ln w="12700">
            <a:solidFill>
              <a:prstClr val="black"/>
            </a:solidFill>
          </a:ln>
        </p:spPr>
        <p:txBody>
          <a:bodyPr vert="horz" lIns="93089" tIns="46546" rIns="93089" bIns="46546"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089" tIns="46546" rIns="93089" bIns="46546"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089" tIns="46546" rIns="93089" bIns="46546" rtlCol="0" anchor="b"/>
          <a:lstStyle>
            <a:lvl1pPr algn="l">
              <a:defRPr sz="1300">
                <a:latin typeface="Arial"/>
              </a:defRPr>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089" tIns="46546" rIns="93089" bIns="46546" rtlCol="0" anchor="b"/>
          <a:lstStyle>
            <a:lvl1pPr algn="r">
              <a:defRPr sz="1300">
                <a:latin typeface="Arial"/>
              </a:defRPr>
            </a:lvl1pPr>
          </a:lstStyle>
          <a:p>
            <a:fld id="{6746C664-6F0F-47A9-A954-113EE617D5DF}" type="slidenum">
              <a:rPr lang="en-US" smtClean="0"/>
              <a:pPr/>
              <a:t>‹#›</a:t>
            </a:fld>
            <a:endParaRPr lang="en-US"/>
          </a:p>
        </p:txBody>
      </p:sp>
    </p:spTree>
    <p:extLst>
      <p:ext uri="{BB962C8B-B14F-4D97-AF65-F5344CB8AC3E}">
        <p14:creationId xmlns:p14="http://schemas.microsoft.com/office/powerpoint/2010/main" val="27974726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Arial"/>
        <a:ea typeface="+mn-ea"/>
        <a:cs typeface="+mn-cs"/>
      </a:defRPr>
    </a:lvl1pPr>
    <a:lvl2pPr marL="457200" algn="l" defTabSz="914400" rtl="0" eaLnBrk="1" latinLnBrk="0" hangingPunct="1">
      <a:defRPr sz="1200" kern="1200">
        <a:solidFill>
          <a:schemeClr val="tx1"/>
        </a:solidFill>
        <a:latin typeface="Arial"/>
        <a:ea typeface="+mn-ea"/>
        <a:cs typeface="+mn-cs"/>
      </a:defRPr>
    </a:lvl2pPr>
    <a:lvl3pPr marL="914400" algn="l" defTabSz="914400" rtl="0" eaLnBrk="1" latinLnBrk="0" hangingPunct="1">
      <a:defRPr sz="1200" kern="1200">
        <a:solidFill>
          <a:schemeClr val="tx1"/>
        </a:solidFill>
        <a:latin typeface="Arial"/>
        <a:ea typeface="+mn-ea"/>
        <a:cs typeface="+mn-cs"/>
      </a:defRPr>
    </a:lvl3pPr>
    <a:lvl4pPr marL="1371600" algn="l" defTabSz="914400" rtl="0" eaLnBrk="1" latinLnBrk="0" hangingPunct="1">
      <a:defRPr sz="1200" kern="1200">
        <a:solidFill>
          <a:schemeClr val="tx1"/>
        </a:solidFill>
        <a:latin typeface="Arial"/>
        <a:ea typeface="+mn-ea"/>
        <a:cs typeface="+mn-cs"/>
      </a:defRPr>
    </a:lvl4pPr>
    <a:lvl5pPr marL="1828800" algn="l" defTabSz="914400" rtl="0" eaLnBrk="1" latinLnBrk="0" hangingPunct="1">
      <a:defRPr sz="1200" kern="1200">
        <a:solidFill>
          <a:schemeClr val="tx1"/>
        </a:solidFill>
        <a:latin typeface="Arial"/>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8500"/>
            <a:ext cx="46482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746C664-6F0F-47A9-A954-113EE617D5DF}" type="slidenum">
              <a:rPr lang="en-US" smtClean="0"/>
              <a:pPr/>
              <a:t>1</a:t>
            </a:fld>
            <a:endParaRPr lang="en-US"/>
          </a:p>
        </p:txBody>
      </p:sp>
    </p:spTree>
    <p:extLst>
      <p:ext uri="{BB962C8B-B14F-4D97-AF65-F5344CB8AC3E}">
        <p14:creationId xmlns:p14="http://schemas.microsoft.com/office/powerpoint/2010/main" val="39209734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will now move on to an update for the CDBG-DR 2017 Harvey grant.</a:t>
            </a:r>
          </a:p>
        </p:txBody>
      </p:sp>
      <p:sp>
        <p:nvSpPr>
          <p:cNvPr id="4" name="Slide Number Placeholder 3"/>
          <p:cNvSpPr>
            <a:spLocks noGrp="1"/>
          </p:cNvSpPr>
          <p:nvPr>
            <p:ph type="sldNum" sz="quarter" idx="5"/>
          </p:nvPr>
        </p:nvSpPr>
        <p:spPr/>
        <p:txBody>
          <a:bodyPr/>
          <a:lstStyle/>
          <a:p>
            <a:fld id="{6746C664-6F0F-47A9-A954-113EE617D5DF}" type="slidenum">
              <a:rPr lang="en-US" smtClean="0"/>
              <a:pPr/>
              <a:t>70</a:t>
            </a:fld>
            <a:endParaRPr lang="en-US"/>
          </a:p>
        </p:txBody>
      </p:sp>
    </p:spTree>
    <p:extLst>
      <p:ext uri="{BB962C8B-B14F-4D97-AF65-F5344CB8AC3E}">
        <p14:creationId xmlns:p14="http://schemas.microsoft.com/office/powerpoint/2010/main" val="42655989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table lists the performance benchmarks for June 30, 2022, which is approx. $134M more than the December 31, 2021 benchmarks. Included in this table is the % of reimbursement requests approved in relation to the benchmark total for each program. </a:t>
            </a:r>
          </a:p>
          <a:p>
            <a:endParaRPr lang="en-US" dirty="0"/>
          </a:p>
          <a:p>
            <a:endParaRPr lang="en-US" dirty="0"/>
          </a:p>
        </p:txBody>
      </p:sp>
      <p:sp>
        <p:nvSpPr>
          <p:cNvPr id="4" name="Slide Number Placeholder 3"/>
          <p:cNvSpPr>
            <a:spLocks noGrp="1"/>
          </p:cNvSpPr>
          <p:nvPr>
            <p:ph type="sldNum" sz="quarter" idx="5"/>
          </p:nvPr>
        </p:nvSpPr>
        <p:spPr/>
        <p:txBody>
          <a:bodyPr/>
          <a:lstStyle/>
          <a:p>
            <a:fld id="{6746C664-6F0F-47A9-A954-113EE617D5DF}" type="slidenum">
              <a:rPr lang="en-US" smtClean="0"/>
              <a:pPr/>
              <a:t>71</a:t>
            </a:fld>
            <a:endParaRPr lang="en-US" dirty="0"/>
          </a:p>
        </p:txBody>
      </p:sp>
    </p:spTree>
    <p:extLst>
      <p:ext uri="{BB962C8B-B14F-4D97-AF65-F5344CB8AC3E}">
        <p14:creationId xmlns:p14="http://schemas.microsoft.com/office/powerpoint/2010/main" val="33518396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will now move on to an update for the CDBG-DR 2017 Harvey grant.</a:t>
            </a:r>
          </a:p>
        </p:txBody>
      </p:sp>
      <p:sp>
        <p:nvSpPr>
          <p:cNvPr id="4" name="Slide Number Placeholder 3"/>
          <p:cNvSpPr>
            <a:spLocks noGrp="1"/>
          </p:cNvSpPr>
          <p:nvPr>
            <p:ph type="sldNum" sz="quarter" idx="5"/>
          </p:nvPr>
        </p:nvSpPr>
        <p:spPr/>
        <p:txBody>
          <a:bodyPr/>
          <a:lstStyle/>
          <a:p>
            <a:fld id="{6746C664-6F0F-47A9-A954-113EE617D5DF}" type="slidenum">
              <a:rPr lang="en-US" smtClean="0"/>
              <a:pPr/>
              <a:t>72</a:t>
            </a:fld>
            <a:endParaRPr lang="en-US"/>
          </a:p>
        </p:txBody>
      </p:sp>
    </p:spTree>
    <p:extLst>
      <p:ext uri="{BB962C8B-B14F-4D97-AF65-F5344CB8AC3E}">
        <p14:creationId xmlns:p14="http://schemas.microsoft.com/office/powerpoint/2010/main" val="20915198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will now move on to an update for the CDBG-DR 2017 Harvey grant.</a:t>
            </a:r>
          </a:p>
        </p:txBody>
      </p:sp>
      <p:sp>
        <p:nvSpPr>
          <p:cNvPr id="4" name="Slide Number Placeholder 3"/>
          <p:cNvSpPr>
            <a:spLocks noGrp="1"/>
          </p:cNvSpPr>
          <p:nvPr>
            <p:ph type="sldNum" sz="quarter" idx="5"/>
          </p:nvPr>
        </p:nvSpPr>
        <p:spPr/>
        <p:txBody>
          <a:bodyPr/>
          <a:lstStyle/>
          <a:p>
            <a:fld id="{6746C664-6F0F-47A9-A954-113EE617D5DF}" type="slidenum">
              <a:rPr lang="en-US" smtClean="0"/>
              <a:pPr/>
              <a:t>79</a:t>
            </a:fld>
            <a:endParaRPr lang="en-US"/>
          </a:p>
        </p:txBody>
      </p:sp>
    </p:spTree>
    <p:extLst>
      <p:ext uri="{BB962C8B-B14F-4D97-AF65-F5344CB8AC3E}">
        <p14:creationId xmlns:p14="http://schemas.microsoft.com/office/powerpoint/2010/main" val="201144954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HCDD-1">
    <p:spTree>
      <p:nvGrpSpPr>
        <p:cNvPr id="1" name=""/>
        <p:cNvGrpSpPr/>
        <p:nvPr/>
      </p:nvGrpSpPr>
      <p:grpSpPr>
        <a:xfrm>
          <a:off x="0" y="0"/>
          <a:ext cx="0" cy="0"/>
          <a:chOff x="0" y="0"/>
          <a:chExt cx="0" cy="0"/>
        </a:xfrm>
      </p:grpSpPr>
      <p:pic>
        <p:nvPicPr>
          <p:cNvPr id="6" name="Picture 5" descr="A picture containing outdoor, photo, water, building&#10;&#10;Description automatically generated">
            <a:extLst>
              <a:ext uri="{FF2B5EF4-FFF2-40B4-BE49-F238E27FC236}">
                <a16:creationId xmlns:a16="http://schemas.microsoft.com/office/drawing/2014/main" id="{765EBA4E-D37C-4045-9569-E3391F116BE0}"/>
              </a:ext>
            </a:extLst>
          </p:cNvPr>
          <p:cNvPicPr>
            <a:picLocks noChangeAspect="1"/>
          </p:cNvPicPr>
          <p:nvPr userDrawn="1"/>
        </p:nvPicPr>
        <p:blipFill rotWithShape="1">
          <a:blip r:embed="rId2" cstate="print">
            <a:alphaModFix amt="50000"/>
            <a:extLst>
              <a:ext uri="{28A0092B-C50C-407E-A947-70E740481C1C}">
                <a14:useLocalDpi xmlns:a14="http://schemas.microsoft.com/office/drawing/2010/main" val="0"/>
              </a:ext>
            </a:extLst>
          </a:blip>
          <a:srcRect l="10219" t="40149" r="16320" b="30039"/>
          <a:stretch/>
        </p:blipFill>
        <p:spPr>
          <a:xfrm>
            <a:off x="0" y="0"/>
            <a:ext cx="6858000" cy="2495550"/>
          </a:xfrm>
          <a:prstGeom prst="rect">
            <a:avLst/>
          </a:prstGeom>
        </p:spPr>
      </p:pic>
      <p:grpSp>
        <p:nvGrpSpPr>
          <p:cNvPr id="7" name="Group 6">
            <a:extLst>
              <a:ext uri="{FF2B5EF4-FFF2-40B4-BE49-F238E27FC236}">
                <a16:creationId xmlns:a16="http://schemas.microsoft.com/office/drawing/2014/main" id="{F464BB25-7F6C-0B46-B70F-7E46DAC37A29}"/>
              </a:ext>
            </a:extLst>
          </p:cNvPr>
          <p:cNvGrpSpPr/>
          <p:nvPr userDrawn="1"/>
        </p:nvGrpSpPr>
        <p:grpSpPr>
          <a:xfrm rot="5400000" flipH="1">
            <a:off x="2852973" y="-367166"/>
            <a:ext cx="1573161" cy="6436898"/>
            <a:chOff x="101475" y="0"/>
            <a:chExt cx="259733" cy="1352550"/>
          </a:xfrm>
        </p:grpSpPr>
        <p:sp>
          <p:nvSpPr>
            <p:cNvPr id="8" name="Rectangle 7">
              <a:extLst>
                <a:ext uri="{FF2B5EF4-FFF2-40B4-BE49-F238E27FC236}">
                  <a16:creationId xmlns:a16="http://schemas.microsoft.com/office/drawing/2014/main" id="{CB7BDBA7-A819-E343-B27C-79DF63C50828}"/>
                </a:ext>
              </a:extLst>
            </p:cNvPr>
            <p:cNvSpPr/>
            <p:nvPr userDrawn="1"/>
          </p:nvSpPr>
          <p:spPr>
            <a:xfrm>
              <a:off x="218704" y="0"/>
              <a:ext cx="142504" cy="1352550"/>
            </a:xfrm>
            <a:prstGeom prst="rect">
              <a:avLst/>
            </a:prstGeom>
            <a:solidFill>
              <a:srgbClr val="009E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Rectangle 8">
              <a:extLst>
                <a:ext uri="{FF2B5EF4-FFF2-40B4-BE49-F238E27FC236}">
                  <a16:creationId xmlns:a16="http://schemas.microsoft.com/office/drawing/2014/main" id="{40ACFB38-4165-FF4F-8625-113D0364029A}"/>
                </a:ext>
              </a:extLst>
            </p:cNvPr>
            <p:cNvSpPr/>
            <p:nvPr userDrawn="1"/>
          </p:nvSpPr>
          <p:spPr>
            <a:xfrm>
              <a:off x="101475" y="0"/>
              <a:ext cx="117229" cy="948681"/>
            </a:xfrm>
            <a:prstGeom prst="rect">
              <a:avLst/>
            </a:prstGeom>
            <a:solidFill>
              <a:srgbClr val="0068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
        <p:nvSpPr>
          <p:cNvPr id="5" name="Title Placeholder 1">
            <a:extLst>
              <a:ext uri="{FF2B5EF4-FFF2-40B4-BE49-F238E27FC236}">
                <a16:creationId xmlns:a16="http://schemas.microsoft.com/office/drawing/2014/main" id="{CAAC329A-FA99-2449-A10A-C8E7CB2557A2}"/>
              </a:ext>
            </a:extLst>
          </p:cNvPr>
          <p:cNvSpPr>
            <a:spLocks noGrp="1"/>
          </p:cNvSpPr>
          <p:nvPr>
            <p:ph type="title" hasCustomPrompt="1"/>
          </p:nvPr>
        </p:nvSpPr>
        <p:spPr>
          <a:xfrm>
            <a:off x="571500" y="2190750"/>
            <a:ext cx="6115050" cy="609600"/>
          </a:xfrm>
          <a:prstGeom prst="rect">
            <a:avLst/>
          </a:prstGeom>
        </p:spPr>
        <p:txBody>
          <a:bodyPr vert="horz" lIns="91440" tIns="45720" rIns="91440" bIns="45720" rtlCol="0" anchor="ctr">
            <a:normAutofit/>
          </a:bodyPr>
          <a:lstStyle>
            <a:lvl1pPr algn="r">
              <a:defRPr sz="2813" b="1" i="0">
                <a:solidFill>
                  <a:schemeClr val="bg1"/>
                </a:solidFill>
                <a:effectLst>
                  <a:outerShdw blurRad="38100" dist="38100" dir="2700000" algn="tl">
                    <a:srgbClr val="000000">
                      <a:alpha val="43137"/>
                    </a:srgbClr>
                  </a:outerShdw>
                </a:effectLst>
                <a:latin typeface="Arial Black" panose="020B0604020202020204" pitchFamily="34" charset="0"/>
                <a:cs typeface="Arial Black" panose="020B0604020202020204" pitchFamily="34" charset="0"/>
              </a:defRPr>
            </a:lvl1pPr>
          </a:lstStyle>
          <a:p>
            <a:r>
              <a:rPr lang="en-US"/>
              <a:t>Click to edit title</a:t>
            </a:r>
          </a:p>
        </p:txBody>
      </p:sp>
      <p:sp>
        <p:nvSpPr>
          <p:cNvPr id="4" name="Text Placeholder 3">
            <a:extLst>
              <a:ext uri="{FF2B5EF4-FFF2-40B4-BE49-F238E27FC236}">
                <a16:creationId xmlns:a16="http://schemas.microsoft.com/office/drawing/2014/main" id="{E2374A7F-6E0A-894D-BEAF-133A8BCEBAA6}"/>
              </a:ext>
            </a:extLst>
          </p:cNvPr>
          <p:cNvSpPr>
            <a:spLocks noGrp="1"/>
          </p:cNvSpPr>
          <p:nvPr>
            <p:ph type="body" sz="quarter" idx="10" hasCustomPrompt="1"/>
          </p:nvPr>
        </p:nvSpPr>
        <p:spPr>
          <a:xfrm>
            <a:off x="2514600" y="3028950"/>
            <a:ext cx="4171950" cy="457200"/>
          </a:xfrm>
          <a:prstGeom prst="rect">
            <a:avLst/>
          </a:prstGeom>
        </p:spPr>
        <p:txBody>
          <a:bodyPr/>
          <a:lstStyle>
            <a:lvl1pPr algn="r">
              <a:buNone/>
              <a:defRPr sz="1238" b="1">
                <a:solidFill>
                  <a:schemeClr val="bg1"/>
                </a:solidFill>
              </a:defRPr>
            </a:lvl1pPr>
            <a:lvl2pPr>
              <a:buNone/>
              <a:defRPr sz="1013" b="1">
                <a:solidFill>
                  <a:schemeClr val="bg1"/>
                </a:solidFill>
              </a:defRPr>
            </a:lvl2pPr>
            <a:lvl3pPr>
              <a:buNone/>
              <a:defRPr sz="1013" b="1">
                <a:solidFill>
                  <a:schemeClr val="bg1"/>
                </a:solidFill>
              </a:defRPr>
            </a:lvl3pPr>
            <a:lvl4pPr>
              <a:buNone/>
              <a:defRPr sz="1013" b="1">
                <a:solidFill>
                  <a:schemeClr val="bg1"/>
                </a:solidFill>
              </a:defRPr>
            </a:lvl4pPr>
            <a:lvl5pPr>
              <a:buNone/>
              <a:defRPr sz="1013" b="1">
                <a:solidFill>
                  <a:schemeClr val="bg1"/>
                </a:solidFill>
              </a:defRPr>
            </a:lvl5pPr>
          </a:lstStyle>
          <a:p>
            <a:pPr lvl="0"/>
            <a:r>
              <a:rPr lang="en-US"/>
              <a:t>Click to edit sub title</a:t>
            </a:r>
          </a:p>
        </p:txBody>
      </p:sp>
      <p:grpSp>
        <p:nvGrpSpPr>
          <p:cNvPr id="10" name="Group 9">
            <a:extLst>
              <a:ext uri="{FF2B5EF4-FFF2-40B4-BE49-F238E27FC236}">
                <a16:creationId xmlns:a16="http://schemas.microsoft.com/office/drawing/2014/main" id="{C6A2F14C-776E-234C-9BF2-F4EFCDBEBA02}"/>
              </a:ext>
            </a:extLst>
          </p:cNvPr>
          <p:cNvGrpSpPr/>
          <p:nvPr userDrawn="1"/>
        </p:nvGrpSpPr>
        <p:grpSpPr>
          <a:xfrm>
            <a:off x="171451" y="4324351"/>
            <a:ext cx="2114550" cy="640949"/>
            <a:chOff x="6477000" y="4237136"/>
            <a:chExt cx="2258541" cy="700385"/>
          </a:xfrm>
        </p:grpSpPr>
        <p:pic>
          <p:nvPicPr>
            <p:cNvPr id="11" name="Picture 10">
              <a:extLst>
                <a:ext uri="{FF2B5EF4-FFF2-40B4-BE49-F238E27FC236}">
                  <a16:creationId xmlns:a16="http://schemas.microsoft.com/office/drawing/2014/main" id="{2E78BD62-516A-294F-A593-A21699AC88E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414239" y="4340530"/>
              <a:ext cx="1321302" cy="564440"/>
            </a:xfrm>
            <a:prstGeom prst="rect">
              <a:avLst/>
            </a:prstGeom>
          </p:spPr>
        </p:pic>
        <p:pic>
          <p:nvPicPr>
            <p:cNvPr id="12" name="Picture 11">
              <a:extLst>
                <a:ext uri="{FF2B5EF4-FFF2-40B4-BE49-F238E27FC236}">
                  <a16:creationId xmlns:a16="http://schemas.microsoft.com/office/drawing/2014/main" id="{D9714E94-C257-5743-8B0F-E0342B0AD254}"/>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477000" y="4237136"/>
              <a:ext cx="705671" cy="700385"/>
            </a:xfrm>
            <a:prstGeom prst="rect">
              <a:avLst/>
            </a:prstGeom>
          </p:spPr>
        </p:pic>
      </p:grpSp>
      <p:sp>
        <p:nvSpPr>
          <p:cNvPr id="13" name="Rectangle 12">
            <a:extLst>
              <a:ext uri="{FF2B5EF4-FFF2-40B4-BE49-F238E27FC236}">
                <a16:creationId xmlns:a16="http://schemas.microsoft.com/office/drawing/2014/main" id="{B781713C-02C8-6249-9FEF-C8F9B84DFAC1}"/>
              </a:ext>
            </a:extLst>
          </p:cNvPr>
          <p:cNvSpPr/>
          <p:nvPr userDrawn="1"/>
        </p:nvSpPr>
        <p:spPr>
          <a:xfrm>
            <a:off x="3048001" y="4536915"/>
            <a:ext cx="3653600" cy="187615"/>
          </a:xfrm>
          <a:prstGeom prst="rect">
            <a:avLst/>
          </a:prstGeom>
        </p:spPr>
        <p:txBody>
          <a:bodyPr wrap="square">
            <a:spAutoFit/>
          </a:bodyPr>
          <a:lstStyle/>
          <a:p>
            <a:r>
              <a:rPr lang="en-US" sz="506">
                <a:solidFill>
                  <a:schemeClr val="bg1">
                    <a:lumMod val="75000"/>
                  </a:schemeClr>
                </a:solidFill>
                <a:latin typeface="Arial" panose="020B0604020202020204" pitchFamily="34" charset="0"/>
                <a:cs typeface="Arial" panose="020B0604020202020204" pitchFamily="34" charset="0"/>
              </a:rPr>
              <a:t>CITY OF HOUSTON </a:t>
            </a:r>
            <a:r>
              <a:rPr lang="en-US" sz="619">
                <a:solidFill>
                  <a:schemeClr val="bg1">
                    <a:lumMod val="75000"/>
                  </a:schemeClr>
                </a:solidFill>
                <a:latin typeface="Arial" panose="020B0604020202020204" pitchFamily="34" charset="0"/>
                <a:cs typeface="Arial" panose="020B0604020202020204" pitchFamily="34" charset="0"/>
              </a:rPr>
              <a:t>⋆</a:t>
            </a:r>
            <a:r>
              <a:rPr lang="en-US" sz="506">
                <a:solidFill>
                  <a:schemeClr val="bg1">
                    <a:lumMod val="75000"/>
                  </a:schemeClr>
                </a:solidFill>
                <a:latin typeface="Arial" panose="020B0604020202020204" pitchFamily="34" charset="0"/>
                <a:cs typeface="Arial" panose="020B0604020202020204" pitchFamily="34" charset="0"/>
              </a:rPr>
              <a:t> HOUSING AND COMMUNITY DEVELOPMENT DEPARTMENT</a:t>
            </a:r>
          </a:p>
        </p:txBody>
      </p:sp>
    </p:spTree>
    <p:extLst>
      <p:ext uri="{BB962C8B-B14F-4D97-AF65-F5344CB8AC3E}">
        <p14:creationId xmlns:p14="http://schemas.microsoft.com/office/powerpoint/2010/main" val="12956609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tandard-Slide-2 circles">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52B7D720-29D6-264A-B82F-1125DBC8E00F}"/>
              </a:ext>
            </a:extLst>
          </p:cNvPr>
          <p:cNvSpPr>
            <a:spLocks noGrp="1"/>
          </p:cNvSpPr>
          <p:nvPr>
            <p:ph type="title" hasCustomPrompt="1"/>
          </p:nvPr>
        </p:nvSpPr>
        <p:spPr>
          <a:xfrm>
            <a:off x="342902" y="205979"/>
            <a:ext cx="5426351" cy="857250"/>
          </a:xfrm>
          <a:prstGeom prst="rect">
            <a:avLst/>
          </a:prstGeom>
        </p:spPr>
        <p:txBody>
          <a:bodyPr/>
          <a:lstStyle/>
          <a:p>
            <a:r>
              <a:rPr lang="en-US"/>
              <a:t>Click to edit title style</a:t>
            </a:r>
          </a:p>
        </p:txBody>
      </p:sp>
      <p:sp>
        <p:nvSpPr>
          <p:cNvPr id="26" name="Text Placeholder 2">
            <a:extLst>
              <a:ext uri="{FF2B5EF4-FFF2-40B4-BE49-F238E27FC236}">
                <a16:creationId xmlns:a16="http://schemas.microsoft.com/office/drawing/2014/main" id="{225F9B74-100D-6642-9869-5B0857CCB3C2}"/>
              </a:ext>
            </a:extLst>
          </p:cNvPr>
          <p:cNvSpPr>
            <a:spLocks noGrp="1"/>
          </p:cNvSpPr>
          <p:nvPr>
            <p:ph type="body" idx="1" hasCustomPrompt="1"/>
          </p:nvPr>
        </p:nvSpPr>
        <p:spPr>
          <a:xfrm>
            <a:off x="795086" y="3475226"/>
            <a:ext cx="1771650" cy="391927"/>
          </a:xfrm>
          <a:prstGeom prst="rect">
            <a:avLst/>
          </a:prstGeom>
        </p:spPr>
        <p:txBody>
          <a:bodyPr numCol="1" anchor="t">
            <a:normAutofit/>
          </a:bodyPr>
          <a:lstStyle>
            <a:lvl1pPr marL="192881" indent="-192881" algn="ctr">
              <a:lnSpc>
                <a:spcPct val="100000"/>
              </a:lnSpc>
              <a:buClr>
                <a:srgbClr val="A0C65C"/>
              </a:buClr>
              <a:buFont typeface="Arial" panose="020B0604020202020204" pitchFamily="34" charset="0"/>
              <a:buNone/>
              <a:defRPr sz="1013" b="1">
                <a:solidFill>
                  <a:srgbClr val="58C9EC"/>
                </a:solidFill>
              </a:defRPr>
            </a:lvl1pPr>
            <a:lvl2pPr marL="417910" indent="-160735" algn="ctr">
              <a:buClr>
                <a:srgbClr val="A0C65C"/>
              </a:buClr>
              <a:buFont typeface="Arial" panose="020B0604020202020204" pitchFamily="34" charset="0"/>
              <a:buNone/>
              <a:defRPr sz="1125">
                <a:solidFill>
                  <a:schemeClr val="tx1">
                    <a:lumMod val="65000"/>
                    <a:lumOff val="35000"/>
                  </a:schemeClr>
                </a:solidFill>
              </a:defRPr>
            </a:lvl2pPr>
            <a:lvl3pPr marL="642938" indent="-128588" algn="ctr">
              <a:buClr>
                <a:srgbClr val="A0C65C"/>
              </a:buClr>
              <a:buFont typeface="Arial" panose="020B0604020202020204" pitchFamily="34" charset="0"/>
              <a:buNone/>
              <a:defRPr sz="1013">
                <a:solidFill>
                  <a:schemeClr val="tx1">
                    <a:lumMod val="65000"/>
                    <a:lumOff val="35000"/>
                  </a:schemeClr>
                </a:solidFill>
              </a:defRPr>
            </a:lvl3pPr>
            <a:lvl4pPr marL="900113" indent="-128588" algn="ctr">
              <a:buClr>
                <a:srgbClr val="A0C65C"/>
              </a:buClr>
              <a:buFont typeface="Arial" panose="020B0604020202020204" pitchFamily="34" charset="0"/>
              <a:buNone/>
              <a:defRPr sz="900">
                <a:solidFill>
                  <a:schemeClr val="tx1">
                    <a:lumMod val="65000"/>
                    <a:lumOff val="35000"/>
                  </a:schemeClr>
                </a:solidFill>
              </a:defRPr>
            </a:lvl4pPr>
            <a:lvl5pPr marL="1157288" indent="-128588" algn="ctr">
              <a:buClr>
                <a:srgbClr val="A0C65C"/>
              </a:buClr>
              <a:buFont typeface="Arial" panose="020B0604020202020204" pitchFamily="34" charset="0"/>
              <a:buNone/>
              <a:defRPr sz="900">
                <a:solidFill>
                  <a:schemeClr val="tx1">
                    <a:lumMod val="65000"/>
                    <a:lumOff val="35000"/>
                  </a:schemeClr>
                </a:solidFill>
              </a:defRPr>
            </a:lvl5pPr>
          </a:lstStyle>
          <a:p>
            <a:pPr lvl="0"/>
            <a:r>
              <a:rPr lang="en-US"/>
              <a:t>Click to edit text</a:t>
            </a:r>
          </a:p>
        </p:txBody>
      </p:sp>
      <p:sp>
        <p:nvSpPr>
          <p:cNvPr id="27" name="Text Placeholder 2">
            <a:extLst>
              <a:ext uri="{FF2B5EF4-FFF2-40B4-BE49-F238E27FC236}">
                <a16:creationId xmlns:a16="http://schemas.microsoft.com/office/drawing/2014/main" id="{1D9D3834-0757-0840-939B-BF69F52CF42B}"/>
              </a:ext>
            </a:extLst>
          </p:cNvPr>
          <p:cNvSpPr>
            <a:spLocks noGrp="1"/>
          </p:cNvSpPr>
          <p:nvPr>
            <p:ph type="body" idx="10" hasCustomPrompt="1"/>
          </p:nvPr>
        </p:nvSpPr>
        <p:spPr>
          <a:xfrm>
            <a:off x="795086" y="3950714"/>
            <a:ext cx="1771650" cy="526039"/>
          </a:xfrm>
          <a:prstGeom prst="rect">
            <a:avLst/>
          </a:prstGeom>
        </p:spPr>
        <p:txBody>
          <a:bodyPr numCol="1" anchor="t">
            <a:normAutofit/>
          </a:bodyPr>
          <a:lstStyle>
            <a:lvl1pPr marL="192881" indent="-192881" algn="ctr">
              <a:lnSpc>
                <a:spcPct val="100000"/>
              </a:lnSpc>
              <a:buClr>
                <a:srgbClr val="A0C65C"/>
              </a:buClr>
              <a:buFont typeface="Arial" panose="020B0604020202020204" pitchFamily="34" charset="0"/>
              <a:buNone/>
              <a:defRPr sz="675" b="0">
                <a:solidFill>
                  <a:schemeClr val="bg1">
                    <a:lumMod val="50000"/>
                  </a:schemeClr>
                </a:solidFill>
              </a:defRPr>
            </a:lvl1pPr>
            <a:lvl2pPr marL="417910" indent="-160735" algn="ctr">
              <a:buClr>
                <a:srgbClr val="A0C65C"/>
              </a:buClr>
              <a:buFont typeface="Arial" panose="020B0604020202020204" pitchFamily="34" charset="0"/>
              <a:buNone/>
              <a:defRPr sz="1125">
                <a:solidFill>
                  <a:schemeClr val="tx1">
                    <a:lumMod val="65000"/>
                    <a:lumOff val="35000"/>
                  </a:schemeClr>
                </a:solidFill>
              </a:defRPr>
            </a:lvl2pPr>
            <a:lvl3pPr marL="642938" indent="-128588" algn="ctr">
              <a:buClr>
                <a:srgbClr val="A0C65C"/>
              </a:buClr>
              <a:buFont typeface="Arial" panose="020B0604020202020204" pitchFamily="34" charset="0"/>
              <a:buNone/>
              <a:defRPr sz="1013">
                <a:solidFill>
                  <a:schemeClr val="tx1">
                    <a:lumMod val="65000"/>
                    <a:lumOff val="35000"/>
                  </a:schemeClr>
                </a:solidFill>
              </a:defRPr>
            </a:lvl3pPr>
            <a:lvl4pPr marL="900113" indent="-128588" algn="ctr">
              <a:buClr>
                <a:srgbClr val="A0C65C"/>
              </a:buClr>
              <a:buFont typeface="Arial" panose="020B0604020202020204" pitchFamily="34" charset="0"/>
              <a:buNone/>
              <a:defRPr sz="900">
                <a:solidFill>
                  <a:schemeClr val="tx1">
                    <a:lumMod val="65000"/>
                    <a:lumOff val="35000"/>
                  </a:schemeClr>
                </a:solidFill>
              </a:defRPr>
            </a:lvl4pPr>
            <a:lvl5pPr marL="1157288" indent="-128588" algn="ctr">
              <a:buClr>
                <a:srgbClr val="A0C65C"/>
              </a:buClr>
              <a:buFont typeface="Arial" panose="020B0604020202020204" pitchFamily="34" charset="0"/>
              <a:buNone/>
              <a:defRPr sz="900">
                <a:solidFill>
                  <a:schemeClr val="tx1">
                    <a:lumMod val="65000"/>
                    <a:lumOff val="35000"/>
                  </a:schemeClr>
                </a:solidFill>
              </a:defRPr>
            </a:lvl5pPr>
          </a:lstStyle>
          <a:p>
            <a:pPr lvl="0"/>
            <a:r>
              <a:rPr lang="en-US"/>
              <a:t>Click to edit text</a:t>
            </a:r>
          </a:p>
        </p:txBody>
      </p:sp>
      <p:sp>
        <p:nvSpPr>
          <p:cNvPr id="28" name="Text Placeholder 2">
            <a:extLst>
              <a:ext uri="{FF2B5EF4-FFF2-40B4-BE49-F238E27FC236}">
                <a16:creationId xmlns:a16="http://schemas.microsoft.com/office/drawing/2014/main" id="{48AB6A40-56C0-3A48-9F9D-3956E096356A}"/>
              </a:ext>
            </a:extLst>
          </p:cNvPr>
          <p:cNvSpPr>
            <a:spLocks noGrp="1"/>
          </p:cNvSpPr>
          <p:nvPr>
            <p:ph type="body" idx="11" hasCustomPrompt="1"/>
          </p:nvPr>
        </p:nvSpPr>
        <p:spPr>
          <a:xfrm>
            <a:off x="342901" y="1134362"/>
            <a:ext cx="5309978" cy="294391"/>
          </a:xfrm>
          <a:prstGeom prst="rect">
            <a:avLst/>
          </a:prstGeom>
        </p:spPr>
        <p:txBody>
          <a:bodyPr numCol="1" anchor="t">
            <a:normAutofit/>
          </a:bodyPr>
          <a:lstStyle>
            <a:lvl1pPr marL="192881" indent="-192881" algn="l">
              <a:lnSpc>
                <a:spcPct val="100000"/>
              </a:lnSpc>
              <a:buClr>
                <a:srgbClr val="A0C65C"/>
              </a:buClr>
              <a:buFont typeface="Arial" panose="020B0604020202020204" pitchFamily="34" charset="0"/>
              <a:buNone/>
              <a:defRPr sz="900" b="0">
                <a:solidFill>
                  <a:srgbClr val="009EDC"/>
                </a:solidFill>
              </a:defRPr>
            </a:lvl1pPr>
            <a:lvl2pPr marL="417910" indent="-160735" algn="ctr">
              <a:buClr>
                <a:srgbClr val="A0C65C"/>
              </a:buClr>
              <a:buFont typeface="Arial" panose="020B0604020202020204" pitchFamily="34" charset="0"/>
              <a:buNone/>
              <a:defRPr sz="1125">
                <a:solidFill>
                  <a:schemeClr val="tx1">
                    <a:lumMod val="65000"/>
                    <a:lumOff val="35000"/>
                  </a:schemeClr>
                </a:solidFill>
              </a:defRPr>
            </a:lvl2pPr>
            <a:lvl3pPr marL="642938" indent="-128588" algn="ctr">
              <a:buClr>
                <a:srgbClr val="A0C65C"/>
              </a:buClr>
              <a:buFont typeface="Arial" panose="020B0604020202020204" pitchFamily="34" charset="0"/>
              <a:buNone/>
              <a:defRPr sz="1013">
                <a:solidFill>
                  <a:schemeClr val="tx1">
                    <a:lumMod val="65000"/>
                    <a:lumOff val="35000"/>
                  </a:schemeClr>
                </a:solidFill>
              </a:defRPr>
            </a:lvl3pPr>
            <a:lvl4pPr marL="900113" indent="-128588" algn="ctr">
              <a:buClr>
                <a:srgbClr val="A0C65C"/>
              </a:buClr>
              <a:buFont typeface="Arial" panose="020B0604020202020204" pitchFamily="34" charset="0"/>
              <a:buNone/>
              <a:defRPr sz="900">
                <a:solidFill>
                  <a:schemeClr val="tx1">
                    <a:lumMod val="65000"/>
                    <a:lumOff val="35000"/>
                  </a:schemeClr>
                </a:solidFill>
              </a:defRPr>
            </a:lvl4pPr>
            <a:lvl5pPr marL="1157288" indent="-128588" algn="ctr">
              <a:buClr>
                <a:srgbClr val="A0C65C"/>
              </a:buClr>
              <a:buFont typeface="Arial" panose="020B0604020202020204" pitchFamily="34" charset="0"/>
              <a:buNone/>
              <a:defRPr sz="900">
                <a:solidFill>
                  <a:schemeClr val="tx1">
                    <a:lumMod val="65000"/>
                    <a:lumOff val="35000"/>
                  </a:schemeClr>
                </a:solidFill>
              </a:defRPr>
            </a:lvl5pPr>
          </a:lstStyle>
          <a:p>
            <a:pPr lvl="0"/>
            <a:r>
              <a:rPr lang="en-US"/>
              <a:t>Click to edit text</a:t>
            </a:r>
          </a:p>
        </p:txBody>
      </p:sp>
      <p:sp>
        <p:nvSpPr>
          <p:cNvPr id="29" name="Text Placeholder 2">
            <a:extLst>
              <a:ext uri="{FF2B5EF4-FFF2-40B4-BE49-F238E27FC236}">
                <a16:creationId xmlns:a16="http://schemas.microsoft.com/office/drawing/2014/main" id="{69449E85-53DD-7D48-9D8B-F849E40B18A7}"/>
              </a:ext>
            </a:extLst>
          </p:cNvPr>
          <p:cNvSpPr>
            <a:spLocks noGrp="1"/>
          </p:cNvSpPr>
          <p:nvPr>
            <p:ph type="body" idx="12" hasCustomPrompt="1"/>
          </p:nvPr>
        </p:nvSpPr>
        <p:spPr>
          <a:xfrm>
            <a:off x="4317355" y="3475226"/>
            <a:ext cx="1771650" cy="391927"/>
          </a:xfrm>
          <a:prstGeom prst="rect">
            <a:avLst/>
          </a:prstGeom>
        </p:spPr>
        <p:txBody>
          <a:bodyPr numCol="1" anchor="t">
            <a:normAutofit/>
          </a:bodyPr>
          <a:lstStyle>
            <a:lvl1pPr marL="192881" indent="-192881" algn="ctr">
              <a:lnSpc>
                <a:spcPct val="100000"/>
              </a:lnSpc>
              <a:buClr>
                <a:srgbClr val="A0C65C"/>
              </a:buClr>
              <a:buFont typeface="Arial" panose="020B0604020202020204" pitchFamily="34" charset="0"/>
              <a:buNone/>
              <a:defRPr sz="1013" b="1">
                <a:solidFill>
                  <a:srgbClr val="58C9EC"/>
                </a:solidFill>
              </a:defRPr>
            </a:lvl1pPr>
            <a:lvl2pPr marL="417910" indent="-160735" algn="ctr">
              <a:buClr>
                <a:srgbClr val="A0C65C"/>
              </a:buClr>
              <a:buFont typeface="Arial" panose="020B0604020202020204" pitchFamily="34" charset="0"/>
              <a:buNone/>
              <a:defRPr sz="1125">
                <a:solidFill>
                  <a:schemeClr val="tx1">
                    <a:lumMod val="65000"/>
                    <a:lumOff val="35000"/>
                  </a:schemeClr>
                </a:solidFill>
              </a:defRPr>
            </a:lvl2pPr>
            <a:lvl3pPr marL="642938" indent="-128588" algn="ctr">
              <a:buClr>
                <a:srgbClr val="A0C65C"/>
              </a:buClr>
              <a:buFont typeface="Arial" panose="020B0604020202020204" pitchFamily="34" charset="0"/>
              <a:buNone/>
              <a:defRPr sz="1013">
                <a:solidFill>
                  <a:schemeClr val="tx1">
                    <a:lumMod val="65000"/>
                    <a:lumOff val="35000"/>
                  </a:schemeClr>
                </a:solidFill>
              </a:defRPr>
            </a:lvl3pPr>
            <a:lvl4pPr marL="900113" indent="-128588" algn="ctr">
              <a:buClr>
                <a:srgbClr val="A0C65C"/>
              </a:buClr>
              <a:buFont typeface="Arial" panose="020B0604020202020204" pitchFamily="34" charset="0"/>
              <a:buNone/>
              <a:defRPr sz="900">
                <a:solidFill>
                  <a:schemeClr val="tx1">
                    <a:lumMod val="65000"/>
                    <a:lumOff val="35000"/>
                  </a:schemeClr>
                </a:solidFill>
              </a:defRPr>
            </a:lvl4pPr>
            <a:lvl5pPr marL="1157288" indent="-128588" algn="ctr">
              <a:buClr>
                <a:srgbClr val="A0C65C"/>
              </a:buClr>
              <a:buFont typeface="Arial" panose="020B0604020202020204" pitchFamily="34" charset="0"/>
              <a:buNone/>
              <a:defRPr sz="900">
                <a:solidFill>
                  <a:schemeClr val="tx1">
                    <a:lumMod val="65000"/>
                    <a:lumOff val="35000"/>
                  </a:schemeClr>
                </a:solidFill>
              </a:defRPr>
            </a:lvl5pPr>
          </a:lstStyle>
          <a:p>
            <a:pPr lvl="0"/>
            <a:r>
              <a:rPr lang="en-US"/>
              <a:t>Click to edit text</a:t>
            </a:r>
          </a:p>
        </p:txBody>
      </p:sp>
      <p:sp>
        <p:nvSpPr>
          <p:cNvPr id="30" name="Text Placeholder 2">
            <a:extLst>
              <a:ext uri="{FF2B5EF4-FFF2-40B4-BE49-F238E27FC236}">
                <a16:creationId xmlns:a16="http://schemas.microsoft.com/office/drawing/2014/main" id="{7F2ADA43-D085-5247-B23D-1EF225BE0A6F}"/>
              </a:ext>
            </a:extLst>
          </p:cNvPr>
          <p:cNvSpPr>
            <a:spLocks noGrp="1"/>
          </p:cNvSpPr>
          <p:nvPr>
            <p:ph type="body" idx="13" hasCustomPrompt="1"/>
          </p:nvPr>
        </p:nvSpPr>
        <p:spPr>
          <a:xfrm>
            <a:off x="4317355" y="3950714"/>
            <a:ext cx="1771650" cy="526039"/>
          </a:xfrm>
          <a:prstGeom prst="rect">
            <a:avLst/>
          </a:prstGeom>
        </p:spPr>
        <p:txBody>
          <a:bodyPr numCol="1" anchor="t">
            <a:normAutofit/>
          </a:bodyPr>
          <a:lstStyle>
            <a:lvl1pPr marL="192881" indent="-192881" algn="ctr">
              <a:lnSpc>
                <a:spcPct val="100000"/>
              </a:lnSpc>
              <a:buClr>
                <a:srgbClr val="A0C65C"/>
              </a:buClr>
              <a:buFont typeface="Arial" panose="020B0604020202020204" pitchFamily="34" charset="0"/>
              <a:buNone/>
              <a:defRPr sz="675" b="0">
                <a:solidFill>
                  <a:schemeClr val="bg1">
                    <a:lumMod val="50000"/>
                  </a:schemeClr>
                </a:solidFill>
              </a:defRPr>
            </a:lvl1pPr>
            <a:lvl2pPr marL="417910" indent="-160735" algn="ctr">
              <a:buClr>
                <a:srgbClr val="A0C65C"/>
              </a:buClr>
              <a:buFont typeface="Arial" panose="020B0604020202020204" pitchFamily="34" charset="0"/>
              <a:buNone/>
              <a:defRPr sz="1125">
                <a:solidFill>
                  <a:schemeClr val="tx1">
                    <a:lumMod val="65000"/>
                    <a:lumOff val="35000"/>
                  </a:schemeClr>
                </a:solidFill>
              </a:defRPr>
            </a:lvl2pPr>
            <a:lvl3pPr marL="642938" indent="-128588" algn="ctr">
              <a:buClr>
                <a:srgbClr val="A0C65C"/>
              </a:buClr>
              <a:buFont typeface="Arial" panose="020B0604020202020204" pitchFamily="34" charset="0"/>
              <a:buNone/>
              <a:defRPr sz="1013">
                <a:solidFill>
                  <a:schemeClr val="tx1">
                    <a:lumMod val="65000"/>
                    <a:lumOff val="35000"/>
                  </a:schemeClr>
                </a:solidFill>
              </a:defRPr>
            </a:lvl3pPr>
            <a:lvl4pPr marL="900113" indent="-128588" algn="ctr">
              <a:buClr>
                <a:srgbClr val="A0C65C"/>
              </a:buClr>
              <a:buFont typeface="Arial" panose="020B0604020202020204" pitchFamily="34" charset="0"/>
              <a:buNone/>
              <a:defRPr sz="900">
                <a:solidFill>
                  <a:schemeClr val="tx1">
                    <a:lumMod val="65000"/>
                    <a:lumOff val="35000"/>
                  </a:schemeClr>
                </a:solidFill>
              </a:defRPr>
            </a:lvl4pPr>
            <a:lvl5pPr marL="1157288" indent="-128588" algn="ctr">
              <a:buClr>
                <a:srgbClr val="A0C65C"/>
              </a:buClr>
              <a:buFont typeface="Arial" panose="020B0604020202020204" pitchFamily="34" charset="0"/>
              <a:buNone/>
              <a:defRPr sz="900">
                <a:solidFill>
                  <a:schemeClr val="tx1">
                    <a:lumMod val="65000"/>
                    <a:lumOff val="35000"/>
                  </a:schemeClr>
                </a:solidFill>
              </a:defRPr>
            </a:lvl5pPr>
          </a:lstStyle>
          <a:p>
            <a:pPr lvl="0"/>
            <a:r>
              <a:rPr lang="en-US"/>
              <a:t>Click to edit text</a:t>
            </a:r>
          </a:p>
        </p:txBody>
      </p:sp>
      <p:sp>
        <p:nvSpPr>
          <p:cNvPr id="31" name="Slide Number Placeholder 3">
            <a:extLst>
              <a:ext uri="{FF2B5EF4-FFF2-40B4-BE49-F238E27FC236}">
                <a16:creationId xmlns:a16="http://schemas.microsoft.com/office/drawing/2014/main" id="{3BA6B3AA-13D7-6046-831C-83E617E2951B}"/>
              </a:ext>
            </a:extLst>
          </p:cNvPr>
          <p:cNvSpPr txBox="1">
            <a:spLocks/>
          </p:cNvSpPr>
          <p:nvPr userDrawn="1"/>
        </p:nvSpPr>
        <p:spPr>
          <a:xfrm>
            <a:off x="6364596" y="4692015"/>
            <a:ext cx="493404" cy="2159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94">
                <a:solidFill>
                  <a:schemeClr val="bg1">
                    <a:lumMod val="75000"/>
                  </a:schemeClr>
                </a:solidFill>
                <a:latin typeface="Arial" panose="020B0604020202020204" pitchFamily="34" charset="0"/>
                <a:cs typeface="Arial" panose="020B0604020202020204" pitchFamily="34" charset="0"/>
              </a:rPr>
              <a:t>Page </a:t>
            </a:r>
            <a:fld id="{B4DC8489-238C-DE49-B14D-0582873A6918}" type="slidenum">
              <a:rPr lang="en-US" sz="394" smtClean="0">
                <a:solidFill>
                  <a:schemeClr val="bg1">
                    <a:lumMod val="75000"/>
                  </a:schemeClr>
                </a:solidFill>
                <a:latin typeface="Arial" panose="020B0604020202020204" pitchFamily="34" charset="0"/>
                <a:cs typeface="Arial" panose="020B0604020202020204" pitchFamily="34" charset="0"/>
              </a:rPr>
              <a:pPr/>
              <a:t>‹#›</a:t>
            </a:fld>
            <a:endParaRPr lang="en-US" sz="394">
              <a:solidFill>
                <a:schemeClr val="bg1">
                  <a:lumMod val="75000"/>
                </a:schemeClr>
              </a:solidFill>
              <a:latin typeface="Arial" panose="020B0604020202020204" pitchFamily="34" charset="0"/>
              <a:cs typeface="Arial" panose="020B0604020202020204" pitchFamily="34" charset="0"/>
            </a:endParaRPr>
          </a:p>
        </p:txBody>
      </p:sp>
      <p:grpSp>
        <p:nvGrpSpPr>
          <p:cNvPr id="36" name="Group 35">
            <a:extLst>
              <a:ext uri="{FF2B5EF4-FFF2-40B4-BE49-F238E27FC236}">
                <a16:creationId xmlns:a16="http://schemas.microsoft.com/office/drawing/2014/main" id="{735EDDBB-5074-8E4E-9912-B65EE5341EE5}"/>
              </a:ext>
            </a:extLst>
          </p:cNvPr>
          <p:cNvGrpSpPr/>
          <p:nvPr userDrawn="1"/>
        </p:nvGrpSpPr>
        <p:grpSpPr>
          <a:xfrm>
            <a:off x="5652879" y="-152400"/>
            <a:ext cx="1235825" cy="1428750"/>
            <a:chOff x="10025268" y="-18034"/>
            <a:chExt cx="2124303" cy="1946080"/>
          </a:xfrm>
        </p:grpSpPr>
        <p:sp>
          <p:nvSpPr>
            <p:cNvPr id="37" name="Parallelogram 36">
              <a:extLst>
                <a:ext uri="{FF2B5EF4-FFF2-40B4-BE49-F238E27FC236}">
                  <a16:creationId xmlns:a16="http://schemas.microsoft.com/office/drawing/2014/main" id="{6DE88896-BE14-AA4F-8079-D20FFDE1BE38}"/>
                </a:ext>
              </a:extLst>
            </p:cNvPr>
            <p:cNvSpPr/>
            <p:nvPr userDrawn="1"/>
          </p:nvSpPr>
          <p:spPr>
            <a:xfrm>
              <a:off x="10025268" y="-18034"/>
              <a:ext cx="1277643" cy="1946080"/>
            </a:xfrm>
            <a:prstGeom prst="parallelogram">
              <a:avLst>
                <a:gd name="adj" fmla="val 43349"/>
              </a:avLst>
            </a:prstGeom>
            <a:solidFill>
              <a:srgbClr val="0068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38" name="Parallelogram 37">
              <a:extLst>
                <a:ext uri="{FF2B5EF4-FFF2-40B4-BE49-F238E27FC236}">
                  <a16:creationId xmlns:a16="http://schemas.microsoft.com/office/drawing/2014/main" id="{2CC5384E-1DAE-7D4C-AA45-4D0842B5D739}"/>
                </a:ext>
              </a:extLst>
            </p:cNvPr>
            <p:cNvSpPr/>
            <p:nvPr userDrawn="1"/>
          </p:nvSpPr>
          <p:spPr>
            <a:xfrm>
              <a:off x="10871928" y="-18034"/>
              <a:ext cx="1277643" cy="1946080"/>
            </a:xfrm>
            <a:prstGeom prst="parallelogram">
              <a:avLst>
                <a:gd name="adj" fmla="val 43349"/>
              </a:avLst>
            </a:prstGeom>
            <a:solidFill>
              <a:srgbClr val="009E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grpSp>
    </p:spTree>
    <p:extLst>
      <p:ext uri="{BB962C8B-B14F-4D97-AF65-F5344CB8AC3E}">
        <p14:creationId xmlns:p14="http://schemas.microsoft.com/office/powerpoint/2010/main" val="22833117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tandard-Slide-3 circles">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52B7D720-29D6-264A-B82F-1125DBC8E00F}"/>
              </a:ext>
            </a:extLst>
          </p:cNvPr>
          <p:cNvSpPr>
            <a:spLocks noGrp="1"/>
          </p:cNvSpPr>
          <p:nvPr>
            <p:ph type="title" hasCustomPrompt="1"/>
          </p:nvPr>
        </p:nvSpPr>
        <p:spPr>
          <a:xfrm>
            <a:off x="342902" y="205979"/>
            <a:ext cx="5426351" cy="857250"/>
          </a:xfrm>
          <a:prstGeom prst="rect">
            <a:avLst/>
          </a:prstGeom>
        </p:spPr>
        <p:txBody>
          <a:bodyPr/>
          <a:lstStyle/>
          <a:p>
            <a:r>
              <a:rPr lang="en-US"/>
              <a:t>Click to edit title style</a:t>
            </a:r>
          </a:p>
        </p:txBody>
      </p:sp>
      <p:sp>
        <p:nvSpPr>
          <p:cNvPr id="28" name="Text Placeholder 2">
            <a:extLst>
              <a:ext uri="{FF2B5EF4-FFF2-40B4-BE49-F238E27FC236}">
                <a16:creationId xmlns:a16="http://schemas.microsoft.com/office/drawing/2014/main" id="{48AB6A40-56C0-3A48-9F9D-3956E096356A}"/>
              </a:ext>
            </a:extLst>
          </p:cNvPr>
          <p:cNvSpPr>
            <a:spLocks noGrp="1"/>
          </p:cNvSpPr>
          <p:nvPr>
            <p:ph type="body" idx="11" hasCustomPrompt="1"/>
          </p:nvPr>
        </p:nvSpPr>
        <p:spPr>
          <a:xfrm>
            <a:off x="342901" y="1134362"/>
            <a:ext cx="5309978" cy="294391"/>
          </a:xfrm>
          <a:prstGeom prst="rect">
            <a:avLst/>
          </a:prstGeom>
        </p:spPr>
        <p:txBody>
          <a:bodyPr numCol="1" anchor="t">
            <a:normAutofit/>
          </a:bodyPr>
          <a:lstStyle>
            <a:lvl1pPr marL="192881" indent="-192881" algn="l">
              <a:lnSpc>
                <a:spcPct val="100000"/>
              </a:lnSpc>
              <a:buClr>
                <a:srgbClr val="A0C65C"/>
              </a:buClr>
              <a:buFont typeface="Arial" panose="020B0604020202020204" pitchFamily="34" charset="0"/>
              <a:buNone/>
              <a:defRPr sz="900" b="0">
                <a:solidFill>
                  <a:srgbClr val="009EDC"/>
                </a:solidFill>
              </a:defRPr>
            </a:lvl1pPr>
            <a:lvl2pPr marL="417910" indent="-160735" algn="ctr">
              <a:buClr>
                <a:srgbClr val="A0C65C"/>
              </a:buClr>
              <a:buFont typeface="Arial" panose="020B0604020202020204" pitchFamily="34" charset="0"/>
              <a:buNone/>
              <a:defRPr sz="1125">
                <a:solidFill>
                  <a:schemeClr val="tx1">
                    <a:lumMod val="65000"/>
                    <a:lumOff val="35000"/>
                  </a:schemeClr>
                </a:solidFill>
              </a:defRPr>
            </a:lvl2pPr>
            <a:lvl3pPr marL="642938" indent="-128588" algn="ctr">
              <a:buClr>
                <a:srgbClr val="A0C65C"/>
              </a:buClr>
              <a:buFont typeface="Arial" panose="020B0604020202020204" pitchFamily="34" charset="0"/>
              <a:buNone/>
              <a:defRPr sz="1013">
                <a:solidFill>
                  <a:schemeClr val="tx1">
                    <a:lumMod val="65000"/>
                    <a:lumOff val="35000"/>
                  </a:schemeClr>
                </a:solidFill>
              </a:defRPr>
            </a:lvl3pPr>
            <a:lvl4pPr marL="900113" indent="-128588" algn="ctr">
              <a:buClr>
                <a:srgbClr val="A0C65C"/>
              </a:buClr>
              <a:buFont typeface="Arial" panose="020B0604020202020204" pitchFamily="34" charset="0"/>
              <a:buNone/>
              <a:defRPr sz="900">
                <a:solidFill>
                  <a:schemeClr val="tx1">
                    <a:lumMod val="65000"/>
                    <a:lumOff val="35000"/>
                  </a:schemeClr>
                </a:solidFill>
              </a:defRPr>
            </a:lvl4pPr>
            <a:lvl5pPr marL="1157288" indent="-128588" algn="ctr">
              <a:buClr>
                <a:srgbClr val="A0C65C"/>
              </a:buClr>
              <a:buFont typeface="Arial" panose="020B0604020202020204" pitchFamily="34" charset="0"/>
              <a:buNone/>
              <a:defRPr sz="900">
                <a:solidFill>
                  <a:schemeClr val="tx1">
                    <a:lumMod val="65000"/>
                    <a:lumOff val="35000"/>
                  </a:schemeClr>
                </a:solidFill>
              </a:defRPr>
            </a:lvl5pPr>
          </a:lstStyle>
          <a:p>
            <a:pPr lvl="0"/>
            <a:r>
              <a:rPr lang="en-US"/>
              <a:t>Click to edit text</a:t>
            </a:r>
          </a:p>
        </p:txBody>
      </p:sp>
      <p:sp>
        <p:nvSpPr>
          <p:cNvPr id="31" name="Slide Number Placeholder 3">
            <a:extLst>
              <a:ext uri="{FF2B5EF4-FFF2-40B4-BE49-F238E27FC236}">
                <a16:creationId xmlns:a16="http://schemas.microsoft.com/office/drawing/2014/main" id="{3BA6B3AA-13D7-6046-831C-83E617E2951B}"/>
              </a:ext>
            </a:extLst>
          </p:cNvPr>
          <p:cNvSpPr txBox="1">
            <a:spLocks/>
          </p:cNvSpPr>
          <p:nvPr userDrawn="1"/>
        </p:nvSpPr>
        <p:spPr>
          <a:xfrm>
            <a:off x="6364596" y="4692015"/>
            <a:ext cx="493404" cy="2159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94">
                <a:solidFill>
                  <a:schemeClr val="bg1">
                    <a:lumMod val="75000"/>
                  </a:schemeClr>
                </a:solidFill>
                <a:latin typeface="Arial" panose="020B0604020202020204" pitchFamily="34" charset="0"/>
                <a:cs typeface="Arial" panose="020B0604020202020204" pitchFamily="34" charset="0"/>
              </a:rPr>
              <a:t>Page </a:t>
            </a:r>
            <a:fld id="{B4DC8489-238C-DE49-B14D-0582873A6918}" type="slidenum">
              <a:rPr lang="en-US" sz="394" smtClean="0">
                <a:solidFill>
                  <a:schemeClr val="bg1">
                    <a:lumMod val="75000"/>
                  </a:schemeClr>
                </a:solidFill>
                <a:latin typeface="Arial" panose="020B0604020202020204" pitchFamily="34" charset="0"/>
                <a:cs typeface="Arial" panose="020B0604020202020204" pitchFamily="34" charset="0"/>
              </a:rPr>
              <a:pPr/>
              <a:t>‹#›</a:t>
            </a:fld>
            <a:endParaRPr lang="en-US" sz="394">
              <a:solidFill>
                <a:schemeClr val="bg1">
                  <a:lumMod val="75000"/>
                </a:schemeClr>
              </a:solidFill>
              <a:latin typeface="Arial" panose="020B0604020202020204" pitchFamily="34" charset="0"/>
              <a:cs typeface="Arial" panose="020B0604020202020204" pitchFamily="34" charset="0"/>
            </a:endParaRPr>
          </a:p>
        </p:txBody>
      </p:sp>
      <p:grpSp>
        <p:nvGrpSpPr>
          <p:cNvPr id="36" name="Group 35">
            <a:extLst>
              <a:ext uri="{FF2B5EF4-FFF2-40B4-BE49-F238E27FC236}">
                <a16:creationId xmlns:a16="http://schemas.microsoft.com/office/drawing/2014/main" id="{735EDDBB-5074-8E4E-9912-B65EE5341EE5}"/>
              </a:ext>
            </a:extLst>
          </p:cNvPr>
          <p:cNvGrpSpPr/>
          <p:nvPr userDrawn="1"/>
        </p:nvGrpSpPr>
        <p:grpSpPr>
          <a:xfrm>
            <a:off x="5652879" y="-152400"/>
            <a:ext cx="1235825" cy="1428750"/>
            <a:chOff x="10025268" y="-18034"/>
            <a:chExt cx="2124303" cy="1946080"/>
          </a:xfrm>
        </p:grpSpPr>
        <p:sp>
          <p:nvSpPr>
            <p:cNvPr id="37" name="Parallelogram 36">
              <a:extLst>
                <a:ext uri="{FF2B5EF4-FFF2-40B4-BE49-F238E27FC236}">
                  <a16:creationId xmlns:a16="http://schemas.microsoft.com/office/drawing/2014/main" id="{6DE88896-BE14-AA4F-8079-D20FFDE1BE38}"/>
                </a:ext>
              </a:extLst>
            </p:cNvPr>
            <p:cNvSpPr/>
            <p:nvPr userDrawn="1"/>
          </p:nvSpPr>
          <p:spPr>
            <a:xfrm>
              <a:off x="10025268" y="-18034"/>
              <a:ext cx="1277643" cy="1946080"/>
            </a:xfrm>
            <a:prstGeom prst="parallelogram">
              <a:avLst>
                <a:gd name="adj" fmla="val 43349"/>
              </a:avLst>
            </a:prstGeom>
            <a:solidFill>
              <a:srgbClr val="0068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38" name="Parallelogram 37">
              <a:extLst>
                <a:ext uri="{FF2B5EF4-FFF2-40B4-BE49-F238E27FC236}">
                  <a16:creationId xmlns:a16="http://schemas.microsoft.com/office/drawing/2014/main" id="{2CC5384E-1DAE-7D4C-AA45-4D0842B5D739}"/>
                </a:ext>
              </a:extLst>
            </p:cNvPr>
            <p:cNvSpPr/>
            <p:nvPr userDrawn="1"/>
          </p:nvSpPr>
          <p:spPr>
            <a:xfrm>
              <a:off x="10871928" y="-18034"/>
              <a:ext cx="1277643" cy="1946080"/>
            </a:xfrm>
            <a:prstGeom prst="parallelogram">
              <a:avLst>
                <a:gd name="adj" fmla="val 43349"/>
              </a:avLst>
            </a:prstGeom>
            <a:solidFill>
              <a:srgbClr val="009E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grpSp>
      <p:sp>
        <p:nvSpPr>
          <p:cNvPr id="20" name="Text Placeholder 2">
            <a:extLst>
              <a:ext uri="{FF2B5EF4-FFF2-40B4-BE49-F238E27FC236}">
                <a16:creationId xmlns:a16="http://schemas.microsoft.com/office/drawing/2014/main" id="{FD35917F-0C37-2D46-876A-7CCE85EDDEDE}"/>
              </a:ext>
            </a:extLst>
          </p:cNvPr>
          <p:cNvSpPr>
            <a:spLocks noGrp="1"/>
          </p:cNvSpPr>
          <p:nvPr>
            <p:ph type="body" idx="1" hasCustomPrompt="1"/>
          </p:nvPr>
        </p:nvSpPr>
        <p:spPr>
          <a:xfrm>
            <a:off x="537911" y="3475226"/>
            <a:ext cx="1771650" cy="391927"/>
          </a:xfrm>
          <a:prstGeom prst="rect">
            <a:avLst/>
          </a:prstGeom>
        </p:spPr>
        <p:txBody>
          <a:bodyPr numCol="1" anchor="t">
            <a:normAutofit/>
          </a:bodyPr>
          <a:lstStyle>
            <a:lvl1pPr marL="192881" indent="-192881" algn="ctr">
              <a:lnSpc>
                <a:spcPct val="100000"/>
              </a:lnSpc>
              <a:buClr>
                <a:srgbClr val="A0C65C"/>
              </a:buClr>
              <a:buFont typeface="Arial" panose="020B0604020202020204" pitchFamily="34" charset="0"/>
              <a:buNone/>
              <a:defRPr sz="1013" b="1">
                <a:solidFill>
                  <a:srgbClr val="58C9EC"/>
                </a:solidFill>
              </a:defRPr>
            </a:lvl1pPr>
            <a:lvl2pPr marL="417910" indent="-160735" algn="ctr">
              <a:buClr>
                <a:srgbClr val="A0C65C"/>
              </a:buClr>
              <a:buFont typeface="Arial" panose="020B0604020202020204" pitchFamily="34" charset="0"/>
              <a:buNone/>
              <a:defRPr sz="1125">
                <a:solidFill>
                  <a:schemeClr val="tx1">
                    <a:lumMod val="65000"/>
                    <a:lumOff val="35000"/>
                  </a:schemeClr>
                </a:solidFill>
              </a:defRPr>
            </a:lvl2pPr>
            <a:lvl3pPr marL="642938" indent="-128588" algn="ctr">
              <a:buClr>
                <a:srgbClr val="A0C65C"/>
              </a:buClr>
              <a:buFont typeface="Arial" panose="020B0604020202020204" pitchFamily="34" charset="0"/>
              <a:buNone/>
              <a:defRPr sz="1013">
                <a:solidFill>
                  <a:schemeClr val="tx1">
                    <a:lumMod val="65000"/>
                    <a:lumOff val="35000"/>
                  </a:schemeClr>
                </a:solidFill>
              </a:defRPr>
            </a:lvl3pPr>
            <a:lvl4pPr marL="900113" indent="-128588" algn="ctr">
              <a:buClr>
                <a:srgbClr val="A0C65C"/>
              </a:buClr>
              <a:buFont typeface="Arial" panose="020B0604020202020204" pitchFamily="34" charset="0"/>
              <a:buNone/>
              <a:defRPr sz="900">
                <a:solidFill>
                  <a:schemeClr val="tx1">
                    <a:lumMod val="65000"/>
                    <a:lumOff val="35000"/>
                  </a:schemeClr>
                </a:solidFill>
              </a:defRPr>
            </a:lvl4pPr>
            <a:lvl5pPr marL="1157288" indent="-128588" algn="ctr">
              <a:buClr>
                <a:srgbClr val="A0C65C"/>
              </a:buClr>
              <a:buFont typeface="Arial" panose="020B0604020202020204" pitchFamily="34" charset="0"/>
              <a:buNone/>
              <a:defRPr sz="900">
                <a:solidFill>
                  <a:schemeClr val="tx1">
                    <a:lumMod val="65000"/>
                    <a:lumOff val="35000"/>
                  </a:schemeClr>
                </a:solidFill>
              </a:defRPr>
            </a:lvl5pPr>
          </a:lstStyle>
          <a:p>
            <a:pPr lvl="0"/>
            <a:r>
              <a:rPr lang="en-US"/>
              <a:t>Click to edit text</a:t>
            </a:r>
          </a:p>
        </p:txBody>
      </p:sp>
      <p:sp>
        <p:nvSpPr>
          <p:cNvPr id="21" name="Text Placeholder 2">
            <a:extLst>
              <a:ext uri="{FF2B5EF4-FFF2-40B4-BE49-F238E27FC236}">
                <a16:creationId xmlns:a16="http://schemas.microsoft.com/office/drawing/2014/main" id="{99D3A5AA-8B75-E34C-BB82-772BAC284438}"/>
              </a:ext>
            </a:extLst>
          </p:cNvPr>
          <p:cNvSpPr>
            <a:spLocks noGrp="1"/>
          </p:cNvSpPr>
          <p:nvPr>
            <p:ph type="body" idx="10" hasCustomPrompt="1"/>
          </p:nvPr>
        </p:nvSpPr>
        <p:spPr>
          <a:xfrm>
            <a:off x="537911" y="3950714"/>
            <a:ext cx="1771650" cy="526039"/>
          </a:xfrm>
          <a:prstGeom prst="rect">
            <a:avLst/>
          </a:prstGeom>
        </p:spPr>
        <p:txBody>
          <a:bodyPr numCol="1" anchor="t">
            <a:normAutofit/>
          </a:bodyPr>
          <a:lstStyle>
            <a:lvl1pPr marL="192881" indent="-192881" algn="ctr">
              <a:lnSpc>
                <a:spcPct val="100000"/>
              </a:lnSpc>
              <a:buClr>
                <a:srgbClr val="A0C65C"/>
              </a:buClr>
              <a:buFont typeface="Arial" panose="020B0604020202020204" pitchFamily="34" charset="0"/>
              <a:buNone/>
              <a:defRPr sz="675" b="0">
                <a:solidFill>
                  <a:schemeClr val="bg1">
                    <a:lumMod val="50000"/>
                  </a:schemeClr>
                </a:solidFill>
              </a:defRPr>
            </a:lvl1pPr>
            <a:lvl2pPr marL="417910" indent="-160735" algn="ctr">
              <a:buClr>
                <a:srgbClr val="A0C65C"/>
              </a:buClr>
              <a:buFont typeface="Arial" panose="020B0604020202020204" pitchFamily="34" charset="0"/>
              <a:buNone/>
              <a:defRPr sz="1125">
                <a:solidFill>
                  <a:schemeClr val="tx1">
                    <a:lumMod val="65000"/>
                    <a:lumOff val="35000"/>
                  </a:schemeClr>
                </a:solidFill>
              </a:defRPr>
            </a:lvl2pPr>
            <a:lvl3pPr marL="642938" indent="-128588" algn="ctr">
              <a:buClr>
                <a:srgbClr val="A0C65C"/>
              </a:buClr>
              <a:buFont typeface="Arial" panose="020B0604020202020204" pitchFamily="34" charset="0"/>
              <a:buNone/>
              <a:defRPr sz="1013">
                <a:solidFill>
                  <a:schemeClr val="tx1">
                    <a:lumMod val="65000"/>
                    <a:lumOff val="35000"/>
                  </a:schemeClr>
                </a:solidFill>
              </a:defRPr>
            </a:lvl3pPr>
            <a:lvl4pPr marL="900113" indent="-128588" algn="ctr">
              <a:buClr>
                <a:srgbClr val="A0C65C"/>
              </a:buClr>
              <a:buFont typeface="Arial" panose="020B0604020202020204" pitchFamily="34" charset="0"/>
              <a:buNone/>
              <a:defRPr sz="900">
                <a:solidFill>
                  <a:schemeClr val="tx1">
                    <a:lumMod val="65000"/>
                    <a:lumOff val="35000"/>
                  </a:schemeClr>
                </a:solidFill>
              </a:defRPr>
            </a:lvl4pPr>
            <a:lvl5pPr marL="1157288" indent="-128588" algn="ctr">
              <a:buClr>
                <a:srgbClr val="A0C65C"/>
              </a:buClr>
              <a:buFont typeface="Arial" panose="020B0604020202020204" pitchFamily="34" charset="0"/>
              <a:buNone/>
              <a:defRPr sz="900">
                <a:solidFill>
                  <a:schemeClr val="tx1">
                    <a:lumMod val="65000"/>
                    <a:lumOff val="35000"/>
                  </a:schemeClr>
                </a:solidFill>
              </a:defRPr>
            </a:lvl5pPr>
          </a:lstStyle>
          <a:p>
            <a:pPr lvl="0"/>
            <a:r>
              <a:rPr lang="en-US"/>
              <a:t>Click to edit text</a:t>
            </a:r>
          </a:p>
        </p:txBody>
      </p:sp>
      <p:sp>
        <p:nvSpPr>
          <p:cNvPr id="22" name="Text Placeholder 2">
            <a:extLst>
              <a:ext uri="{FF2B5EF4-FFF2-40B4-BE49-F238E27FC236}">
                <a16:creationId xmlns:a16="http://schemas.microsoft.com/office/drawing/2014/main" id="{78B1DE59-9A5D-B648-874E-2502A4CDB585}"/>
              </a:ext>
            </a:extLst>
          </p:cNvPr>
          <p:cNvSpPr>
            <a:spLocks noGrp="1"/>
          </p:cNvSpPr>
          <p:nvPr>
            <p:ph type="body" idx="12" hasCustomPrompt="1"/>
          </p:nvPr>
        </p:nvSpPr>
        <p:spPr>
          <a:xfrm>
            <a:off x="2543175" y="3475226"/>
            <a:ext cx="1771650" cy="391927"/>
          </a:xfrm>
          <a:prstGeom prst="rect">
            <a:avLst/>
          </a:prstGeom>
        </p:spPr>
        <p:txBody>
          <a:bodyPr numCol="1" anchor="t">
            <a:normAutofit/>
          </a:bodyPr>
          <a:lstStyle>
            <a:lvl1pPr marL="192881" indent="-192881" algn="ctr">
              <a:lnSpc>
                <a:spcPct val="100000"/>
              </a:lnSpc>
              <a:buClr>
                <a:srgbClr val="A0C65C"/>
              </a:buClr>
              <a:buFont typeface="Arial" panose="020B0604020202020204" pitchFamily="34" charset="0"/>
              <a:buNone/>
              <a:defRPr sz="1013" b="1">
                <a:solidFill>
                  <a:srgbClr val="58C9EC"/>
                </a:solidFill>
              </a:defRPr>
            </a:lvl1pPr>
            <a:lvl2pPr marL="417910" indent="-160735" algn="ctr">
              <a:buClr>
                <a:srgbClr val="A0C65C"/>
              </a:buClr>
              <a:buFont typeface="Arial" panose="020B0604020202020204" pitchFamily="34" charset="0"/>
              <a:buNone/>
              <a:defRPr sz="1125">
                <a:solidFill>
                  <a:schemeClr val="tx1">
                    <a:lumMod val="65000"/>
                    <a:lumOff val="35000"/>
                  </a:schemeClr>
                </a:solidFill>
              </a:defRPr>
            </a:lvl2pPr>
            <a:lvl3pPr marL="642938" indent="-128588" algn="ctr">
              <a:buClr>
                <a:srgbClr val="A0C65C"/>
              </a:buClr>
              <a:buFont typeface="Arial" panose="020B0604020202020204" pitchFamily="34" charset="0"/>
              <a:buNone/>
              <a:defRPr sz="1013">
                <a:solidFill>
                  <a:schemeClr val="tx1">
                    <a:lumMod val="65000"/>
                    <a:lumOff val="35000"/>
                  </a:schemeClr>
                </a:solidFill>
              </a:defRPr>
            </a:lvl3pPr>
            <a:lvl4pPr marL="900113" indent="-128588" algn="ctr">
              <a:buClr>
                <a:srgbClr val="A0C65C"/>
              </a:buClr>
              <a:buFont typeface="Arial" panose="020B0604020202020204" pitchFamily="34" charset="0"/>
              <a:buNone/>
              <a:defRPr sz="900">
                <a:solidFill>
                  <a:schemeClr val="tx1">
                    <a:lumMod val="65000"/>
                    <a:lumOff val="35000"/>
                  </a:schemeClr>
                </a:solidFill>
              </a:defRPr>
            </a:lvl4pPr>
            <a:lvl5pPr marL="1157288" indent="-128588" algn="ctr">
              <a:buClr>
                <a:srgbClr val="A0C65C"/>
              </a:buClr>
              <a:buFont typeface="Arial" panose="020B0604020202020204" pitchFamily="34" charset="0"/>
              <a:buNone/>
              <a:defRPr sz="900">
                <a:solidFill>
                  <a:schemeClr val="tx1">
                    <a:lumMod val="65000"/>
                    <a:lumOff val="35000"/>
                  </a:schemeClr>
                </a:solidFill>
              </a:defRPr>
            </a:lvl5pPr>
          </a:lstStyle>
          <a:p>
            <a:pPr lvl="0"/>
            <a:r>
              <a:rPr lang="en-US"/>
              <a:t>Click to edit text</a:t>
            </a:r>
          </a:p>
        </p:txBody>
      </p:sp>
      <p:sp>
        <p:nvSpPr>
          <p:cNvPr id="23" name="Text Placeholder 2">
            <a:extLst>
              <a:ext uri="{FF2B5EF4-FFF2-40B4-BE49-F238E27FC236}">
                <a16:creationId xmlns:a16="http://schemas.microsoft.com/office/drawing/2014/main" id="{6451FD1C-4355-0240-9049-8B680E87BBCC}"/>
              </a:ext>
            </a:extLst>
          </p:cNvPr>
          <p:cNvSpPr>
            <a:spLocks noGrp="1"/>
          </p:cNvSpPr>
          <p:nvPr>
            <p:ph type="body" idx="13" hasCustomPrompt="1"/>
          </p:nvPr>
        </p:nvSpPr>
        <p:spPr>
          <a:xfrm>
            <a:off x="2543175" y="3950714"/>
            <a:ext cx="1771650" cy="526039"/>
          </a:xfrm>
          <a:prstGeom prst="rect">
            <a:avLst/>
          </a:prstGeom>
        </p:spPr>
        <p:txBody>
          <a:bodyPr numCol="1" anchor="t">
            <a:normAutofit/>
          </a:bodyPr>
          <a:lstStyle>
            <a:lvl1pPr marL="192881" indent="-192881" algn="ctr">
              <a:lnSpc>
                <a:spcPct val="100000"/>
              </a:lnSpc>
              <a:buClr>
                <a:srgbClr val="A0C65C"/>
              </a:buClr>
              <a:buFont typeface="Arial" panose="020B0604020202020204" pitchFamily="34" charset="0"/>
              <a:buNone/>
              <a:defRPr sz="675" b="0">
                <a:solidFill>
                  <a:schemeClr val="bg1">
                    <a:lumMod val="50000"/>
                  </a:schemeClr>
                </a:solidFill>
              </a:defRPr>
            </a:lvl1pPr>
            <a:lvl2pPr marL="417910" indent="-160735" algn="ctr">
              <a:buClr>
                <a:srgbClr val="A0C65C"/>
              </a:buClr>
              <a:buFont typeface="Arial" panose="020B0604020202020204" pitchFamily="34" charset="0"/>
              <a:buNone/>
              <a:defRPr sz="1125">
                <a:solidFill>
                  <a:schemeClr val="tx1">
                    <a:lumMod val="65000"/>
                    <a:lumOff val="35000"/>
                  </a:schemeClr>
                </a:solidFill>
              </a:defRPr>
            </a:lvl2pPr>
            <a:lvl3pPr marL="642938" indent="-128588" algn="ctr">
              <a:buClr>
                <a:srgbClr val="A0C65C"/>
              </a:buClr>
              <a:buFont typeface="Arial" panose="020B0604020202020204" pitchFamily="34" charset="0"/>
              <a:buNone/>
              <a:defRPr sz="1013">
                <a:solidFill>
                  <a:schemeClr val="tx1">
                    <a:lumMod val="65000"/>
                    <a:lumOff val="35000"/>
                  </a:schemeClr>
                </a:solidFill>
              </a:defRPr>
            </a:lvl3pPr>
            <a:lvl4pPr marL="900113" indent="-128588" algn="ctr">
              <a:buClr>
                <a:srgbClr val="A0C65C"/>
              </a:buClr>
              <a:buFont typeface="Arial" panose="020B0604020202020204" pitchFamily="34" charset="0"/>
              <a:buNone/>
              <a:defRPr sz="900">
                <a:solidFill>
                  <a:schemeClr val="tx1">
                    <a:lumMod val="65000"/>
                    <a:lumOff val="35000"/>
                  </a:schemeClr>
                </a:solidFill>
              </a:defRPr>
            </a:lvl4pPr>
            <a:lvl5pPr marL="1157288" indent="-128588" algn="ctr">
              <a:buClr>
                <a:srgbClr val="A0C65C"/>
              </a:buClr>
              <a:buFont typeface="Arial" panose="020B0604020202020204" pitchFamily="34" charset="0"/>
              <a:buNone/>
              <a:defRPr sz="900">
                <a:solidFill>
                  <a:schemeClr val="tx1">
                    <a:lumMod val="65000"/>
                    <a:lumOff val="35000"/>
                  </a:schemeClr>
                </a:solidFill>
              </a:defRPr>
            </a:lvl5pPr>
          </a:lstStyle>
          <a:p>
            <a:pPr lvl="0"/>
            <a:r>
              <a:rPr lang="en-US"/>
              <a:t>Click to edit text</a:t>
            </a:r>
          </a:p>
        </p:txBody>
      </p:sp>
      <p:sp>
        <p:nvSpPr>
          <p:cNvPr id="32" name="Text Placeholder 2">
            <a:extLst>
              <a:ext uri="{FF2B5EF4-FFF2-40B4-BE49-F238E27FC236}">
                <a16:creationId xmlns:a16="http://schemas.microsoft.com/office/drawing/2014/main" id="{BA983DE8-B235-7B48-B277-7043B64813B7}"/>
              </a:ext>
            </a:extLst>
          </p:cNvPr>
          <p:cNvSpPr>
            <a:spLocks noGrp="1"/>
          </p:cNvSpPr>
          <p:nvPr>
            <p:ph type="body" idx="14" hasCustomPrompt="1"/>
          </p:nvPr>
        </p:nvSpPr>
        <p:spPr>
          <a:xfrm>
            <a:off x="4534739" y="3475226"/>
            <a:ext cx="1771650" cy="391927"/>
          </a:xfrm>
          <a:prstGeom prst="rect">
            <a:avLst/>
          </a:prstGeom>
        </p:spPr>
        <p:txBody>
          <a:bodyPr numCol="1" anchor="t">
            <a:normAutofit/>
          </a:bodyPr>
          <a:lstStyle>
            <a:lvl1pPr marL="192881" indent="-192881" algn="ctr">
              <a:lnSpc>
                <a:spcPct val="100000"/>
              </a:lnSpc>
              <a:buClr>
                <a:srgbClr val="A0C65C"/>
              </a:buClr>
              <a:buFont typeface="Arial" panose="020B0604020202020204" pitchFamily="34" charset="0"/>
              <a:buNone/>
              <a:defRPr sz="1013" b="1">
                <a:solidFill>
                  <a:srgbClr val="58C9EC"/>
                </a:solidFill>
              </a:defRPr>
            </a:lvl1pPr>
            <a:lvl2pPr marL="417910" indent="-160735" algn="ctr">
              <a:buClr>
                <a:srgbClr val="A0C65C"/>
              </a:buClr>
              <a:buFont typeface="Arial" panose="020B0604020202020204" pitchFamily="34" charset="0"/>
              <a:buNone/>
              <a:defRPr sz="1125">
                <a:solidFill>
                  <a:schemeClr val="tx1">
                    <a:lumMod val="65000"/>
                    <a:lumOff val="35000"/>
                  </a:schemeClr>
                </a:solidFill>
              </a:defRPr>
            </a:lvl2pPr>
            <a:lvl3pPr marL="642938" indent="-128588" algn="ctr">
              <a:buClr>
                <a:srgbClr val="A0C65C"/>
              </a:buClr>
              <a:buFont typeface="Arial" panose="020B0604020202020204" pitchFamily="34" charset="0"/>
              <a:buNone/>
              <a:defRPr sz="1013">
                <a:solidFill>
                  <a:schemeClr val="tx1">
                    <a:lumMod val="65000"/>
                    <a:lumOff val="35000"/>
                  </a:schemeClr>
                </a:solidFill>
              </a:defRPr>
            </a:lvl3pPr>
            <a:lvl4pPr marL="900113" indent="-128588" algn="ctr">
              <a:buClr>
                <a:srgbClr val="A0C65C"/>
              </a:buClr>
              <a:buFont typeface="Arial" panose="020B0604020202020204" pitchFamily="34" charset="0"/>
              <a:buNone/>
              <a:defRPr sz="900">
                <a:solidFill>
                  <a:schemeClr val="tx1">
                    <a:lumMod val="65000"/>
                    <a:lumOff val="35000"/>
                  </a:schemeClr>
                </a:solidFill>
              </a:defRPr>
            </a:lvl4pPr>
            <a:lvl5pPr marL="1157288" indent="-128588" algn="ctr">
              <a:buClr>
                <a:srgbClr val="A0C65C"/>
              </a:buClr>
              <a:buFont typeface="Arial" panose="020B0604020202020204" pitchFamily="34" charset="0"/>
              <a:buNone/>
              <a:defRPr sz="900">
                <a:solidFill>
                  <a:schemeClr val="tx1">
                    <a:lumMod val="65000"/>
                    <a:lumOff val="35000"/>
                  </a:schemeClr>
                </a:solidFill>
              </a:defRPr>
            </a:lvl5pPr>
          </a:lstStyle>
          <a:p>
            <a:pPr lvl="0"/>
            <a:r>
              <a:rPr lang="en-US"/>
              <a:t>Click to edit text</a:t>
            </a:r>
          </a:p>
        </p:txBody>
      </p:sp>
      <p:sp>
        <p:nvSpPr>
          <p:cNvPr id="33" name="Text Placeholder 2">
            <a:extLst>
              <a:ext uri="{FF2B5EF4-FFF2-40B4-BE49-F238E27FC236}">
                <a16:creationId xmlns:a16="http://schemas.microsoft.com/office/drawing/2014/main" id="{825BD909-77A5-634E-A41D-D3A51DA72221}"/>
              </a:ext>
            </a:extLst>
          </p:cNvPr>
          <p:cNvSpPr>
            <a:spLocks noGrp="1"/>
          </p:cNvSpPr>
          <p:nvPr>
            <p:ph type="body" idx="15" hasCustomPrompt="1"/>
          </p:nvPr>
        </p:nvSpPr>
        <p:spPr>
          <a:xfrm>
            <a:off x="4534739" y="3950714"/>
            <a:ext cx="1771650" cy="526039"/>
          </a:xfrm>
          <a:prstGeom prst="rect">
            <a:avLst/>
          </a:prstGeom>
        </p:spPr>
        <p:txBody>
          <a:bodyPr numCol="1" anchor="t">
            <a:normAutofit/>
          </a:bodyPr>
          <a:lstStyle>
            <a:lvl1pPr marL="192881" indent="-192881" algn="ctr">
              <a:lnSpc>
                <a:spcPct val="100000"/>
              </a:lnSpc>
              <a:buClr>
                <a:srgbClr val="A0C65C"/>
              </a:buClr>
              <a:buFont typeface="Arial" panose="020B0604020202020204" pitchFamily="34" charset="0"/>
              <a:buNone/>
              <a:defRPr sz="675" b="0">
                <a:solidFill>
                  <a:schemeClr val="bg1">
                    <a:lumMod val="50000"/>
                  </a:schemeClr>
                </a:solidFill>
              </a:defRPr>
            </a:lvl1pPr>
            <a:lvl2pPr marL="417910" indent="-160735" algn="ctr">
              <a:buClr>
                <a:srgbClr val="A0C65C"/>
              </a:buClr>
              <a:buFont typeface="Arial" panose="020B0604020202020204" pitchFamily="34" charset="0"/>
              <a:buNone/>
              <a:defRPr sz="1125">
                <a:solidFill>
                  <a:schemeClr val="tx1">
                    <a:lumMod val="65000"/>
                    <a:lumOff val="35000"/>
                  </a:schemeClr>
                </a:solidFill>
              </a:defRPr>
            </a:lvl2pPr>
            <a:lvl3pPr marL="642938" indent="-128588" algn="ctr">
              <a:buClr>
                <a:srgbClr val="A0C65C"/>
              </a:buClr>
              <a:buFont typeface="Arial" panose="020B0604020202020204" pitchFamily="34" charset="0"/>
              <a:buNone/>
              <a:defRPr sz="1013">
                <a:solidFill>
                  <a:schemeClr val="tx1">
                    <a:lumMod val="65000"/>
                    <a:lumOff val="35000"/>
                  </a:schemeClr>
                </a:solidFill>
              </a:defRPr>
            </a:lvl3pPr>
            <a:lvl4pPr marL="900113" indent="-128588" algn="ctr">
              <a:buClr>
                <a:srgbClr val="A0C65C"/>
              </a:buClr>
              <a:buFont typeface="Arial" panose="020B0604020202020204" pitchFamily="34" charset="0"/>
              <a:buNone/>
              <a:defRPr sz="900">
                <a:solidFill>
                  <a:schemeClr val="tx1">
                    <a:lumMod val="65000"/>
                    <a:lumOff val="35000"/>
                  </a:schemeClr>
                </a:solidFill>
              </a:defRPr>
            </a:lvl4pPr>
            <a:lvl5pPr marL="1157288" indent="-128588" algn="ctr">
              <a:buClr>
                <a:srgbClr val="A0C65C"/>
              </a:buClr>
              <a:buFont typeface="Arial" panose="020B0604020202020204" pitchFamily="34" charset="0"/>
              <a:buNone/>
              <a:defRPr sz="900">
                <a:solidFill>
                  <a:schemeClr val="tx1">
                    <a:lumMod val="65000"/>
                    <a:lumOff val="35000"/>
                  </a:schemeClr>
                </a:solidFill>
              </a:defRPr>
            </a:lvl5pPr>
          </a:lstStyle>
          <a:p>
            <a:pPr lvl="0"/>
            <a:r>
              <a:rPr lang="en-US"/>
              <a:t>Click to edit text</a:t>
            </a:r>
          </a:p>
        </p:txBody>
      </p:sp>
    </p:spTree>
    <p:extLst>
      <p:ext uri="{BB962C8B-B14F-4D97-AF65-F5344CB8AC3E}">
        <p14:creationId xmlns:p14="http://schemas.microsoft.com/office/powerpoint/2010/main" val="6503470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tandard-Slide-4 circles">
    <p:spTree>
      <p:nvGrpSpPr>
        <p:cNvPr id="1" name=""/>
        <p:cNvGrpSpPr/>
        <p:nvPr/>
      </p:nvGrpSpPr>
      <p:grpSpPr>
        <a:xfrm>
          <a:off x="0" y="0"/>
          <a:ext cx="0" cy="0"/>
          <a:chOff x="0" y="0"/>
          <a:chExt cx="0" cy="0"/>
        </a:xfrm>
      </p:grpSpPr>
      <p:sp>
        <p:nvSpPr>
          <p:cNvPr id="31" name="Slide Number Placeholder 3">
            <a:extLst>
              <a:ext uri="{FF2B5EF4-FFF2-40B4-BE49-F238E27FC236}">
                <a16:creationId xmlns:a16="http://schemas.microsoft.com/office/drawing/2014/main" id="{3BA6B3AA-13D7-6046-831C-83E617E2951B}"/>
              </a:ext>
            </a:extLst>
          </p:cNvPr>
          <p:cNvSpPr txBox="1">
            <a:spLocks/>
          </p:cNvSpPr>
          <p:nvPr userDrawn="1"/>
        </p:nvSpPr>
        <p:spPr>
          <a:xfrm>
            <a:off x="6364596" y="4692015"/>
            <a:ext cx="493404" cy="2159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94">
                <a:solidFill>
                  <a:schemeClr val="bg1">
                    <a:lumMod val="75000"/>
                  </a:schemeClr>
                </a:solidFill>
                <a:latin typeface="Arial" panose="020B0604020202020204" pitchFamily="34" charset="0"/>
                <a:cs typeface="Arial" panose="020B0604020202020204" pitchFamily="34" charset="0"/>
              </a:rPr>
              <a:t>Page </a:t>
            </a:r>
            <a:fld id="{B4DC8489-238C-DE49-B14D-0582873A6918}" type="slidenum">
              <a:rPr lang="en-US" sz="394" smtClean="0">
                <a:solidFill>
                  <a:schemeClr val="bg1">
                    <a:lumMod val="75000"/>
                  </a:schemeClr>
                </a:solidFill>
                <a:latin typeface="Arial" panose="020B0604020202020204" pitchFamily="34" charset="0"/>
                <a:cs typeface="Arial" panose="020B0604020202020204" pitchFamily="34" charset="0"/>
              </a:rPr>
              <a:pPr/>
              <a:t>‹#›</a:t>
            </a:fld>
            <a:endParaRPr lang="en-US" sz="394">
              <a:solidFill>
                <a:schemeClr val="bg1">
                  <a:lumMod val="75000"/>
                </a:schemeClr>
              </a:solidFill>
              <a:latin typeface="Arial" panose="020B0604020202020204" pitchFamily="34" charset="0"/>
              <a:cs typeface="Arial" panose="020B0604020202020204" pitchFamily="34" charset="0"/>
            </a:endParaRPr>
          </a:p>
        </p:txBody>
      </p:sp>
      <p:grpSp>
        <p:nvGrpSpPr>
          <p:cNvPr id="36" name="Group 35">
            <a:extLst>
              <a:ext uri="{FF2B5EF4-FFF2-40B4-BE49-F238E27FC236}">
                <a16:creationId xmlns:a16="http://schemas.microsoft.com/office/drawing/2014/main" id="{735EDDBB-5074-8E4E-9912-B65EE5341EE5}"/>
              </a:ext>
            </a:extLst>
          </p:cNvPr>
          <p:cNvGrpSpPr/>
          <p:nvPr userDrawn="1"/>
        </p:nvGrpSpPr>
        <p:grpSpPr>
          <a:xfrm>
            <a:off x="5652879" y="-152400"/>
            <a:ext cx="1235825" cy="1428750"/>
            <a:chOff x="10025268" y="-18034"/>
            <a:chExt cx="2124303" cy="1946080"/>
          </a:xfrm>
        </p:grpSpPr>
        <p:sp>
          <p:nvSpPr>
            <p:cNvPr id="37" name="Parallelogram 36">
              <a:extLst>
                <a:ext uri="{FF2B5EF4-FFF2-40B4-BE49-F238E27FC236}">
                  <a16:creationId xmlns:a16="http://schemas.microsoft.com/office/drawing/2014/main" id="{6DE88896-BE14-AA4F-8079-D20FFDE1BE38}"/>
                </a:ext>
              </a:extLst>
            </p:cNvPr>
            <p:cNvSpPr/>
            <p:nvPr userDrawn="1"/>
          </p:nvSpPr>
          <p:spPr>
            <a:xfrm>
              <a:off x="10025268" y="-18034"/>
              <a:ext cx="1277643" cy="1946080"/>
            </a:xfrm>
            <a:prstGeom prst="parallelogram">
              <a:avLst>
                <a:gd name="adj" fmla="val 43349"/>
              </a:avLst>
            </a:prstGeom>
            <a:solidFill>
              <a:srgbClr val="0068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38" name="Parallelogram 37">
              <a:extLst>
                <a:ext uri="{FF2B5EF4-FFF2-40B4-BE49-F238E27FC236}">
                  <a16:creationId xmlns:a16="http://schemas.microsoft.com/office/drawing/2014/main" id="{2CC5384E-1DAE-7D4C-AA45-4D0842B5D739}"/>
                </a:ext>
              </a:extLst>
            </p:cNvPr>
            <p:cNvSpPr/>
            <p:nvPr userDrawn="1"/>
          </p:nvSpPr>
          <p:spPr>
            <a:xfrm>
              <a:off x="10871928" y="-18034"/>
              <a:ext cx="1277643" cy="1946080"/>
            </a:xfrm>
            <a:prstGeom prst="parallelogram">
              <a:avLst>
                <a:gd name="adj" fmla="val 43349"/>
              </a:avLst>
            </a:prstGeom>
            <a:solidFill>
              <a:srgbClr val="009E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grpSp>
      <p:sp>
        <p:nvSpPr>
          <p:cNvPr id="16" name="Text Placeholder 2">
            <a:extLst>
              <a:ext uri="{FF2B5EF4-FFF2-40B4-BE49-F238E27FC236}">
                <a16:creationId xmlns:a16="http://schemas.microsoft.com/office/drawing/2014/main" id="{9535BF0A-6855-BA41-BE09-070C8DFCA891}"/>
              </a:ext>
            </a:extLst>
          </p:cNvPr>
          <p:cNvSpPr>
            <a:spLocks noGrp="1"/>
          </p:cNvSpPr>
          <p:nvPr>
            <p:ph type="body" idx="1" hasCustomPrompt="1"/>
          </p:nvPr>
        </p:nvSpPr>
        <p:spPr>
          <a:xfrm>
            <a:off x="1085850" y="1833243"/>
            <a:ext cx="1771650" cy="391927"/>
          </a:xfrm>
          <a:prstGeom prst="rect">
            <a:avLst/>
          </a:prstGeom>
        </p:spPr>
        <p:txBody>
          <a:bodyPr numCol="1" anchor="t">
            <a:normAutofit/>
          </a:bodyPr>
          <a:lstStyle>
            <a:lvl1pPr marL="192881" indent="-192881" algn="l">
              <a:lnSpc>
                <a:spcPct val="100000"/>
              </a:lnSpc>
              <a:buClr>
                <a:srgbClr val="A0C65C"/>
              </a:buClr>
              <a:buFont typeface="Arial" panose="020B0604020202020204" pitchFamily="34" charset="0"/>
              <a:buNone/>
              <a:defRPr sz="1013" b="1">
                <a:solidFill>
                  <a:srgbClr val="58C9EC"/>
                </a:solidFill>
              </a:defRPr>
            </a:lvl1pPr>
            <a:lvl2pPr marL="417910" indent="-160735" algn="ctr">
              <a:buClr>
                <a:srgbClr val="A0C65C"/>
              </a:buClr>
              <a:buFont typeface="Arial" panose="020B0604020202020204" pitchFamily="34" charset="0"/>
              <a:buNone/>
              <a:defRPr sz="1125">
                <a:solidFill>
                  <a:schemeClr val="tx1">
                    <a:lumMod val="65000"/>
                    <a:lumOff val="35000"/>
                  </a:schemeClr>
                </a:solidFill>
              </a:defRPr>
            </a:lvl2pPr>
            <a:lvl3pPr marL="642938" indent="-128588" algn="ctr">
              <a:buClr>
                <a:srgbClr val="A0C65C"/>
              </a:buClr>
              <a:buFont typeface="Arial" panose="020B0604020202020204" pitchFamily="34" charset="0"/>
              <a:buNone/>
              <a:defRPr sz="1013">
                <a:solidFill>
                  <a:schemeClr val="tx1">
                    <a:lumMod val="65000"/>
                    <a:lumOff val="35000"/>
                  </a:schemeClr>
                </a:solidFill>
              </a:defRPr>
            </a:lvl3pPr>
            <a:lvl4pPr marL="900113" indent="-128588" algn="ctr">
              <a:buClr>
                <a:srgbClr val="A0C65C"/>
              </a:buClr>
              <a:buFont typeface="Arial" panose="020B0604020202020204" pitchFamily="34" charset="0"/>
              <a:buNone/>
              <a:defRPr sz="900">
                <a:solidFill>
                  <a:schemeClr val="tx1">
                    <a:lumMod val="65000"/>
                    <a:lumOff val="35000"/>
                  </a:schemeClr>
                </a:solidFill>
              </a:defRPr>
            </a:lvl4pPr>
            <a:lvl5pPr marL="1157288" indent="-128588" algn="ctr">
              <a:buClr>
                <a:srgbClr val="A0C65C"/>
              </a:buClr>
              <a:buFont typeface="Arial" panose="020B0604020202020204" pitchFamily="34" charset="0"/>
              <a:buNone/>
              <a:defRPr sz="900">
                <a:solidFill>
                  <a:schemeClr val="tx1">
                    <a:lumMod val="65000"/>
                    <a:lumOff val="35000"/>
                  </a:schemeClr>
                </a:solidFill>
              </a:defRPr>
            </a:lvl5pPr>
          </a:lstStyle>
          <a:p>
            <a:pPr lvl="0"/>
            <a:r>
              <a:rPr lang="en-US"/>
              <a:t>Click to edit text</a:t>
            </a:r>
          </a:p>
        </p:txBody>
      </p:sp>
      <p:sp>
        <p:nvSpPr>
          <p:cNvPr id="17" name="Text Placeholder 2">
            <a:extLst>
              <a:ext uri="{FF2B5EF4-FFF2-40B4-BE49-F238E27FC236}">
                <a16:creationId xmlns:a16="http://schemas.microsoft.com/office/drawing/2014/main" id="{0C5C5D6C-CD4B-0046-AB4F-201B81824AD4}"/>
              </a:ext>
            </a:extLst>
          </p:cNvPr>
          <p:cNvSpPr>
            <a:spLocks noGrp="1"/>
          </p:cNvSpPr>
          <p:nvPr>
            <p:ph type="body" idx="10" hasCustomPrompt="1"/>
          </p:nvPr>
        </p:nvSpPr>
        <p:spPr>
          <a:xfrm>
            <a:off x="1085850" y="2308731"/>
            <a:ext cx="1771650" cy="526039"/>
          </a:xfrm>
          <a:prstGeom prst="rect">
            <a:avLst/>
          </a:prstGeom>
        </p:spPr>
        <p:txBody>
          <a:bodyPr numCol="1" anchor="t">
            <a:normAutofit/>
          </a:bodyPr>
          <a:lstStyle>
            <a:lvl1pPr marL="192881" indent="-192881" algn="l">
              <a:lnSpc>
                <a:spcPct val="100000"/>
              </a:lnSpc>
              <a:buClr>
                <a:srgbClr val="A0C65C"/>
              </a:buClr>
              <a:buFont typeface="Arial" panose="020B0604020202020204" pitchFamily="34" charset="0"/>
              <a:buNone/>
              <a:defRPr sz="675" b="0">
                <a:solidFill>
                  <a:schemeClr val="bg1">
                    <a:lumMod val="50000"/>
                  </a:schemeClr>
                </a:solidFill>
              </a:defRPr>
            </a:lvl1pPr>
            <a:lvl2pPr marL="417910" indent="-160735" algn="ctr">
              <a:buClr>
                <a:srgbClr val="A0C65C"/>
              </a:buClr>
              <a:buFont typeface="Arial" panose="020B0604020202020204" pitchFamily="34" charset="0"/>
              <a:buNone/>
              <a:defRPr sz="1125">
                <a:solidFill>
                  <a:schemeClr val="tx1">
                    <a:lumMod val="65000"/>
                    <a:lumOff val="35000"/>
                  </a:schemeClr>
                </a:solidFill>
              </a:defRPr>
            </a:lvl2pPr>
            <a:lvl3pPr marL="642938" indent="-128588" algn="ctr">
              <a:buClr>
                <a:srgbClr val="A0C65C"/>
              </a:buClr>
              <a:buFont typeface="Arial" panose="020B0604020202020204" pitchFamily="34" charset="0"/>
              <a:buNone/>
              <a:defRPr sz="1013">
                <a:solidFill>
                  <a:schemeClr val="tx1">
                    <a:lumMod val="65000"/>
                    <a:lumOff val="35000"/>
                  </a:schemeClr>
                </a:solidFill>
              </a:defRPr>
            </a:lvl3pPr>
            <a:lvl4pPr marL="900113" indent="-128588" algn="ctr">
              <a:buClr>
                <a:srgbClr val="A0C65C"/>
              </a:buClr>
              <a:buFont typeface="Arial" panose="020B0604020202020204" pitchFamily="34" charset="0"/>
              <a:buNone/>
              <a:defRPr sz="900">
                <a:solidFill>
                  <a:schemeClr val="tx1">
                    <a:lumMod val="65000"/>
                    <a:lumOff val="35000"/>
                  </a:schemeClr>
                </a:solidFill>
              </a:defRPr>
            </a:lvl4pPr>
            <a:lvl5pPr marL="1157288" indent="-128588" algn="ctr">
              <a:buClr>
                <a:srgbClr val="A0C65C"/>
              </a:buClr>
              <a:buFont typeface="Arial" panose="020B0604020202020204" pitchFamily="34" charset="0"/>
              <a:buNone/>
              <a:defRPr sz="900">
                <a:solidFill>
                  <a:schemeClr val="tx1">
                    <a:lumMod val="65000"/>
                    <a:lumOff val="35000"/>
                  </a:schemeClr>
                </a:solidFill>
              </a:defRPr>
            </a:lvl5pPr>
          </a:lstStyle>
          <a:p>
            <a:pPr lvl="0"/>
            <a:r>
              <a:rPr lang="en-US"/>
              <a:t>Click to edit text</a:t>
            </a:r>
          </a:p>
        </p:txBody>
      </p:sp>
      <p:sp>
        <p:nvSpPr>
          <p:cNvPr id="24" name="Text Placeholder 2">
            <a:extLst>
              <a:ext uri="{FF2B5EF4-FFF2-40B4-BE49-F238E27FC236}">
                <a16:creationId xmlns:a16="http://schemas.microsoft.com/office/drawing/2014/main" id="{6DF6D348-E8C0-FA4A-9A06-1C6A6213387C}"/>
              </a:ext>
            </a:extLst>
          </p:cNvPr>
          <p:cNvSpPr>
            <a:spLocks noGrp="1"/>
          </p:cNvSpPr>
          <p:nvPr>
            <p:ph type="body" idx="12" hasCustomPrompt="1"/>
          </p:nvPr>
        </p:nvSpPr>
        <p:spPr>
          <a:xfrm>
            <a:off x="1085850" y="3340176"/>
            <a:ext cx="1771650" cy="391927"/>
          </a:xfrm>
          <a:prstGeom prst="rect">
            <a:avLst/>
          </a:prstGeom>
        </p:spPr>
        <p:txBody>
          <a:bodyPr numCol="1" anchor="t">
            <a:normAutofit/>
          </a:bodyPr>
          <a:lstStyle>
            <a:lvl1pPr marL="192881" indent="-192881" algn="l">
              <a:lnSpc>
                <a:spcPct val="100000"/>
              </a:lnSpc>
              <a:buClr>
                <a:srgbClr val="A0C65C"/>
              </a:buClr>
              <a:buFont typeface="Arial" panose="020B0604020202020204" pitchFamily="34" charset="0"/>
              <a:buNone/>
              <a:defRPr sz="1013" b="1">
                <a:solidFill>
                  <a:srgbClr val="58C9EC"/>
                </a:solidFill>
              </a:defRPr>
            </a:lvl1pPr>
            <a:lvl2pPr marL="417910" indent="-160735" algn="ctr">
              <a:buClr>
                <a:srgbClr val="A0C65C"/>
              </a:buClr>
              <a:buFont typeface="Arial" panose="020B0604020202020204" pitchFamily="34" charset="0"/>
              <a:buNone/>
              <a:defRPr sz="1125">
                <a:solidFill>
                  <a:schemeClr val="tx1">
                    <a:lumMod val="65000"/>
                    <a:lumOff val="35000"/>
                  </a:schemeClr>
                </a:solidFill>
              </a:defRPr>
            </a:lvl2pPr>
            <a:lvl3pPr marL="642938" indent="-128588" algn="ctr">
              <a:buClr>
                <a:srgbClr val="A0C65C"/>
              </a:buClr>
              <a:buFont typeface="Arial" panose="020B0604020202020204" pitchFamily="34" charset="0"/>
              <a:buNone/>
              <a:defRPr sz="1013">
                <a:solidFill>
                  <a:schemeClr val="tx1">
                    <a:lumMod val="65000"/>
                    <a:lumOff val="35000"/>
                  </a:schemeClr>
                </a:solidFill>
              </a:defRPr>
            </a:lvl3pPr>
            <a:lvl4pPr marL="900113" indent="-128588" algn="ctr">
              <a:buClr>
                <a:srgbClr val="A0C65C"/>
              </a:buClr>
              <a:buFont typeface="Arial" panose="020B0604020202020204" pitchFamily="34" charset="0"/>
              <a:buNone/>
              <a:defRPr sz="900">
                <a:solidFill>
                  <a:schemeClr val="tx1">
                    <a:lumMod val="65000"/>
                    <a:lumOff val="35000"/>
                  </a:schemeClr>
                </a:solidFill>
              </a:defRPr>
            </a:lvl4pPr>
            <a:lvl5pPr marL="1157288" indent="-128588" algn="ctr">
              <a:buClr>
                <a:srgbClr val="A0C65C"/>
              </a:buClr>
              <a:buFont typeface="Arial" panose="020B0604020202020204" pitchFamily="34" charset="0"/>
              <a:buNone/>
              <a:defRPr sz="900">
                <a:solidFill>
                  <a:schemeClr val="tx1">
                    <a:lumMod val="65000"/>
                    <a:lumOff val="35000"/>
                  </a:schemeClr>
                </a:solidFill>
              </a:defRPr>
            </a:lvl5pPr>
          </a:lstStyle>
          <a:p>
            <a:pPr lvl="0"/>
            <a:r>
              <a:rPr lang="en-US"/>
              <a:t>Click to edit text</a:t>
            </a:r>
          </a:p>
        </p:txBody>
      </p:sp>
      <p:sp>
        <p:nvSpPr>
          <p:cNvPr id="25" name="Text Placeholder 2">
            <a:extLst>
              <a:ext uri="{FF2B5EF4-FFF2-40B4-BE49-F238E27FC236}">
                <a16:creationId xmlns:a16="http://schemas.microsoft.com/office/drawing/2014/main" id="{B037FA6F-B252-154A-ADDE-D36369E32B41}"/>
              </a:ext>
            </a:extLst>
          </p:cNvPr>
          <p:cNvSpPr>
            <a:spLocks noGrp="1"/>
          </p:cNvSpPr>
          <p:nvPr>
            <p:ph type="body" idx="13" hasCustomPrompt="1"/>
          </p:nvPr>
        </p:nvSpPr>
        <p:spPr>
          <a:xfrm>
            <a:off x="1085850" y="3815661"/>
            <a:ext cx="1771650" cy="526039"/>
          </a:xfrm>
          <a:prstGeom prst="rect">
            <a:avLst/>
          </a:prstGeom>
        </p:spPr>
        <p:txBody>
          <a:bodyPr numCol="1" anchor="t">
            <a:normAutofit/>
          </a:bodyPr>
          <a:lstStyle>
            <a:lvl1pPr marL="192881" indent="-192881" algn="l">
              <a:lnSpc>
                <a:spcPct val="100000"/>
              </a:lnSpc>
              <a:buClr>
                <a:srgbClr val="A0C65C"/>
              </a:buClr>
              <a:buFont typeface="Arial" panose="020B0604020202020204" pitchFamily="34" charset="0"/>
              <a:buNone/>
              <a:defRPr sz="675" b="0">
                <a:solidFill>
                  <a:schemeClr val="bg1">
                    <a:lumMod val="50000"/>
                  </a:schemeClr>
                </a:solidFill>
              </a:defRPr>
            </a:lvl1pPr>
            <a:lvl2pPr marL="417910" indent="-160735" algn="ctr">
              <a:buClr>
                <a:srgbClr val="A0C65C"/>
              </a:buClr>
              <a:buFont typeface="Arial" panose="020B0604020202020204" pitchFamily="34" charset="0"/>
              <a:buNone/>
              <a:defRPr sz="1125">
                <a:solidFill>
                  <a:schemeClr val="tx1">
                    <a:lumMod val="65000"/>
                    <a:lumOff val="35000"/>
                  </a:schemeClr>
                </a:solidFill>
              </a:defRPr>
            </a:lvl2pPr>
            <a:lvl3pPr marL="642938" indent="-128588" algn="ctr">
              <a:buClr>
                <a:srgbClr val="A0C65C"/>
              </a:buClr>
              <a:buFont typeface="Arial" panose="020B0604020202020204" pitchFamily="34" charset="0"/>
              <a:buNone/>
              <a:defRPr sz="1013">
                <a:solidFill>
                  <a:schemeClr val="tx1">
                    <a:lumMod val="65000"/>
                    <a:lumOff val="35000"/>
                  </a:schemeClr>
                </a:solidFill>
              </a:defRPr>
            </a:lvl3pPr>
            <a:lvl4pPr marL="900113" indent="-128588" algn="ctr">
              <a:buClr>
                <a:srgbClr val="A0C65C"/>
              </a:buClr>
              <a:buFont typeface="Arial" panose="020B0604020202020204" pitchFamily="34" charset="0"/>
              <a:buNone/>
              <a:defRPr sz="900">
                <a:solidFill>
                  <a:schemeClr val="tx1">
                    <a:lumMod val="65000"/>
                    <a:lumOff val="35000"/>
                  </a:schemeClr>
                </a:solidFill>
              </a:defRPr>
            </a:lvl4pPr>
            <a:lvl5pPr marL="1157288" indent="-128588" algn="ctr">
              <a:buClr>
                <a:srgbClr val="A0C65C"/>
              </a:buClr>
              <a:buFont typeface="Arial" panose="020B0604020202020204" pitchFamily="34" charset="0"/>
              <a:buNone/>
              <a:defRPr sz="900">
                <a:solidFill>
                  <a:schemeClr val="tx1">
                    <a:lumMod val="65000"/>
                    <a:lumOff val="35000"/>
                  </a:schemeClr>
                </a:solidFill>
              </a:defRPr>
            </a:lvl5pPr>
          </a:lstStyle>
          <a:p>
            <a:pPr lvl="0"/>
            <a:r>
              <a:rPr lang="en-US"/>
              <a:t>Click to edit text</a:t>
            </a:r>
          </a:p>
        </p:txBody>
      </p:sp>
      <p:sp>
        <p:nvSpPr>
          <p:cNvPr id="27" name="Text Placeholder 2">
            <a:extLst>
              <a:ext uri="{FF2B5EF4-FFF2-40B4-BE49-F238E27FC236}">
                <a16:creationId xmlns:a16="http://schemas.microsoft.com/office/drawing/2014/main" id="{F59628E0-DDE9-9044-82F5-E9C88BB51535}"/>
              </a:ext>
            </a:extLst>
          </p:cNvPr>
          <p:cNvSpPr>
            <a:spLocks noGrp="1"/>
          </p:cNvSpPr>
          <p:nvPr>
            <p:ph type="body" idx="14" hasCustomPrompt="1"/>
          </p:nvPr>
        </p:nvSpPr>
        <p:spPr>
          <a:xfrm>
            <a:off x="4498391" y="1833243"/>
            <a:ext cx="1771650" cy="391927"/>
          </a:xfrm>
          <a:prstGeom prst="rect">
            <a:avLst/>
          </a:prstGeom>
        </p:spPr>
        <p:txBody>
          <a:bodyPr numCol="1" anchor="t">
            <a:normAutofit/>
          </a:bodyPr>
          <a:lstStyle>
            <a:lvl1pPr marL="192881" indent="-192881" algn="l">
              <a:lnSpc>
                <a:spcPct val="100000"/>
              </a:lnSpc>
              <a:buClr>
                <a:srgbClr val="A0C65C"/>
              </a:buClr>
              <a:buFont typeface="Arial" panose="020B0604020202020204" pitchFamily="34" charset="0"/>
              <a:buNone/>
              <a:defRPr sz="1013" b="1">
                <a:solidFill>
                  <a:srgbClr val="58C9EC"/>
                </a:solidFill>
              </a:defRPr>
            </a:lvl1pPr>
            <a:lvl2pPr marL="417910" indent="-160735" algn="ctr">
              <a:buClr>
                <a:srgbClr val="A0C65C"/>
              </a:buClr>
              <a:buFont typeface="Arial" panose="020B0604020202020204" pitchFamily="34" charset="0"/>
              <a:buNone/>
              <a:defRPr sz="1125">
                <a:solidFill>
                  <a:schemeClr val="tx1">
                    <a:lumMod val="65000"/>
                    <a:lumOff val="35000"/>
                  </a:schemeClr>
                </a:solidFill>
              </a:defRPr>
            </a:lvl2pPr>
            <a:lvl3pPr marL="642938" indent="-128588" algn="ctr">
              <a:buClr>
                <a:srgbClr val="A0C65C"/>
              </a:buClr>
              <a:buFont typeface="Arial" panose="020B0604020202020204" pitchFamily="34" charset="0"/>
              <a:buNone/>
              <a:defRPr sz="1013">
                <a:solidFill>
                  <a:schemeClr val="tx1">
                    <a:lumMod val="65000"/>
                    <a:lumOff val="35000"/>
                  </a:schemeClr>
                </a:solidFill>
              </a:defRPr>
            </a:lvl3pPr>
            <a:lvl4pPr marL="900113" indent="-128588" algn="ctr">
              <a:buClr>
                <a:srgbClr val="A0C65C"/>
              </a:buClr>
              <a:buFont typeface="Arial" panose="020B0604020202020204" pitchFamily="34" charset="0"/>
              <a:buNone/>
              <a:defRPr sz="900">
                <a:solidFill>
                  <a:schemeClr val="tx1">
                    <a:lumMod val="65000"/>
                    <a:lumOff val="35000"/>
                  </a:schemeClr>
                </a:solidFill>
              </a:defRPr>
            </a:lvl4pPr>
            <a:lvl5pPr marL="1157288" indent="-128588" algn="ctr">
              <a:buClr>
                <a:srgbClr val="A0C65C"/>
              </a:buClr>
              <a:buFont typeface="Arial" panose="020B0604020202020204" pitchFamily="34" charset="0"/>
              <a:buNone/>
              <a:defRPr sz="900">
                <a:solidFill>
                  <a:schemeClr val="tx1">
                    <a:lumMod val="65000"/>
                    <a:lumOff val="35000"/>
                  </a:schemeClr>
                </a:solidFill>
              </a:defRPr>
            </a:lvl5pPr>
          </a:lstStyle>
          <a:p>
            <a:pPr lvl="0"/>
            <a:r>
              <a:rPr lang="en-US"/>
              <a:t>Click to edit text</a:t>
            </a:r>
          </a:p>
        </p:txBody>
      </p:sp>
      <p:sp>
        <p:nvSpPr>
          <p:cNvPr id="29" name="Text Placeholder 2">
            <a:extLst>
              <a:ext uri="{FF2B5EF4-FFF2-40B4-BE49-F238E27FC236}">
                <a16:creationId xmlns:a16="http://schemas.microsoft.com/office/drawing/2014/main" id="{3FD5ACFE-39CA-1B4F-9834-82E37318F372}"/>
              </a:ext>
            </a:extLst>
          </p:cNvPr>
          <p:cNvSpPr>
            <a:spLocks noGrp="1"/>
          </p:cNvSpPr>
          <p:nvPr>
            <p:ph type="body" idx="15" hasCustomPrompt="1"/>
          </p:nvPr>
        </p:nvSpPr>
        <p:spPr>
          <a:xfrm>
            <a:off x="4498391" y="2308731"/>
            <a:ext cx="1771650" cy="526039"/>
          </a:xfrm>
          <a:prstGeom prst="rect">
            <a:avLst/>
          </a:prstGeom>
        </p:spPr>
        <p:txBody>
          <a:bodyPr numCol="1" anchor="t">
            <a:normAutofit/>
          </a:bodyPr>
          <a:lstStyle>
            <a:lvl1pPr marL="192881" indent="-192881" algn="l">
              <a:lnSpc>
                <a:spcPct val="100000"/>
              </a:lnSpc>
              <a:buClr>
                <a:srgbClr val="A0C65C"/>
              </a:buClr>
              <a:buFont typeface="Arial" panose="020B0604020202020204" pitchFamily="34" charset="0"/>
              <a:buNone/>
              <a:defRPr sz="675" b="0">
                <a:solidFill>
                  <a:schemeClr val="bg1">
                    <a:lumMod val="50000"/>
                  </a:schemeClr>
                </a:solidFill>
              </a:defRPr>
            </a:lvl1pPr>
            <a:lvl2pPr marL="417910" indent="-160735" algn="ctr">
              <a:buClr>
                <a:srgbClr val="A0C65C"/>
              </a:buClr>
              <a:buFont typeface="Arial" panose="020B0604020202020204" pitchFamily="34" charset="0"/>
              <a:buNone/>
              <a:defRPr sz="1125">
                <a:solidFill>
                  <a:schemeClr val="tx1">
                    <a:lumMod val="65000"/>
                    <a:lumOff val="35000"/>
                  </a:schemeClr>
                </a:solidFill>
              </a:defRPr>
            </a:lvl2pPr>
            <a:lvl3pPr marL="642938" indent="-128588" algn="ctr">
              <a:buClr>
                <a:srgbClr val="A0C65C"/>
              </a:buClr>
              <a:buFont typeface="Arial" panose="020B0604020202020204" pitchFamily="34" charset="0"/>
              <a:buNone/>
              <a:defRPr sz="1013">
                <a:solidFill>
                  <a:schemeClr val="tx1">
                    <a:lumMod val="65000"/>
                    <a:lumOff val="35000"/>
                  </a:schemeClr>
                </a:solidFill>
              </a:defRPr>
            </a:lvl3pPr>
            <a:lvl4pPr marL="900113" indent="-128588" algn="ctr">
              <a:buClr>
                <a:srgbClr val="A0C65C"/>
              </a:buClr>
              <a:buFont typeface="Arial" panose="020B0604020202020204" pitchFamily="34" charset="0"/>
              <a:buNone/>
              <a:defRPr sz="900">
                <a:solidFill>
                  <a:schemeClr val="tx1">
                    <a:lumMod val="65000"/>
                    <a:lumOff val="35000"/>
                  </a:schemeClr>
                </a:solidFill>
              </a:defRPr>
            </a:lvl4pPr>
            <a:lvl5pPr marL="1157288" indent="-128588" algn="ctr">
              <a:buClr>
                <a:srgbClr val="A0C65C"/>
              </a:buClr>
              <a:buFont typeface="Arial" panose="020B0604020202020204" pitchFamily="34" charset="0"/>
              <a:buNone/>
              <a:defRPr sz="900">
                <a:solidFill>
                  <a:schemeClr val="tx1">
                    <a:lumMod val="65000"/>
                    <a:lumOff val="35000"/>
                  </a:schemeClr>
                </a:solidFill>
              </a:defRPr>
            </a:lvl5pPr>
          </a:lstStyle>
          <a:p>
            <a:pPr lvl="0"/>
            <a:r>
              <a:rPr lang="en-US"/>
              <a:t>Click to edit text</a:t>
            </a:r>
          </a:p>
        </p:txBody>
      </p:sp>
      <p:sp>
        <p:nvSpPr>
          <p:cNvPr id="34" name="Text Placeholder 2">
            <a:extLst>
              <a:ext uri="{FF2B5EF4-FFF2-40B4-BE49-F238E27FC236}">
                <a16:creationId xmlns:a16="http://schemas.microsoft.com/office/drawing/2014/main" id="{1CFABE73-74B2-EA4C-891F-D32E8BA4B49D}"/>
              </a:ext>
            </a:extLst>
          </p:cNvPr>
          <p:cNvSpPr>
            <a:spLocks noGrp="1"/>
          </p:cNvSpPr>
          <p:nvPr>
            <p:ph type="body" idx="16" hasCustomPrompt="1"/>
          </p:nvPr>
        </p:nvSpPr>
        <p:spPr>
          <a:xfrm>
            <a:off x="4498391" y="3340176"/>
            <a:ext cx="1771650" cy="391927"/>
          </a:xfrm>
          <a:prstGeom prst="rect">
            <a:avLst/>
          </a:prstGeom>
        </p:spPr>
        <p:txBody>
          <a:bodyPr numCol="1" anchor="t">
            <a:normAutofit/>
          </a:bodyPr>
          <a:lstStyle>
            <a:lvl1pPr marL="192881" indent="-192881" algn="l">
              <a:lnSpc>
                <a:spcPct val="100000"/>
              </a:lnSpc>
              <a:buClr>
                <a:srgbClr val="A0C65C"/>
              </a:buClr>
              <a:buFont typeface="Arial" panose="020B0604020202020204" pitchFamily="34" charset="0"/>
              <a:buNone/>
              <a:defRPr sz="1013" b="1">
                <a:solidFill>
                  <a:srgbClr val="58C9EC"/>
                </a:solidFill>
              </a:defRPr>
            </a:lvl1pPr>
            <a:lvl2pPr marL="417910" indent="-160735" algn="ctr">
              <a:buClr>
                <a:srgbClr val="A0C65C"/>
              </a:buClr>
              <a:buFont typeface="Arial" panose="020B0604020202020204" pitchFamily="34" charset="0"/>
              <a:buNone/>
              <a:defRPr sz="1125">
                <a:solidFill>
                  <a:schemeClr val="tx1">
                    <a:lumMod val="65000"/>
                    <a:lumOff val="35000"/>
                  </a:schemeClr>
                </a:solidFill>
              </a:defRPr>
            </a:lvl2pPr>
            <a:lvl3pPr marL="642938" indent="-128588" algn="ctr">
              <a:buClr>
                <a:srgbClr val="A0C65C"/>
              </a:buClr>
              <a:buFont typeface="Arial" panose="020B0604020202020204" pitchFamily="34" charset="0"/>
              <a:buNone/>
              <a:defRPr sz="1013">
                <a:solidFill>
                  <a:schemeClr val="tx1">
                    <a:lumMod val="65000"/>
                    <a:lumOff val="35000"/>
                  </a:schemeClr>
                </a:solidFill>
              </a:defRPr>
            </a:lvl3pPr>
            <a:lvl4pPr marL="900113" indent="-128588" algn="ctr">
              <a:buClr>
                <a:srgbClr val="A0C65C"/>
              </a:buClr>
              <a:buFont typeface="Arial" panose="020B0604020202020204" pitchFamily="34" charset="0"/>
              <a:buNone/>
              <a:defRPr sz="900">
                <a:solidFill>
                  <a:schemeClr val="tx1">
                    <a:lumMod val="65000"/>
                    <a:lumOff val="35000"/>
                  </a:schemeClr>
                </a:solidFill>
              </a:defRPr>
            </a:lvl4pPr>
            <a:lvl5pPr marL="1157288" indent="-128588" algn="ctr">
              <a:buClr>
                <a:srgbClr val="A0C65C"/>
              </a:buClr>
              <a:buFont typeface="Arial" panose="020B0604020202020204" pitchFamily="34" charset="0"/>
              <a:buNone/>
              <a:defRPr sz="900">
                <a:solidFill>
                  <a:schemeClr val="tx1">
                    <a:lumMod val="65000"/>
                    <a:lumOff val="35000"/>
                  </a:schemeClr>
                </a:solidFill>
              </a:defRPr>
            </a:lvl5pPr>
          </a:lstStyle>
          <a:p>
            <a:pPr lvl="0"/>
            <a:r>
              <a:rPr lang="en-US"/>
              <a:t>Click to edit text</a:t>
            </a:r>
          </a:p>
        </p:txBody>
      </p:sp>
      <p:sp>
        <p:nvSpPr>
          <p:cNvPr id="35" name="Text Placeholder 2">
            <a:extLst>
              <a:ext uri="{FF2B5EF4-FFF2-40B4-BE49-F238E27FC236}">
                <a16:creationId xmlns:a16="http://schemas.microsoft.com/office/drawing/2014/main" id="{C160F057-2971-874A-874E-9B92F58BBFF2}"/>
              </a:ext>
            </a:extLst>
          </p:cNvPr>
          <p:cNvSpPr>
            <a:spLocks noGrp="1"/>
          </p:cNvSpPr>
          <p:nvPr>
            <p:ph type="body" idx="17" hasCustomPrompt="1"/>
          </p:nvPr>
        </p:nvSpPr>
        <p:spPr>
          <a:xfrm>
            <a:off x="4498391" y="3815661"/>
            <a:ext cx="1771650" cy="526039"/>
          </a:xfrm>
          <a:prstGeom prst="rect">
            <a:avLst/>
          </a:prstGeom>
        </p:spPr>
        <p:txBody>
          <a:bodyPr numCol="1" anchor="t">
            <a:normAutofit/>
          </a:bodyPr>
          <a:lstStyle>
            <a:lvl1pPr marL="192881" indent="-192881" algn="l">
              <a:lnSpc>
                <a:spcPct val="100000"/>
              </a:lnSpc>
              <a:buClr>
                <a:srgbClr val="A0C65C"/>
              </a:buClr>
              <a:buFont typeface="Arial" panose="020B0604020202020204" pitchFamily="34" charset="0"/>
              <a:buNone/>
              <a:defRPr sz="675" b="0">
                <a:solidFill>
                  <a:schemeClr val="bg1">
                    <a:lumMod val="50000"/>
                  </a:schemeClr>
                </a:solidFill>
              </a:defRPr>
            </a:lvl1pPr>
            <a:lvl2pPr marL="417910" indent="-160735" algn="ctr">
              <a:buClr>
                <a:srgbClr val="A0C65C"/>
              </a:buClr>
              <a:buFont typeface="Arial" panose="020B0604020202020204" pitchFamily="34" charset="0"/>
              <a:buNone/>
              <a:defRPr sz="1125">
                <a:solidFill>
                  <a:schemeClr val="tx1">
                    <a:lumMod val="65000"/>
                    <a:lumOff val="35000"/>
                  </a:schemeClr>
                </a:solidFill>
              </a:defRPr>
            </a:lvl2pPr>
            <a:lvl3pPr marL="642938" indent="-128588" algn="ctr">
              <a:buClr>
                <a:srgbClr val="A0C65C"/>
              </a:buClr>
              <a:buFont typeface="Arial" panose="020B0604020202020204" pitchFamily="34" charset="0"/>
              <a:buNone/>
              <a:defRPr sz="1013">
                <a:solidFill>
                  <a:schemeClr val="tx1">
                    <a:lumMod val="65000"/>
                    <a:lumOff val="35000"/>
                  </a:schemeClr>
                </a:solidFill>
              </a:defRPr>
            </a:lvl3pPr>
            <a:lvl4pPr marL="900113" indent="-128588" algn="ctr">
              <a:buClr>
                <a:srgbClr val="A0C65C"/>
              </a:buClr>
              <a:buFont typeface="Arial" panose="020B0604020202020204" pitchFamily="34" charset="0"/>
              <a:buNone/>
              <a:defRPr sz="900">
                <a:solidFill>
                  <a:schemeClr val="tx1">
                    <a:lumMod val="65000"/>
                    <a:lumOff val="35000"/>
                  </a:schemeClr>
                </a:solidFill>
              </a:defRPr>
            </a:lvl4pPr>
            <a:lvl5pPr marL="1157288" indent="-128588" algn="ctr">
              <a:buClr>
                <a:srgbClr val="A0C65C"/>
              </a:buClr>
              <a:buFont typeface="Arial" panose="020B0604020202020204" pitchFamily="34" charset="0"/>
              <a:buNone/>
              <a:defRPr sz="900">
                <a:solidFill>
                  <a:schemeClr val="tx1">
                    <a:lumMod val="65000"/>
                    <a:lumOff val="35000"/>
                  </a:schemeClr>
                </a:solidFill>
              </a:defRPr>
            </a:lvl5pPr>
          </a:lstStyle>
          <a:p>
            <a:pPr lvl="0"/>
            <a:r>
              <a:rPr lang="en-US"/>
              <a:t>Click to edit text</a:t>
            </a:r>
          </a:p>
        </p:txBody>
      </p:sp>
      <p:sp>
        <p:nvSpPr>
          <p:cNvPr id="39" name="Title 1">
            <a:extLst>
              <a:ext uri="{FF2B5EF4-FFF2-40B4-BE49-F238E27FC236}">
                <a16:creationId xmlns:a16="http://schemas.microsoft.com/office/drawing/2014/main" id="{5D9E9B21-1232-734C-B465-F192BA5D7BF8}"/>
              </a:ext>
            </a:extLst>
          </p:cNvPr>
          <p:cNvSpPr>
            <a:spLocks noGrp="1"/>
          </p:cNvSpPr>
          <p:nvPr>
            <p:ph type="title" hasCustomPrompt="1"/>
          </p:nvPr>
        </p:nvSpPr>
        <p:spPr>
          <a:xfrm>
            <a:off x="342902" y="205979"/>
            <a:ext cx="5426351" cy="857250"/>
          </a:xfrm>
          <a:prstGeom prst="rect">
            <a:avLst/>
          </a:prstGeom>
        </p:spPr>
        <p:txBody>
          <a:bodyPr/>
          <a:lstStyle/>
          <a:p>
            <a:r>
              <a:rPr lang="en-US"/>
              <a:t>Click to edit title style</a:t>
            </a:r>
          </a:p>
        </p:txBody>
      </p:sp>
      <p:sp>
        <p:nvSpPr>
          <p:cNvPr id="40" name="Text Placeholder 2">
            <a:extLst>
              <a:ext uri="{FF2B5EF4-FFF2-40B4-BE49-F238E27FC236}">
                <a16:creationId xmlns:a16="http://schemas.microsoft.com/office/drawing/2014/main" id="{0CA8CC33-9AFA-DF41-932E-48B5AFEC6AAF}"/>
              </a:ext>
            </a:extLst>
          </p:cNvPr>
          <p:cNvSpPr>
            <a:spLocks noGrp="1"/>
          </p:cNvSpPr>
          <p:nvPr>
            <p:ph type="body" idx="11" hasCustomPrompt="1"/>
          </p:nvPr>
        </p:nvSpPr>
        <p:spPr>
          <a:xfrm>
            <a:off x="342901" y="1134362"/>
            <a:ext cx="5309978" cy="294391"/>
          </a:xfrm>
          <a:prstGeom prst="rect">
            <a:avLst/>
          </a:prstGeom>
        </p:spPr>
        <p:txBody>
          <a:bodyPr numCol="1" anchor="t">
            <a:normAutofit/>
          </a:bodyPr>
          <a:lstStyle>
            <a:lvl1pPr marL="192881" indent="-192881" algn="l">
              <a:lnSpc>
                <a:spcPct val="100000"/>
              </a:lnSpc>
              <a:buClr>
                <a:srgbClr val="A0C65C"/>
              </a:buClr>
              <a:buFont typeface="Arial" panose="020B0604020202020204" pitchFamily="34" charset="0"/>
              <a:buNone/>
              <a:defRPr sz="900" b="0">
                <a:solidFill>
                  <a:srgbClr val="009EDC"/>
                </a:solidFill>
              </a:defRPr>
            </a:lvl1pPr>
            <a:lvl2pPr marL="417910" indent="-160735" algn="ctr">
              <a:buClr>
                <a:srgbClr val="A0C65C"/>
              </a:buClr>
              <a:buFont typeface="Arial" panose="020B0604020202020204" pitchFamily="34" charset="0"/>
              <a:buNone/>
              <a:defRPr sz="1125">
                <a:solidFill>
                  <a:schemeClr val="tx1">
                    <a:lumMod val="65000"/>
                    <a:lumOff val="35000"/>
                  </a:schemeClr>
                </a:solidFill>
              </a:defRPr>
            </a:lvl2pPr>
            <a:lvl3pPr marL="642938" indent="-128588" algn="ctr">
              <a:buClr>
                <a:srgbClr val="A0C65C"/>
              </a:buClr>
              <a:buFont typeface="Arial" panose="020B0604020202020204" pitchFamily="34" charset="0"/>
              <a:buNone/>
              <a:defRPr sz="1013">
                <a:solidFill>
                  <a:schemeClr val="tx1">
                    <a:lumMod val="65000"/>
                    <a:lumOff val="35000"/>
                  </a:schemeClr>
                </a:solidFill>
              </a:defRPr>
            </a:lvl3pPr>
            <a:lvl4pPr marL="900113" indent="-128588" algn="ctr">
              <a:buClr>
                <a:srgbClr val="A0C65C"/>
              </a:buClr>
              <a:buFont typeface="Arial" panose="020B0604020202020204" pitchFamily="34" charset="0"/>
              <a:buNone/>
              <a:defRPr sz="900">
                <a:solidFill>
                  <a:schemeClr val="tx1">
                    <a:lumMod val="65000"/>
                    <a:lumOff val="35000"/>
                  </a:schemeClr>
                </a:solidFill>
              </a:defRPr>
            </a:lvl4pPr>
            <a:lvl5pPr marL="1157288" indent="-128588" algn="ctr">
              <a:buClr>
                <a:srgbClr val="A0C65C"/>
              </a:buClr>
              <a:buFont typeface="Arial" panose="020B0604020202020204" pitchFamily="34" charset="0"/>
              <a:buNone/>
              <a:defRPr sz="900">
                <a:solidFill>
                  <a:schemeClr val="tx1">
                    <a:lumMod val="65000"/>
                    <a:lumOff val="35000"/>
                  </a:schemeClr>
                </a:solidFill>
              </a:defRPr>
            </a:lvl5pPr>
          </a:lstStyle>
          <a:p>
            <a:pPr lvl="0"/>
            <a:r>
              <a:rPr lang="en-US"/>
              <a:t>Click to edit text</a:t>
            </a:r>
          </a:p>
        </p:txBody>
      </p:sp>
    </p:spTree>
    <p:extLst>
      <p:ext uri="{BB962C8B-B14F-4D97-AF65-F5344CB8AC3E}">
        <p14:creationId xmlns:p14="http://schemas.microsoft.com/office/powerpoint/2010/main" val="31428340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tandard-Slide-3 circles right">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C7154A58-C13C-8B4B-B809-98AE0C804F46}"/>
              </a:ext>
            </a:extLst>
          </p:cNvPr>
          <p:cNvSpPr/>
          <p:nvPr userDrawn="1"/>
        </p:nvSpPr>
        <p:spPr>
          <a:xfrm>
            <a:off x="228601" y="4552950"/>
            <a:ext cx="992137"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21" name="Title 1">
            <a:extLst>
              <a:ext uri="{FF2B5EF4-FFF2-40B4-BE49-F238E27FC236}">
                <a16:creationId xmlns:a16="http://schemas.microsoft.com/office/drawing/2014/main" id="{9AC45825-66DF-B644-BD1A-1DCC2CD54BF0}"/>
              </a:ext>
            </a:extLst>
          </p:cNvPr>
          <p:cNvSpPr>
            <a:spLocks noGrp="1"/>
          </p:cNvSpPr>
          <p:nvPr>
            <p:ph type="title" hasCustomPrompt="1"/>
          </p:nvPr>
        </p:nvSpPr>
        <p:spPr>
          <a:xfrm>
            <a:off x="342900" y="1749895"/>
            <a:ext cx="3028950" cy="1207604"/>
          </a:xfrm>
          <a:prstGeom prst="rect">
            <a:avLst/>
          </a:prstGeom>
        </p:spPr>
        <p:txBody>
          <a:bodyPr/>
          <a:lstStyle/>
          <a:p>
            <a:r>
              <a:rPr lang="en-US"/>
              <a:t>Click to edit title style</a:t>
            </a:r>
          </a:p>
        </p:txBody>
      </p:sp>
      <p:grpSp>
        <p:nvGrpSpPr>
          <p:cNvPr id="22" name="Group 21">
            <a:extLst>
              <a:ext uri="{FF2B5EF4-FFF2-40B4-BE49-F238E27FC236}">
                <a16:creationId xmlns:a16="http://schemas.microsoft.com/office/drawing/2014/main" id="{95A5556B-885E-A043-925E-08CA625867AE}"/>
              </a:ext>
            </a:extLst>
          </p:cNvPr>
          <p:cNvGrpSpPr/>
          <p:nvPr userDrawn="1"/>
        </p:nvGrpSpPr>
        <p:grpSpPr>
          <a:xfrm>
            <a:off x="2057401" y="3"/>
            <a:ext cx="1235825" cy="1509523"/>
            <a:chOff x="10025268" y="-18034"/>
            <a:chExt cx="2124303" cy="1946080"/>
          </a:xfrm>
        </p:grpSpPr>
        <p:sp>
          <p:nvSpPr>
            <p:cNvPr id="23" name="Parallelogram 22">
              <a:extLst>
                <a:ext uri="{FF2B5EF4-FFF2-40B4-BE49-F238E27FC236}">
                  <a16:creationId xmlns:a16="http://schemas.microsoft.com/office/drawing/2014/main" id="{0EC7B147-679E-504D-8218-B90E3F7DEF65}"/>
                </a:ext>
              </a:extLst>
            </p:cNvPr>
            <p:cNvSpPr/>
            <p:nvPr userDrawn="1"/>
          </p:nvSpPr>
          <p:spPr>
            <a:xfrm>
              <a:off x="10025268" y="-18034"/>
              <a:ext cx="1277643" cy="1946080"/>
            </a:xfrm>
            <a:prstGeom prst="parallelogram">
              <a:avLst>
                <a:gd name="adj" fmla="val 43349"/>
              </a:avLst>
            </a:prstGeom>
            <a:solidFill>
              <a:srgbClr val="0068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28" name="Parallelogram 27">
              <a:extLst>
                <a:ext uri="{FF2B5EF4-FFF2-40B4-BE49-F238E27FC236}">
                  <a16:creationId xmlns:a16="http://schemas.microsoft.com/office/drawing/2014/main" id="{2B2911AF-E242-BE4F-8B86-564C07C1D000}"/>
                </a:ext>
              </a:extLst>
            </p:cNvPr>
            <p:cNvSpPr/>
            <p:nvPr userDrawn="1"/>
          </p:nvSpPr>
          <p:spPr>
            <a:xfrm>
              <a:off x="10871928" y="-18034"/>
              <a:ext cx="1277643" cy="1946080"/>
            </a:xfrm>
            <a:prstGeom prst="parallelogram">
              <a:avLst>
                <a:gd name="adj" fmla="val 43349"/>
              </a:avLst>
            </a:prstGeom>
            <a:solidFill>
              <a:srgbClr val="009E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grpSp>
      <p:sp>
        <p:nvSpPr>
          <p:cNvPr id="32" name="Text Placeholder 2">
            <a:extLst>
              <a:ext uri="{FF2B5EF4-FFF2-40B4-BE49-F238E27FC236}">
                <a16:creationId xmlns:a16="http://schemas.microsoft.com/office/drawing/2014/main" id="{795E3622-9270-CC4D-9289-E8A6AF9CDEDD}"/>
              </a:ext>
            </a:extLst>
          </p:cNvPr>
          <p:cNvSpPr>
            <a:spLocks noGrp="1"/>
          </p:cNvSpPr>
          <p:nvPr>
            <p:ph type="body" idx="11" hasCustomPrompt="1"/>
          </p:nvPr>
        </p:nvSpPr>
        <p:spPr>
          <a:xfrm>
            <a:off x="342900" y="3165092"/>
            <a:ext cx="3028950" cy="294391"/>
          </a:xfrm>
          <a:prstGeom prst="rect">
            <a:avLst/>
          </a:prstGeom>
        </p:spPr>
        <p:txBody>
          <a:bodyPr numCol="1" anchor="t">
            <a:normAutofit/>
          </a:bodyPr>
          <a:lstStyle>
            <a:lvl1pPr marL="192881" indent="-192881" algn="l">
              <a:lnSpc>
                <a:spcPct val="100000"/>
              </a:lnSpc>
              <a:buClr>
                <a:srgbClr val="A0C65C"/>
              </a:buClr>
              <a:buFont typeface="Arial" panose="020B0604020202020204" pitchFamily="34" charset="0"/>
              <a:buNone/>
              <a:defRPr sz="900" b="0">
                <a:solidFill>
                  <a:srgbClr val="009EDC"/>
                </a:solidFill>
              </a:defRPr>
            </a:lvl1pPr>
            <a:lvl2pPr marL="417910" indent="-160735" algn="ctr">
              <a:buClr>
                <a:srgbClr val="A0C65C"/>
              </a:buClr>
              <a:buFont typeface="Arial" panose="020B0604020202020204" pitchFamily="34" charset="0"/>
              <a:buNone/>
              <a:defRPr sz="1125">
                <a:solidFill>
                  <a:schemeClr val="tx1">
                    <a:lumMod val="65000"/>
                    <a:lumOff val="35000"/>
                  </a:schemeClr>
                </a:solidFill>
              </a:defRPr>
            </a:lvl2pPr>
            <a:lvl3pPr marL="642938" indent="-128588" algn="ctr">
              <a:buClr>
                <a:srgbClr val="A0C65C"/>
              </a:buClr>
              <a:buFont typeface="Arial" panose="020B0604020202020204" pitchFamily="34" charset="0"/>
              <a:buNone/>
              <a:defRPr sz="1013">
                <a:solidFill>
                  <a:schemeClr val="tx1">
                    <a:lumMod val="65000"/>
                    <a:lumOff val="35000"/>
                  </a:schemeClr>
                </a:solidFill>
              </a:defRPr>
            </a:lvl3pPr>
            <a:lvl4pPr marL="900113" indent="-128588" algn="ctr">
              <a:buClr>
                <a:srgbClr val="A0C65C"/>
              </a:buClr>
              <a:buFont typeface="Arial" panose="020B0604020202020204" pitchFamily="34" charset="0"/>
              <a:buNone/>
              <a:defRPr sz="900">
                <a:solidFill>
                  <a:schemeClr val="tx1">
                    <a:lumMod val="65000"/>
                    <a:lumOff val="35000"/>
                  </a:schemeClr>
                </a:solidFill>
              </a:defRPr>
            </a:lvl4pPr>
            <a:lvl5pPr marL="1157288" indent="-128588" algn="ctr">
              <a:buClr>
                <a:srgbClr val="A0C65C"/>
              </a:buClr>
              <a:buFont typeface="Arial" panose="020B0604020202020204" pitchFamily="34" charset="0"/>
              <a:buNone/>
              <a:defRPr sz="900">
                <a:solidFill>
                  <a:schemeClr val="tx1">
                    <a:lumMod val="65000"/>
                    <a:lumOff val="35000"/>
                  </a:schemeClr>
                </a:solidFill>
              </a:defRPr>
            </a:lvl5pPr>
          </a:lstStyle>
          <a:p>
            <a:pPr lvl="0"/>
            <a:r>
              <a:rPr lang="en-US"/>
              <a:t>Click to edit text</a:t>
            </a:r>
          </a:p>
        </p:txBody>
      </p:sp>
      <p:sp>
        <p:nvSpPr>
          <p:cNvPr id="41" name="Text Placeholder 2">
            <a:extLst>
              <a:ext uri="{FF2B5EF4-FFF2-40B4-BE49-F238E27FC236}">
                <a16:creationId xmlns:a16="http://schemas.microsoft.com/office/drawing/2014/main" id="{9E4A5A7D-757A-504E-97D8-A0D96AF2EB6B}"/>
              </a:ext>
            </a:extLst>
          </p:cNvPr>
          <p:cNvSpPr>
            <a:spLocks noGrp="1"/>
          </p:cNvSpPr>
          <p:nvPr>
            <p:ph type="body" idx="14" hasCustomPrompt="1"/>
          </p:nvPr>
        </p:nvSpPr>
        <p:spPr>
          <a:xfrm>
            <a:off x="4498390" y="1947943"/>
            <a:ext cx="2131010" cy="391927"/>
          </a:xfrm>
          <a:prstGeom prst="rect">
            <a:avLst/>
          </a:prstGeom>
        </p:spPr>
        <p:txBody>
          <a:bodyPr numCol="1" anchor="t">
            <a:normAutofit/>
          </a:bodyPr>
          <a:lstStyle>
            <a:lvl1pPr marL="192881" indent="-192881" algn="l">
              <a:lnSpc>
                <a:spcPct val="100000"/>
              </a:lnSpc>
              <a:buClr>
                <a:srgbClr val="A0C65C"/>
              </a:buClr>
              <a:buFont typeface="Arial" panose="020B0604020202020204" pitchFamily="34" charset="0"/>
              <a:buNone/>
              <a:defRPr sz="1013" b="1">
                <a:solidFill>
                  <a:srgbClr val="58C9EC"/>
                </a:solidFill>
              </a:defRPr>
            </a:lvl1pPr>
            <a:lvl2pPr marL="417910" indent="-160735" algn="ctr">
              <a:buClr>
                <a:srgbClr val="A0C65C"/>
              </a:buClr>
              <a:buFont typeface="Arial" panose="020B0604020202020204" pitchFamily="34" charset="0"/>
              <a:buNone/>
              <a:defRPr sz="1125">
                <a:solidFill>
                  <a:schemeClr val="tx1">
                    <a:lumMod val="65000"/>
                    <a:lumOff val="35000"/>
                  </a:schemeClr>
                </a:solidFill>
              </a:defRPr>
            </a:lvl2pPr>
            <a:lvl3pPr marL="642938" indent="-128588" algn="ctr">
              <a:buClr>
                <a:srgbClr val="A0C65C"/>
              </a:buClr>
              <a:buFont typeface="Arial" panose="020B0604020202020204" pitchFamily="34" charset="0"/>
              <a:buNone/>
              <a:defRPr sz="1013">
                <a:solidFill>
                  <a:schemeClr val="tx1">
                    <a:lumMod val="65000"/>
                    <a:lumOff val="35000"/>
                  </a:schemeClr>
                </a:solidFill>
              </a:defRPr>
            </a:lvl3pPr>
            <a:lvl4pPr marL="900113" indent="-128588" algn="ctr">
              <a:buClr>
                <a:srgbClr val="A0C65C"/>
              </a:buClr>
              <a:buFont typeface="Arial" panose="020B0604020202020204" pitchFamily="34" charset="0"/>
              <a:buNone/>
              <a:defRPr sz="900">
                <a:solidFill>
                  <a:schemeClr val="tx1">
                    <a:lumMod val="65000"/>
                    <a:lumOff val="35000"/>
                  </a:schemeClr>
                </a:solidFill>
              </a:defRPr>
            </a:lvl4pPr>
            <a:lvl5pPr marL="1157288" indent="-128588" algn="ctr">
              <a:buClr>
                <a:srgbClr val="A0C65C"/>
              </a:buClr>
              <a:buFont typeface="Arial" panose="020B0604020202020204" pitchFamily="34" charset="0"/>
              <a:buNone/>
              <a:defRPr sz="900">
                <a:solidFill>
                  <a:schemeClr val="tx1">
                    <a:lumMod val="65000"/>
                    <a:lumOff val="35000"/>
                  </a:schemeClr>
                </a:solidFill>
              </a:defRPr>
            </a:lvl5pPr>
          </a:lstStyle>
          <a:p>
            <a:pPr lvl="0"/>
            <a:r>
              <a:rPr lang="en-US"/>
              <a:t>Click to edit text</a:t>
            </a:r>
          </a:p>
        </p:txBody>
      </p:sp>
      <p:sp>
        <p:nvSpPr>
          <p:cNvPr id="42" name="Text Placeholder 2">
            <a:extLst>
              <a:ext uri="{FF2B5EF4-FFF2-40B4-BE49-F238E27FC236}">
                <a16:creationId xmlns:a16="http://schemas.microsoft.com/office/drawing/2014/main" id="{19F5D2AC-0920-014F-861E-6D92925C7478}"/>
              </a:ext>
            </a:extLst>
          </p:cNvPr>
          <p:cNvSpPr>
            <a:spLocks noGrp="1"/>
          </p:cNvSpPr>
          <p:nvPr>
            <p:ph type="body" idx="15" hasCustomPrompt="1"/>
          </p:nvPr>
        </p:nvSpPr>
        <p:spPr>
          <a:xfrm>
            <a:off x="4498390" y="2423431"/>
            <a:ext cx="2131010" cy="526039"/>
          </a:xfrm>
          <a:prstGeom prst="rect">
            <a:avLst/>
          </a:prstGeom>
        </p:spPr>
        <p:txBody>
          <a:bodyPr numCol="1" anchor="t">
            <a:normAutofit/>
          </a:bodyPr>
          <a:lstStyle>
            <a:lvl1pPr marL="192881" indent="-192881" algn="l">
              <a:lnSpc>
                <a:spcPct val="100000"/>
              </a:lnSpc>
              <a:buClr>
                <a:srgbClr val="A0C65C"/>
              </a:buClr>
              <a:buFont typeface="Arial" panose="020B0604020202020204" pitchFamily="34" charset="0"/>
              <a:buNone/>
              <a:defRPr sz="675" b="0">
                <a:solidFill>
                  <a:schemeClr val="bg1">
                    <a:lumMod val="50000"/>
                  </a:schemeClr>
                </a:solidFill>
              </a:defRPr>
            </a:lvl1pPr>
            <a:lvl2pPr marL="417910" indent="-160735" algn="ctr">
              <a:buClr>
                <a:srgbClr val="A0C65C"/>
              </a:buClr>
              <a:buFont typeface="Arial" panose="020B0604020202020204" pitchFamily="34" charset="0"/>
              <a:buNone/>
              <a:defRPr sz="1125">
                <a:solidFill>
                  <a:schemeClr val="tx1">
                    <a:lumMod val="65000"/>
                    <a:lumOff val="35000"/>
                  </a:schemeClr>
                </a:solidFill>
              </a:defRPr>
            </a:lvl2pPr>
            <a:lvl3pPr marL="642938" indent="-128588" algn="ctr">
              <a:buClr>
                <a:srgbClr val="A0C65C"/>
              </a:buClr>
              <a:buFont typeface="Arial" panose="020B0604020202020204" pitchFamily="34" charset="0"/>
              <a:buNone/>
              <a:defRPr sz="1013">
                <a:solidFill>
                  <a:schemeClr val="tx1">
                    <a:lumMod val="65000"/>
                    <a:lumOff val="35000"/>
                  </a:schemeClr>
                </a:solidFill>
              </a:defRPr>
            </a:lvl3pPr>
            <a:lvl4pPr marL="900113" indent="-128588" algn="ctr">
              <a:buClr>
                <a:srgbClr val="A0C65C"/>
              </a:buClr>
              <a:buFont typeface="Arial" panose="020B0604020202020204" pitchFamily="34" charset="0"/>
              <a:buNone/>
              <a:defRPr sz="900">
                <a:solidFill>
                  <a:schemeClr val="tx1">
                    <a:lumMod val="65000"/>
                    <a:lumOff val="35000"/>
                  </a:schemeClr>
                </a:solidFill>
              </a:defRPr>
            </a:lvl4pPr>
            <a:lvl5pPr marL="1157288" indent="-128588" algn="ctr">
              <a:buClr>
                <a:srgbClr val="A0C65C"/>
              </a:buClr>
              <a:buFont typeface="Arial" panose="020B0604020202020204" pitchFamily="34" charset="0"/>
              <a:buNone/>
              <a:defRPr sz="900">
                <a:solidFill>
                  <a:schemeClr val="tx1">
                    <a:lumMod val="65000"/>
                    <a:lumOff val="35000"/>
                  </a:schemeClr>
                </a:solidFill>
              </a:defRPr>
            </a:lvl5pPr>
          </a:lstStyle>
          <a:p>
            <a:pPr lvl="0"/>
            <a:r>
              <a:rPr lang="en-US"/>
              <a:t>Click to edit text</a:t>
            </a:r>
          </a:p>
        </p:txBody>
      </p:sp>
      <p:sp>
        <p:nvSpPr>
          <p:cNvPr id="44" name="Text Placeholder 2">
            <a:extLst>
              <a:ext uri="{FF2B5EF4-FFF2-40B4-BE49-F238E27FC236}">
                <a16:creationId xmlns:a16="http://schemas.microsoft.com/office/drawing/2014/main" id="{7985AFA1-B8ED-534C-8DDE-7B347BB7C1F2}"/>
              </a:ext>
            </a:extLst>
          </p:cNvPr>
          <p:cNvSpPr>
            <a:spLocks noGrp="1"/>
          </p:cNvSpPr>
          <p:nvPr>
            <p:ph type="body" idx="16" hasCustomPrompt="1"/>
          </p:nvPr>
        </p:nvSpPr>
        <p:spPr>
          <a:xfrm>
            <a:off x="4498390" y="3424196"/>
            <a:ext cx="2131010" cy="391927"/>
          </a:xfrm>
          <a:prstGeom prst="rect">
            <a:avLst/>
          </a:prstGeom>
        </p:spPr>
        <p:txBody>
          <a:bodyPr numCol="1" anchor="t">
            <a:normAutofit/>
          </a:bodyPr>
          <a:lstStyle>
            <a:lvl1pPr marL="192881" indent="-192881" algn="l">
              <a:lnSpc>
                <a:spcPct val="100000"/>
              </a:lnSpc>
              <a:buClr>
                <a:srgbClr val="A0C65C"/>
              </a:buClr>
              <a:buFont typeface="Arial" panose="020B0604020202020204" pitchFamily="34" charset="0"/>
              <a:buNone/>
              <a:defRPr sz="1013" b="1">
                <a:solidFill>
                  <a:srgbClr val="58C9EC"/>
                </a:solidFill>
              </a:defRPr>
            </a:lvl1pPr>
            <a:lvl2pPr marL="417910" indent="-160735" algn="ctr">
              <a:buClr>
                <a:srgbClr val="A0C65C"/>
              </a:buClr>
              <a:buFont typeface="Arial" panose="020B0604020202020204" pitchFamily="34" charset="0"/>
              <a:buNone/>
              <a:defRPr sz="1125">
                <a:solidFill>
                  <a:schemeClr val="tx1">
                    <a:lumMod val="65000"/>
                    <a:lumOff val="35000"/>
                  </a:schemeClr>
                </a:solidFill>
              </a:defRPr>
            </a:lvl2pPr>
            <a:lvl3pPr marL="642938" indent="-128588" algn="ctr">
              <a:buClr>
                <a:srgbClr val="A0C65C"/>
              </a:buClr>
              <a:buFont typeface="Arial" panose="020B0604020202020204" pitchFamily="34" charset="0"/>
              <a:buNone/>
              <a:defRPr sz="1013">
                <a:solidFill>
                  <a:schemeClr val="tx1">
                    <a:lumMod val="65000"/>
                    <a:lumOff val="35000"/>
                  </a:schemeClr>
                </a:solidFill>
              </a:defRPr>
            </a:lvl3pPr>
            <a:lvl4pPr marL="900113" indent="-128588" algn="ctr">
              <a:buClr>
                <a:srgbClr val="A0C65C"/>
              </a:buClr>
              <a:buFont typeface="Arial" panose="020B0604020202020204" pitchFamily="34" charset="0"/>
              <a:buNone/>
              <a:defRPr sz="900">
                <a:solidFill>
                  <a:schemeClr val="tx1">
                    <a:lumMod val="65000"/>
                    <a:lumOff val="35000"/>
                  </a:schemeClr>
                </a:solidFill>
              </a:defRPr>
            </a:lvl4pPr>
            <a:lvl5pPr marL="1157288" indent="-128588" algn="ctr">
              <a:buClr>
                <a:srgbClr val="A0C65C"/>
              </a:buClr>
              <a:buFont typeface="Arial" panose="020B0604020202020204" pitchFamily="34" charset="0"/>
              <a:buNone/>
              <a:defRPr sz="900">
                <a:solidFill>
                  <a:schemeClr val="tx1">
                    <a:lumMod val="65000"/>
                    <a:lumOff val="35000"/>
                  </a:schemeClr>
                </a:solidFill>
              </a:defRPr>
            </a:lvl5pPr>
          </a:lstStyle>
          <a:p>
            <a:pPr lvl="0"/>
            <a:r>
              <a:rPr lang="en-US"/>
              <a:t>Click to edit text</a:t>
            </a:r>
          </a:p>
        </p:txBody>
      </p:sp>
      <p:sp>
        <p:nvSpPr>
          <p:cNvPr id="45" name="Text Placeholder 2">
            <a:extLst>
              <a:ext uri="{FF2B5EF4-FFF2-40B4-BE49-F238E27FC236}">
                <a16:creationId xmlns:a16="http://schemas.microsoft.com/office/drawing/2014/main" id="{04527EED-D734-7C4B-8171-DB52B775A1F9}"/>
              </a:ext>
            </a:extLst>
          </p:cNvPr>
          <p:cNvSpPr>
            <a:spLocks noGrp="1"/>
          </p:cNvSpPr>
          <p:nvPr>
            <p:ph type="body" idx="17" hasCustomPrompt="1"/>
          </p:nvPr>
        </p:nvSpPr>
        <p:spPr>
          <a:xfrm>
            <a:off x="4498390" y="3899684"/>
            <a:ext cx="2131010" cy="526039"/>
          </a:xfrm>
          <a:prstGeom prst="rect">
            <a:avLst/>
          </a:prstGeom>
        </p:spPr>
        <p:txBody>
          <a:bodyPr numCol="1" anchor="t">
            <a:normAutofit/>
          </a:bodyPr>
          <a:lstStyle>
            <a:lvl1pPr marL="192881" indent="-192881" algn="l">
              <a:lnSpc>
                <a:spcPct val="100000"/>
              </a:lnSpc>
              <a:buClr>
                <a:srgbClr val="A0C65C"/>
              </a:buClr>
              <a:buFont typeface="Arial" panose="020B0604020202020204" pitchFamily="34" charset="0"/>
              <a:buNone/>
              <a:defRPr sz="675" b="0">
                <a:solidFill>
                  <a:schemeClr val="bg1">
                    <a:lumMod val="50000"/>
                  </a:schemeClr>
                </a:solidFill>
              </a:defRPr>
            </a:lvl1pPr>
            <a:lvl2pPr marL="417910" indent="-160735" algn="ctr">
              <a:buClr>
                <a:srgbClr val="A0C65C"/>
              </a:buClr>
              <a:buFont typeface="Arial" panose="020B0604020202020204" pitchFamily="34" charset="0"/>
              <a:buNone/>
              <a:defRPr sz="1125">
                <a:solidFill>
                  <a:schemeClr val="tx1">
                    <a:lumMod val="65000"/>
                    <a:lumOff val="35000"/>
                  </a:schemeClr>
                </a:solidFill>
              </a:defRPr>
            </a:lvl2pPr>
            <a:lvl3pPr marL="642938" indent="-128588" algn="ctr">
              <a:buClr>
                <a:srgbClr val="A0C65C"/>
              </a:buClr>
              <a:buFont typeface="Arial" panose="020B0604020202020204" pitchFamily="34" charset="0"/>
              <a:buNone/>
              <a:defRPr sz="1013">
                <a:solidFill>
                  <a:schemeClr val="tx1">
                    <a:lumMod val="65000"/>
                    <a:lumOff val="35000"/>
                  </a:schemeClr>
                </a:solidFill>
              </a:defRPr>
            </a:lvl3pPr>
            <a:lvl4pPr marL="900113" indent="-128588" algn="ctr">
              <a:buClr>
                <a:srgbClr val="A0C65C"/>
              </a:buClr>
              <a:buFont typeface="Arial" panose="020B0604020202020204" pitchFamily="34" charset="0"/>
              <a:buNone/>
              <a:defRPr sz="900">
                <a:solidFill>
                  <a:schemeClr val="tx1">
                    <a:lumMod val="65000"/>
                    <a:lumOff val="35000"/>
                  </a:schemeClr>
                </a:solidFill>
              </a:defRPr>
            </a:lvl4pPr>
            <a:lvl5pPr marL="1157288" indent="-128588" algn="ctr">
              <a:buClr>
                <a:srgbClr val="A0C65C"/>
              </a:buClr>
              <a:buFont typeface="Arial" panose="020B0604020202020204" pitchFamily="34" charset="0"/>
              <a:buNone/>
              <a:defRPr sz="900">
                <a:solidFill>
                  <a:schemeClr val="tx1">
                    <a:lumMod val="65000"/>
                    <a:lumOff val="35000"/>
                  </a:schemeClr>
                </a:solidFill>
              </a:defRPr>
            </a:lvl5pPr>
          </a:lstStyle>
          <a:p>
            <a:pPr lvl="0"/>
            <a:r>
              <a:rPr lang="en-US"/>
              <a:t>Click to edit text</a:t>
            </a:r>
          </a:p>
        </p:txBody>
      </p:sp>
      <p:sp>
        <p:nvSpPr>
          <p:cNvPr id="47" name="Text Placeholder 2">
            <a:extLst>
              <a:ext uri="{FF2B5EF4-FFF2-40B4-BE49-F238E27FC236}">
                <a16:creationId xmlns:a16="http://schemas.microsoft.com/office/drawing/2014/main" id="{53C4C182-987D-DD46-84E0-44DA128E908F}"/>
              </a:ext>
            </a:extLst>
          </p:cNvPr>
          <p:cNvSpPr>
            <a:spLocks noGrp="1"/>
          </p:cNvSpPr>
          <p:nvPr>
            <p:ph type="body" idx="18" hasCustomPrompt="1"/>
          </p:nvPr>
        </p:nvSpPr>
        <p:spPr>
          <a:xfrm>
            <a:off x="4498390" y="428726"/>
            <a:ext cx="2131010" cy="391927"/>
          </a:xfrm>
          <a:prstGeom prst="rect">
            <a:avLst/>
          </a:prstGeom>
        </p:spPr>
        <p:txBody>
          <a:bodyPr numCol="1" anchor="t">
            <a:normAutofit/>
          </a:bodyPr>
          <a:lstStyle>
            <a:lvl1pPr marL="192881" indent="-192881" algn="l">
              <a:lnSpc>
                <a:spcPct val="100000"/>
              </a:lnSpc>
              <a:buClr>
                <a:srgbClr val="A0C65C"/>
              </a:buClr>
              <a:buFont typeface="Arial" panose="020B0604020202020204" pitchFamily="34" charset="0"/>
              <a:buNone/>
              <a:defRPr sz="1013" b="1">
                <a:solidFill>
                  <a:srgbClr val="58C9EC"/>
                </a:solidFill>
              </a:defRPr>
            </a:lvl1pPr>
            <a:lvl2pPr marL="417910" indent="-160735" algn="ctr">
              <a:buClr>
                <a:srgbClr val="A0C65C"/>
              </a:buClr>
              <a:buFont typeface="Arial" panose="020B0604020202020204" pitchFamily="34" charset="0"/>
              <a:buNone/>
              <a:defRPr sz="1125">
                <a:solidFill>
                  <a:schemeClr val="tx1">
                    <a:lumMod val="65000"/>
                    <a:lumOff val="35000"/>
                  </a:schemeClr>
                </a:solidFill>
              </a:defRPr>
            </a:lvl2pPr>
            <a:lvl3pPr marL="642938" indent="-128588" algn="ctr">
              <a:buClr>
                <a:srgbClr val="A0C65C"/>
              </a:buClr>
              <a:buFont typeface="Arial" panose="020B0604020202020204" pitchFamily="34" charset="0"/>
              <a:buNone/>
              <a:defRPr sz="1013">
                <a:solidFill>
                  <a:schemeClr val="tx1">
                    <a:lumMod val="65000"/>
                    <a:lumOff val="35000"/>
                  </a:schemeClr>
                </a:solidFill>
              </a:defRPr>
            </a:lvl3pPr>
            <a:lvl4pPr marL="900113" indent="-128588" algn="ctr">
              <a:buClr>
                <a:srgbClr val="A0C65C"/>
              </a:buClr>
              <a:buFont typeface="Arial" panose="020B0604020202020204" pitchFamily="34" charset="0"/>
              <a:buNone/>
              <a:defRPr sz="900">
                <a:solidFill>
                  <a:schemeClr val="tx1">
                    <a:lumMod val="65000"/>
                    <a:lumOff val="35000"/>
                  </a:schemeClr>
                </a:solidFill>
              </a:defRPr>
            </a:lvl4pPr>
            <a:lvl5pPr marL="1157288" indent="-128588" algn="ctr">
              <a:buClr>
                <a:srgbClr val="A0C65C"/>
              </a:buClr>
              <a:buFont typeface="Arial" panose="020B0604020202020204" pitchFamily="34" charset="0"/>
              <a:buNone/>
              <a:defRPr sz="900">
                <a:solidFill>
                  <a:schemeClr val="tx1">
                    <a:lumMod val="65000"/>
                    <a:lumOff val="35000"/>
                  </a:schemeClr>
                </a:solidFill>
              </a:defRPr>
            </a:lvl5pPr>
          </a:lstStyle>
          <a:p>
            <a:pPr lvl="0"/>
            <a:r>
              <a:rPr lang="en-US"/>
              <a:t>Click to edit text</a:t>
            </a:r>
          </a:p>
        </p:txBody>
      </p:sp>
      <p:sp>
        <p:nvSpPr>
          <p:cNvPr id="48" name="Text Placeholder 2">
            <a:extLst>
              <a:ext uri="{FF2B5EF4-FFF2-40B4-BE49-F238E27FC236}">
                <a16:creationId xmlns:a16="http://schemas.microsoft.com/office/drawing/2014/main" id="{926DB91F-6941-0E4A-B8B0-C62E0F178D50}"/>
              </a:ext>
            </a:extLst>
          </p:cNvPr>
          <p:cNvSpPr>
            <a:spLocks noGrp="1"/>
          </p:cNvSpPr>
          <p:nvPr>
            <p:ph type="body" idx="19" hasCustomPrompt="1"/>
          </p:nvPr>
        </p:nvSpPr>
        <p:spPr>
          <a:xfrm>
            <a:off x="4498390" y="904214"/>
            <a:ext cx="2131010" cy="526039"/>
          </a:xfrm>
          <a:prstGeom prst="rect">
            <a:avLst/>
          </a:prstGeom>
        </p:spPr>
        <p:txBody>
          <a:bodyPr numCol="1" anchor="t">
            <a:normAutofit/>
          </a:bodyPr>
          <a:lstStyle>
            <a:lvl1pPr marL="192881" indent="-192881" algn="l">
              <a:lnSpc>
                <a:spcPct val="100000"/>
              </a:lnSpc>
              <a:buClr>
                <a:srgbClr val="A0C65C"/>
              </a:buClr>
              <a:buFont typeface="Arial" panose="020B0604020202020204" pitchFamily="34" charset="0"/>
              <a:buNone/>
              <a:defRPr sz="675" b="0">
                <a:solidFill>
                  <a:schemeClr val="bg1">
                    <a:lumMod val="50000"/>
                  </a:schemeClr>
                </a:solidFill>
              </a:defRPr>
            </a:lvl1pPr>
            <a:lvl2pPr marL="417910" indent="-160735" algn="ctr">
              <a:buClr>
                <a:srgbClr val="A0C65C"/>
              </a:buClr>
              <a:buFont typeface="Arial" panose="020B0604020202020204" pitchFamily="34" charset="0"/>
              <a:buNone/>
              <a:defRPr sz="1125">
                <a:solidFill>
                  <a:schemeClr val="tx1">
                    <a:lumMod val="65000"/>
                    <a:lumOff val="35000"/>
                  </a:schemeClr>
                </a:solidFill>
              </a:defRPr>
            </a:lvl2pPr>
            <a:lvl3pPr marL="642938" indent="-128588" algn="ctr">
              <a:buClr>
                <a:srgbClr val="A0C65C"/>
              </a:buClr>
              <a:buFont typeface="Arial" panose="020B0604020202020204" pitchFamily="34" charset="0"/>
              <a:buNone/>
              <a:defRPr sz="1013">
                <a:solidFill>
                  <a:schemeClr val="tx1">
                    <a:lumMod val="65000"/>
                    <a:lumOff val="35000"/>
                  </a:schemeClr>
                </a:solidFill>
              </a:defRPr>
            </a:lvl3pPr>
            <a:lvl4pPr marL="900113" indent="-128588" algn="ctr">
              <a:buClr>
                <a:srgbClr val="A0C65C"/>
              </a:buClr>
              <a:buFont typeface="Arial" panose="020B0604020202020204" pitchFamily="34" charset="0"/>
              <a:buNone/>
              <a:defRPr sz="900">
                <a:solidFill>
                  <a:schemeClr val="tx1">
                    <a:lumMod val="65000"/>
                    <a:lumOff val="35000"/>
                  </a:schemeClr>
                </a:solidFill>
              </a:defRPr>
            </a:lvl4pPr>
            <a:lvl5pPr marL="1157288" indent="-128588" algn="ctr">
              <a:buClr>
                <a:srgbClr val="A0C65C"/>
              </a:buClr>
              <a:buFont typeface="Arial" panose="020B0604020202020204" pitchFamily="34" charset="0"/>
              <a:buNone/>
              <a:defRPr sz="900">
                <a:solidFill>
                  <a:schemeClr val="tx1">
                    <a:lumMod val="65000"/>
                    <a:lumOff val="35000"/>
                  </a:schemeClr>
                </a:solidFill>
              </a:defRPr>
            </a:lvl5pPr>
          </a:lstStyle>
          <a:p>
            <a:pPr lvl="0"/>
            <a:r>
              <a:rPr lang="en-US"/>
              <a:t>Click to edit text</a:t>
            </a:r>
          </a:p>
        </p:txBody>
      </p:sp>
      <p:grpSp>
        <p:nvGrpSpPr>
          <p:cNvPr id="49" name="Group 48">
            <a:extLst>
              <a:ext uri="{FF2B5EF4-FFF2-40B4-BE49-F238E27FC236}">
                <a16:creationId xmlns:a16="http://schemas.microsoft.com/office/drawing/2014/main" id="{0857F35D-BDFC-BF47-BF74-522D191DF7E6}"/>
              </a:ext>
            </a:extLst>
          </p:cNvPr>
          <p:cNvGrpSpPr/>
          <p:nvPr userDrawn="1"/>
        </p:nvGrpSpPr>
        <p:grpSpPr>
          <a:xfrm>
            <a:off x="-15087" y="3633980"/>
            <a:ext cx="1235825" cy="1509523"/>
            <a:chOff x="10025268" y="-18034"/>
            <a:chExt cx="2124303" cy="1946080"/>
          </a:xfrm>
        </p:grpSpPr>
        <p:sp>
          <p:nvSpPr>
            <p:cNvPr id="50" name="Parallelogram 49">
              <a:extLst>
                <a:ext uri="{FF2B5EF4-FFF2-40B4-BE49-F238E27FC236}">
                  <a16:creationId xmlns:a16="http://schemas.microsoft.com/office/drawing/2014/main" id="{A4CCF29C-88A5-F344-8C96-204725E9B893}"/>
                </a:ext>
              </a:extLst>
            </p:cNvPr>
            <p:cNvSpPr/>
            <p:nvPr userDrawn="1"/>
          </p:nvSpPr>
          <p:spPr>
            <a:xfrm>
              <a:off x="10025268" y="-18034"/>
              <a:ext cx="1277643" cy="1946080"/>
            </a:xfrm>
            <a:prstGeom prst="parallelogram">
              <a:avLst>
                <a:gd name="adj" fmla="val 43349"/>
              </a:avLst>
            </a:prstGeom>
            <a:solidFill>
              <a:srgbClr val="0068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51" name="Parallelogram 50">
              <a:extLst>
                <a:ext uri="{FF2B5EF4-FFF2-40B4-BE49-F238E27FC236}">
                  <a16:creationId xmlns:a16="http://schemas.microsoft.com/office/drawing/2014/main" id="{4C567233-DE9D-2542-89B3-9EF5580BC77E}"/>
                </a:ext>
              </a:extLst>
            </p:cNvPr>
            <p:cNvSpPr/>
            <p:nvPr userDrawn="1"/>
          </p:nvSpPr>
          <p:spPr>
            <a:xfrm>
              <a:off x="10871928" y="-18034"/>
              <a:ext cx="1277643" cy="1946080"/>
            </a:xfrm>
            <a:prstGeom prst="parallelogram">
              <a:avLst>
                <a:gd name="adj" fmla="val 43349"/>
              </a:avLst>
            </a:prstGeom>
            <a:solidFill>
              <a:srgbClr val="009E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grpSp>
      <p:sp>
        <p:nvSpPr>
          <p:cNvPr id="52" name="Rectangle 51">
            <a:extLst>
              <a:ext uri="{FF2B5EF4-FFF2-40B4-BE49-F238E27FC236}">
                <a16:creationId xmlns:a16="http://schemas.microsoft.com/office/drawing/2014/main" id="{5C5EDEB7-1F7C-A540-B50A-DF3663F0209E}"/>
              </a:ext>
            </a:extLst>
          </p:cNvPr>
          <p:cNvSpPr/>
          <p:nvPr userDrawn="1"/>
        </p:nvSpPr>
        <p:spPr>
          <a:xfrm>
            <a:off x="228602" y="285750"/>
            <a:ext cx="248861" cy="8660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53" name="Slide Number Placeholder 3">
            <a:extLst>
              <a:ext uri="{FF2B5EF4-FFF2-40B4-BE49-F238E27FC236}">
                <a16:creationId xmlns:a16="http://schemas.microsoft.com/office/drawing/2014/main" id="{9369CA3D-B1B5-C142-AAB1-8B11872794B7}"/>
              </a:ext>
            </a:extLst>
          </p:cNvPr>
          <p:cNvSpPr txBox="1">
            <a:spLocks/>
          </p:cNvSpPr>
          <p:nvPr userDrawn="1"/>
        </p:nvSpPr>
        <p:spPr>
          <a:xfrm>
            <a:off x="6364596" y="4692015"/>
            <a:ext cx="493404" cy="2159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94">
                <a:solidFill>
                  <a:schemeClr val="bg1">
                    <a:lumMod val="75000"/>
                  </a:schemeClr>
                </a:solidFill>
                <a:latin typeface="Arial" panose="020B0604020202020204" pitchFamily="34" charset="0"/>
                <a:cs typeface="Arial" panose="020B0604020202020204" pitchFamily="34" charset="0"/>
              </a:rPr>
              <a:t>Page </a:t>
            </a:r>
            <a:fld id="{B4DC8489-238C-DE49-B14D-0582873A6918}" type="slidenum">
              <a:rPr lang="en-US" sz="394" smtClean="0">
                <a:solidFill>
                  <a:schemeClr val="bg1">
                    <a:lumMod val="75000"/>
                  </a:schemeClr>
                </a:solidFill>
                <a:latin typeface="Arial" panose="020B0604020202020204" pitchFamily="34" charset="0"/>
                <a:cs typeface="Arial" panose="020B0604020202020204" pitchFamily="34" charset="0"/>
              </a:rPr>
              <a:pPr/>
              <a:t>‹#›</a:t>
            </a:fld>
            <a:endParaRPr lang="en-US" sz="394">
              <a:solidFill>
                <a:schemeClr val="bg1">
                  <a:lumMod val="7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1028801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tandard-Slide-2 circles right">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C7154A58-C13C-8B4B-B809-98AE0C804F46}"/>
              </a:ext>
            </a:extLst>
          </p:cNvPr>
          <p:cNvSpPr/>
          <p:nvPr userDrawn="1"/>
        </p:nvSpPr>
        <p:spPr>
          <a:xfrm>
            <a:off x="228601" y="4552950"/>
            <a:ext cx="992137"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21" name="Title 1">
            <a:extLst>
              <a:ext uri="{FF2B5EF4-FFF2-40B4-BE49-F238E27FC236}">
                <a16:creationId xmlns:a16="http://schemas.microsoft.com/office/drawing/2014/main" id="{9AC45825-66DF-B644-BD1A-1DCC2CD54BF0}"/>
              </a:ext>
            </a:extLst>
          </p:cNvPr>
          <p:cNvSpPr>
            <a:spLocks noGrp="1"/>
          </p:cNvSpPr>
          <p:nvPr>
            <p:ph type="title" hasCustomPrompt="1"/>
          </p:nvPr>
        </p:nvSpPr>
        <p:spPr>
          <a:xfrm>
            <a:off x="342900" y="1749895"/>
            <a:ext cx="3028950" cy="1207604"/>
          </a:xfrm>
          <a:prstGeom prst="rect">
            <a:avLst/>
          </a:prstGeom>
        </p:spPr>
        <p:txBody>
          <a:bodyPr/>
          <a:lstStyle/>
          <a:p>
            <a:r>
              <a:rPr lang="en-US"/>
              <a:t>Click to edit title style</a:t>
            </a:r>
          </a:p>
        </p:txBody>
      </p:sp>
      <p:grpSp>
        <p:nvGrpSpPr>
          <p:cNvPr id="22" name="Group 21">
            <a:extLst>
              <a:ext uri="{FF2B5EF4-FFF2-40B4-BE49-F238E27FC236}">
                <a16:creationId xmlns:a16="http://schemas.microsoft.com/office/drawing/2014/main" id="{95A5556B-885E-A043-925E-08CA625867AE}"/>
              </a:ext>
            </a:extLst>
          </p:cNvPr>
          <p:cNvGrpSpPr/>
          <p:nvPr userDrawn="1"/>
        </p:nvGrpSpPr>
        <p:grpSpPr>
          <a:xfrm>
            <a:off x="2057401" y="3"/>
            <a:ext cx="1235825" cy="1509523"/>
            <a:chOff x="10025268" y="-18034"/>
            <a:chExt cx="2124303" cy="1946080"/>
          </a:xfrm>
        </p:grpSpPr>
        <p:sp>
          <p:nvSpPr>
            <p:cNvPr id="23" name="Parallelogram 22">
              <a:extLst>
                <a:ext uri="{FF2B5EF4-FFF2-40B4-BE49-F238E27FC236}">
                  <a16:creationId xmlns:a16="http://schemas.microsoft.com/office/drawing/2014/main" id="{0EC7B147-679E-504D-8218-B90E3F7DEF65}"/>
                </a:ext>
              </a:extLst>
            </p:cNvPr>
            <p:cNvSpPr/>
            <p:nvPr userDrawn="1"/>
          </p:nvSpPr>
          <p:spPr>
            <a:xfrm>
              <a:off x="10025268" y="-18034"/>
              <a:ext cx="1277643" cy="1946080"/>
            </a:xfrm>
            <a:prstGeom prst="parallelogram">
              <a:avLst>
                <a:gd name="adj" fmla="val 43349"/>
              </a:avLst>
            </a:prstGeom>
            <a:solidFill>
              <a:srgbClr val="0068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28" name="Parallelogram 27">
              <a:extLst>
                <a:ext uri="{FF2B5EF4-FFF2-40B4-BE49-F238E27FC236}">
                  <a16:creationId xmlns:a16="http://schemas.microsoft.com/office/drawing/2014/main" id="{2B2911AF-E242-BE4F-8B86-564C07C1D000}"/>
                </a:ext>
              </a:extLst>
            </p:cNvPr>
            <p:cNvSpPr/>
            <p:nvPr userDrawn="1"/>
          </p:nvSpPr>
          <p:spPr>
            <a:xfrm>
              <a:off x="10871928" y="-18034"/>
              <a:ext cx="1277643" cy="1946080"/>
            </a:xfrm>
            <a:prstGeom prst="parallelogram">
              <a:avLst>
                <a:gd name="adj" fmla="val 43349"/>
              </a:avLst>
            </a:prstGeom>
            <a:solidFill>
              <a:srgbClr val="009E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grpSp>
      <p:sp>
        <p:nvSpPr>
          <p:cNvPr id="32" name="Text Placeholder 2">
            <a:extLst>
              <a:ext uri="{FF2B5EF4-FFF2-40B4-BE49-F238E27FC236}">
                <a16:creationId xmlns:a16="http://schemas.microsoft.com/office/drawing/2014/main" id="{795E3622-9270-CC4D-9289-E8A6AF9CDEDD}"/>
              </a:ext>
            </a:extLst>
          </p:cNvPr>
          <p:cNvSpPr>
            <a:spLocks noGrp="1"/>
          </p:cNvSpPr>
          <p:nvPr>
            <p:ph type="body" idx="11" hasCustomPrompt="1"/>
          </p:nvPr>
        </p:nvSpPr>
        <p:spPr>
          <a:xfrm>
            <a:off x="342900" y="3165092"/>
            <a:ext cx="3028950" cy="294391"/>
          </a:xfrm>
          <a:prstGeom prst="rect">
            <a:avLst/>
          </a:prstGeom>
        </p:spPr>
        <p:txBody>
          <a:bodyPr numCol="1" anchor="t">
            <a:normAutofit/>
          </a:bodyPr>
          <a:lstStyle>
            <a:lvl1pPr marL="192881" indent="-192881" algn="l">
              <a:lnSpc>
                <a:spcPct val="100000"/>
              </a:lnSpc>
              <a:buClr>
                <a:srgbClr val="A0C65C"/>
              </a:buClr>
              <a:buFont typeface="Arial" panose="020B0604020202020204" pitchFamily="34" charset="0"/>
              <a:buNone/>
              <a:defRPr sz="900" b="0">
                <a:solidFill>
                  <a:srgbClr val="009EDC"/>
                </a:solidFill>
              </a:defRPr>
            </a:lvl1pPr>
            <a:lvl2pPr marL="417910" indent="-160735" algn="ctr">
              <a:buClr>
                <a:srgbClr val="A0C65C"/>
              </a:buClr>
              <a:buFont typeface="Arial" panose="020B0604020202020204" pitchFamily="34" charset="0"/>
              <a:buNone/>
              <a:defRPr sz="1125">
                <a:solidFill>
                  <a:schemeClr val="tx1">
                    <a:lumMod val="65000"/>
                    <a:lumOff val="35000"/>
                  </a:schemeClr>
                </a:solidFill>
              </a:defRPr>
            </a:lvl2pPr>
            <a:lvl3pPr marL="642938" indent="-128588" algn="ctr">
              <a:buClr>
                <a:srgbClr val="A0C65C"/>
              </a:buClr>
              <a:buFont typeface="Arial" panose="020B0604020202020204" pitchFamily="34" charset="0"/>
              <a:buNone/>
              <a:defRPr sz="1013">
                <a:solidFill>
                  <a:schemeClr val="tx1">
                    <a:lumMod val="65000"/>
                    <a:lumOff val="35000"/>
                  </a:schemeClr>
                </a:solidFill>
              </a:defRPr>
            </a:lvl3pPr>
            <a:lvl4pPr marL="900113" indent="-128588" algn="ctr">
              <a:buClr>
                <a:srgbClr val="A0C65C"/>
              </a:buClr>
              <a:buFont typeface="Arial" panose="020B0604020202020204" pitchFamily="34" charset="0"/>
              <a:buNone/>
              <a:defRPr sz="900">
                <a:solidFill>
                  <a:schemeClr val="tx1">
                    <a:lumMod val="65000"/>
                    <a:lumOff val="35000"/>
                  </a:schemeClr>
                </a:solidFill>
              </a:defRPr>
            </a:lvl4pPr>
            <a:lvl5pPr marL="1157288" indent="-128588" algn="ctr">
              <a:buClr>
                <a:srgbClr val="A0C65C"/>
              </a:buClr>
              <a:buFont typeface="Arial" panose="020B0604020202020204" pitchFamily="34" charset="0"/>
              <a:buNone/>
              <a:defRPr sz="900">
                <a:solidFill>
                  <a:schemeClr val="tx1">
                    <a:lumMod val="65000"/>
                    <a:lumOff val="35000"/>
                  </a:schemeClr>
                </a:solidFill>
              </a:defRPr>
            </a:lvl5pPr>
          </a:lstStyle>
          <a:p>
            <a:pPr lvl="0"/>
            <a:r>
              <a:rPr lang="en-US"/>
              <a:t>Click to edit text</a:t>
            </a:r>
          </a:p>
        </p:txBody>
      </p:sp>
      <p:grpSp>
        <p:nvGrpSpPr>
          <p:cNvPr id="49" name="Group 48">
            <a:extLst>
              <a:ext uri="{FF2B5EF4-FFF2-40B4-BE49-F238E27FC236}">
                <a16:creationId xmlns:a16="http://schemas.microsoft.com/office/drawing/2014/main" id="{0857F35D-BDFC-BF47-BF74-522D191DF7E6}"/>
              </a:ext>
            </a:extLst>
          </p:cNvPr>
          <p:cNvGrpSpPr/>
          <p:nvPr userDrawn="1"/>
        </p:nvGrpSpPr>
        <p:grpSpPr>
          <a:xfrm>
            <a:off x="-15087" y="3633980"/>
            <a:ext cx="1235825" cy="1509523"/>
            <a:chOff x="10025268" y="-18034"/>
            <a:chExt cx="2124303" cy="1946080"/>
          </a:xfrm>
        </p:grpSpPr>
        <p:sp>
          <p:nvSpPr>
            <p:cNvPr id="50" name="Parallelogram 49">
              <a:extLst>
                <a:ext uri="{FF2B5EF4-FFF2-40B4-BE49-F238E27FC236}">
                  <a16:creationId xmlns:a16="http://schemas.microsoft.com/office/drawing/2014/main" id="{A4CCF29C-88A5-F344-8C96-204725E9B893}"/>
                </a:ext>
              </a:extLst>
            </p:cNvPr>
            <p:cNvSpPr/>
            <p:nvPr userDrawn="1"/>
          </p:nvSpPr>
          <p:spPr>
            <a:xfrm>
              <a:off x="10025268" y="-18034"/>
              <a:ext cx="1277643" cy="1946080"/>
            </a:xfrm>
            <a:prstGeom prst="parallelogram">
              <a:avLst>
                <a:gd name="adj" fmla="val 43349"/>
              </a:avLst>
            </a:prstGeom>
            <a:solidFill>
              <a:srgbClr val="0068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51" name="Parallelogram 50">
              <a:extLst>
                <a:ext uri="{FF2B5EF4-FFF2-40B4-BE49-F238E27FC236}">
                  <a16:creationId xmlns:a16="http://schemas.microsoft.com/office/drawing/2014/main" id="{4C567233-DE9D-2542-89B3-9EF5580BC77E}"/>
                </a:ext>
              </a:extLst>
            </p:cNvPr>
            <p:cNvSpPr/>
            <p:nvPr userDrawn="1"/>
          </p:nvSpPr>
          <p:spPr>
            <a:xfrm>
              <a:off x="10871928" y="-18034"/>
              <a:ext cx="1277643" cy="1946080"/>
            </a:xfrm>
            <a:prstGeom prst="parallelogram">
              <a:avLst>
                <a:gd name="adj" fmla="val 43349"/>
              </a:avLst>
            </a:prstGeom>
            <a:solidFill>
              <a:srgbClr val="009E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grpSp>
      <p:sp>
        <p:nvSpPr>
          <p:cNvPr id="52" name="Rectangle 51">
            <a:extLst>
              <a:ext uri="{FF2B5EF4-FFF2-40B4-BE49-F238E27FC236}">
                <a16:creationId xmlns:a16="http://schemas.microsoft.com/office/drawing/2014/main" id="{5C5EDEB7-1F7C-A540-B50A-DF3663F0209E}"/>
              </a:ext>
            </a:extLst>
          </p:cNvPr>
          <p:cNvSpPr/>
          <p:nvPr userDrawn="1"/>
        </p:nvSpPr>
        <p:spPr>
          <a:xfrm>
            <a:off x="228602" y="285750"/>
            <a:ext cx="248861" cy="8660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53" name="Slide Number Placeholder 3">
            <a:extLst>
              <a:ext uri="{FF2B5EF4-FFF2-40B4-BE49-F238E27FC236}">
                <a16:creationId xmlns:a16="http://schemas.microsoft.com/office/drawing/2014/main" id="{9369CA3D-B1B5-C142-AAB1-8B11872794B7}"/>
              </a:ext>
            </a:extLst>
          </p:cNvPr>
          <p:cNvSpPr txBox="1">
            <a:spLocks/>
          </p:cNvSpPr>
          <p:nvPr userDrawn="1"/>
        </p:nvSpPr>
        <p:spPr>
          <a:xfrm>
            <a:off x="6364596" y="4692015"/>
            <a:ext cx="493404" cy="2159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94">
                <a:solidFill>
                  <a:schemeClr val="bg1">
                    <a:lumMod val="75000"/>
                  </a:schemeClr>
                </a:solidFill>
                <a:latin typeface="Arial" panose="020B0604020202020204" pitchFamily="34" charset="0"/>
                <a:cs typeface="Arial" panose="020B0604020202020204" pitchFamily="34" charset="0"/>
              </a:rPr>
              <a:t>Page </a:t>
            </a:r>
            <a:fld id="{B4DC8489-238C-DE49-B14D-0582873A6918}" type="slidenum">
              <a:rPr lang="en-US" sz="394" smtClean="0">
                <a:solidFill>
                  <a:schemeClr val="bg1">
                    <a:lumMod val="75000"/>
                  </a:schemeClr>
                </a:solidFill>
                <a:latin typeface="Arial" panose="020B0604020202020204" pitchFamily="34" charset="0"/>
                <a:cs typeface="Arial" panose="020B0604020202020204" pitchFamily="34" charset="0"/>
              </a:rPr>
              <a:pPr/>
              <a:t>‹#›</a:t>
            </a:fld>
            <a:endParaRPr lang="en-US" sz="394">
              <a:solidFill>
                <a:schemeClr val="bg1">
                  <a:lumMod val="75000"/>
                </a:schemeClr>
              </a:solidFill>
              <a:latin typeface="Arial" panose="020B0604020202020204" pitchFamily="34" charset="0"/>
              <a:cs typeface="Arial" panose="020B0604020202020204" pitchFamily="34" charset="0"/>
            </a:endParaRPr>
          </a:p>
        </p:txBody>
      </p:sp>
      <p:sp>
        <p:nvSpPr>
          <p:cNvPr id="25" name="Text Placeholder 2">
            <a:extLst>
              <a:ext uri="{FF2B5EF4-FFF2-40B4-BE49-F238E27FC236}">
                <a16:creationId xmlns:a16="http://schemas.microsoft.com/office/drawing/2014/main" id="{2A2392F7-553D-DC49-87E2-F2A99BBBAA6A}"/>
              </a:ext>
            </a:extLst>
          </p:cNvPr>
          <p:cNvSpPr>
            <a:spLocks noGrp="1"/>
          </p:cNvSpPr>
          <p:nvPr>
            <p:ph type="body" idx="14" hasCustomPrompt="1"/>
          </p:nvPr>
        </p:nvSpPr>
        <p:spPr>
          <a:xfrm>
            <a:off x="4498390" y="2929060"/>
            <a:ext cx="2131010" cy="391927"/>
          </a:xfrm>
          <a:prstGeom prst="rect">
            <a:avLst/>
          </a:prstGeom>
        </p:spPr>
        <p:txBody>
          <a:bodyPr numCol="1" anchor="t">
            <a:normAutofit/>
          </a:bodyPr>
          <a:lstStyle>
            <a:lvl1pPr marL="192881" indent="-192881" algn="l">
              <a:lnSpc>
                <a:spcPct val="100000"/>
              </a:lnSpc>
              <a:buClr>
                <a:srgbClr val="A0C65C"/>
              </a:buClr>
              <a:buFont typeface="Arial" panose="020B0604020202020204" pitchFamily="34" charset="0"/>
              <a:buNone/>
              <a:defRPr sz="1013" b="1">
                <a:solidFill>
                  <a:srgbClr val="58C9EC"/>
                </a:solidFill>
              </a:defRPr>
            </a:lvl1pPr>
            <a:lvl2pPr marL="417910" indent="-160735" algn="ctr">
              <a:buClr>
                <a:srgbClr val="A0C65C"/>
              </a:buClr>
              <a:buFont typeface="Arial" panose="020B0604020202020204" pitchFamily="34" charset="0"/>
              <a:buNone/>
              <a:defRPr sz="1125">
                <a:solidFill>
                  <a:schemeClr val="tx1">
                    <a:lumMod val="65000"/>
                    <a:lumOff val="35000"/>
                  </a:schemeClr>
                </a:solidFill>
              </a:defRPr>
            </a:lvl2pPr>
            <a:lvl3pPr marL="642938" indent="-128588" algn="ctr">
              <a:buClr>
                <a:srgbClr val="A0C65C"/>
              </a:buClr>
              <a:buFont typeface="Arial" panose="020B0604020202020204" pitchFamily="34" charset="0"/>
              <a:buNone/>
              <a:defRPr sz="1013">
                <a:solidFill>
                  <a:schemeClr val="tx1">
                    <a:lumMod val="65000"/>
                    <a:lumOff val="35000"/>
                  </a:schemeClr>
                </a:solidFill>
              </a:defRPr>
            </a:lvl3pPr>
            <a:lvl4pPr marL="900113" indent="-128588" algn="ctr">
              <a:buClr>
                <a:srgbClr val="A0C65C"/>
              </a:buClr>
              <a:buFont typeface="Arial" panose="020B0604020202020204" pitchFamily="34" charset="0"/>
              <a:buNone/>
              <a:defRPr sz="900">
                <a:solidFill>
                  <a:schemeClr val="tx1">
                    <a:lumMod val="65000"/>
                    <a:lumOff val="35000"/>
                  </a:schemeClr>
                </a:solidFill>
              </a:defRPr>
            </a:lvl4pPr>
            <a:lvl5pPr marL="1157288" indent="-128588" algn="ctr">
              <a:buClr>
                <a:srgbClr val="A0C65C"/>
              </a:buClr>
              <a:buFont typeface="Arial" panose="020B0604020202020204" pitchFamily="34" charset="0"/>
              <a:buNone/>
              <a:defRPr sz="900">
                <a:solidFill>
                  <a:schemeClr val="tx1">
                    <a:lumMod val="65000"/>
                    <a:lumOff val="35000"/>
                  </a:schemeClr>
                </a:solidFill>
              </a:defRPr>
            </a:lvl5pPr>
          </a:lstStyle>
          <a:p>
            <a:pPr lvl="0"/>
            <a:r>
              <a:rPr lang="en-US"/>
              <a:t>Click to edit text</a:t>
            </a:r>
          </a:p>
        </p:txBody>
      </p:sp>
      <p:sp>
        <p:nvSpPr>
          <p:cNvPr id="26" name="Text Placeholder 2">
            <a:extLst>
              <a:ext uri="{FF2B5EF4-FFF2-40B4-BE49-F238E27FC236}">
                <a16:creationId xmlns:a16="http://schemas.microsoft.com/office/drawing/2014/main" id="{AD3DA28E-4270-DC4B-A12B-47173B7C82E2}"/>
              </a:ext>
            </a:extLst>
          </p:cNvPr>
          <p:cNvSpPr>
            <a:spLocks noGrp="1"/>
          </p:cNvSpPr>
          <p:nvPr>
            <p:ph type="body" idx="15" hasCustomPrompt="1"/>
          </p:nvPr>
        </p:nvSpPr>
        <p:spPr>
          <a:xfrm>
            <a:off x="4498390" y="3404548"/>
            <a:ext cx="2131010" cy="904886"/>
          </a:xfrm>
          <a:prstGeom prst="rect">
            <a:avLst/>
          </a:prstGeom>
        </p:spPr>
        <p:txBody>
          <a:bodyPr numCol="1" anchor="t">
            <a:normAutofit/>
          </a:bodyPr>
          <a:lstStyle>
            <a:lvl1pPr marL="192881" indent="-192881" algn="l">
              <a:lnSpc>
                <a:spcPct val="100000"/>
              </a:lnSpc>
              <a:buClr>
                <a:srgbClr val="A0C65C"/>
              </a:buClr>
              <a:buFont typeface="Arial" panose="020B0604020202020204" pitchFamily="34" charset="0"/>
              <a:buNone/>
              <a:defRPr sz="675" b="0">
                <a:solidFill>
                  <a:schemeClr val="bg1">
                    <a:lumMod val="50000"/>
                  </a:schemeClr>
                </a:solidFill>
              </a:defRPr>
            </a:lvl1pPr>
            <a:lvl2pPr marL="417910" indent="-160735" algn="ctr">
              <a:buClr>
                <a:srgbClr val="A0C65C"/>
              </a:buClr>
              <a:buFont typeface="Arial" panose="020B0604020202020204" pitchFamily="34" charset="0"/>
              <a:buNone/>
              <a:defRPr sz="1125">
                <a:solidFill>
                  <a:schemeClr val="tx1">
                    <a:lumMod val="65000"/>
                    <a:lumOff val="35000"/>
                  </a:schemeClr>
                </a:solidFill>
              </a:defRPr>
            </a:lvl2pPr>
            <a:lvl3pPr marL="642938" indent="-128588" algn="ctr">
              <a:buClr>
                <a:srgbClr val="A0C65C"/>
              </a:buClr>
              <a:buFont typeface="Arial" panose="020B0604020202020204" pitchFamily="34" charset="0"/>
              <a:buNone/>
              <a:defRPr sz="1013">
                <a:solidFill>
                  <a:schemeClr val="tx1">
                    <a:lumMod val="65000"/>
                    <a:lumOff val="35000"/>
                  </a:schemeClr>
                </a:solidFill>
              </a:defRPr>
            </a:lvl3pPr>
            <a:lvl4pPr marL="900113" indent="-128588" algn="ctr">
              <a:buClr>
                <a:srgbClr val="A0C65C"/>
              </a:buClr>
              <a:buFont typeface="Arial" panose="020B0604020202020204" pitchFamily="34" charset="0"/>
              <a:buNone/>
              <a:defRPr sz="900">
                <a:solidFill>
                  <a:schemeClr val="tx1">
                    <a:lumMod val="65000"/>
                    <a:lumOff val="35000"/>
                  </a:schemeClr>
                </a:solidFill>
              </a:defRPr>
            </a:lvl4pPr>
            <a:lvl5pPr marL="1157288" indent="-128588" algn="ctr">
              <a:buClr>
                <a:srgbClr val="A0C65C"/>
              </a:buClr>
              <a:buFont typeface="Arial" panose="020B0604020202020204" pitchFamily="34" charset="0"/>
              <a:buNone/>
              <a:defRPr sz="900">
                <a:solidFill>
                  <a:schemeClr val="tx1">
                    <a:lumMod val="65000"/>
                    <a:lumOff val="35000"/>
                  </a:schemeClr>
                </a:solidFill>
              </a:defRPr>
            </a:lvl5pPr>
          </a:lstStyle>
          <a:p>
            <a:pPr lvl="0"/>
            <a:r>
              <a:rPr lang="en-US"/>
              <a:t>Click to edit text</a:t>
            </a:r>
          </a:p>
        </p:txBody>
      </p:sp>
      <p:sp>
        <p:nvSpPr>
          <p:cNvPr id="29" name="Text Placeholder 2">
            <a:extLst>
              <a:ext uri="{FF2B5EF4-FFF2-40B4-BE49-F238E27FC236}">
                <a16:creationId xmlns:a16="http://schemas.microsoft.com/office/drawing/2014/main" id="{D5F2F9FF-2F9B-0D48-A0EA-F731EC6180C8}"/>
              </a:ext>
            </a:extLst>
          </p:cNvPr>
          <p:cNvSpPr>
            <a:spLocks noGrp="1"/>
          </p:cNvSpPr>
          <p:nvPr>
            <p:ph type="body" idx="18" hasCustomPrompt="1"/>
          </p:nvPr>
        </p:nvSpPr>
        <p:spPr>
          <a:xfrm>
            <a:off x="4498390" y="748371"/>
            <a:ext cx="2131010" cy="391927"/>
          </a:xfrm>
          <a:prstGeom prst="rect">
            <a:avLst/>
          </a:prstGeom>
        </p:spPr>
        <p:txBody>
          <a:bodyPr numCol="1" anchor="t">
            <a:normAutofit/>
          </a:bodyPr>
          <a:lstStyle>
            <a:lvl1pPr marL="192881" indent="-192881" algn="l">
              <a:lnSpc>
                <a:spcPct val="100000"/>
              </a:lnSpc>
              <a:buClr>
                <a:srgbClr val="A0C65C"/>
              </a:buClr>
              <a:buFont typeface="Arial" panose="020B0604020202020204" pitchFamily="34" charset="0"/>
              <a:buNone/>
              <a:defRPr sz="1013" b="1">
                <a:solidFill>
                  <a:srgbClr val="58C9EC"/>
                </a:solidFill>
              </a:defRPr>
            </a:lvl1pPr>
            <a:lvl2pPr marL="417910" indent="-160735" algn="ctr">
              <a:buClr>
                <a:srgbClr val="A0C65C"/>
              </a:buClr>
              <a:buFont typeface="Arial" panose="020B0604020202020204" pitchFamily="34" charset="0"/>
              <a:buNone/>
              <a:defRPr sz="1125">
                <a:solidFill>
                  <a:schemeClr val="tx1">
                    <a:lumMod val="65000"/>
                    <a:lumOff val="35000"/>
                  </a:schemeClr>
                </a:solidFill>
              </a:defRPr>
            </a:lvl2pPr>
            <a:lvl3pPr marL="642938" indent="-128588" algn="ctr">
              <a:buClr>
                <a:srgbClr val="A0C65C"/>
              </a:buClr>
              <a:buFont typeface="Arial" panose="020B0604020202020204" pitchFamily="34" charset="0"/>
              <a:buNone/>
              <a:defRPr sz="1013">
                <a:solidFill>
                  <a:schemeClr val="tx1">
                    <a:lumMod val="65000"/>
                    <a:lumOff val="35000"/>
                  </a:schemeClr>
                </a:solidFill>
              </a:defRPr>
            </a:lvl3pPr>
            <a:lvl4pPr marL="900113" indent="-128588" algn="ctr">
              <a:buClr>
                <a:srgbClr val="A0C65C"/>
              </a:buClr>
              <a:buFont typeface="Arial" panose="020B0604020202020204" pitchFamily="34" charset="0"/>
              <a:buNone/>
              <a:defRPr sz="900">
                <a:solidFill>
                  <a:schemeClr val="tx1">
                    <a:lumMod val="65000"/>
                    <a:lumOff val="35000"/>
                  </a:schemeClr>
                </a:solidFill>
              </a:defRPr>
            </a:lvl4pPr>
            <a:lvl5pPr marL="1157288" indent="-128588" algn="ctr">
              <a:buClr>
                <a:srgbClr val="A0C65C"/>
              </a:buClr>
              <a:buFont typeface="Arial" panose="020B0604020202020204" pitchFamily="34" charset="0"/>
              <a:buNone/>
              <a:defRPr sz="900">
                <a:solidFill>
                  <a:schemeClr val="tx1">
                    <a:lumMod val="65000"/>
                    <a:lumOff val="35000"/>
                  </a:schemeClr>
                </a:solidFill>
              </a:defRPr>
            </a:lvl5pPr>
          </a:lstStyle>
          <a:p>
            <a:pPr lvl="0"/>
            <a:r>
              <a:rPr lang="en-US"/>
              <a:t>Click to edit text</a:t>
            </a:r>
          </a:p>
        </p:txBody>
      </p:sp>
      <p:sp>
        <p:nvSpPr>
          <p:cNvPr id="30" name="Text Placeholder 2">
            <a:extLst>
              <a:ext uri="{FF2B5EF4-FFF2-40B4-BE49-F238E27FC236}">
                <a16:creationId xmlns:a16="http://schemas.microsoft.com/office/drawing/2014/main" id="{10364FCB-D658-2F4C-AA16-C02EEA99AECB}"/>
              </a:ext>
            </a:extLst>
          </p:cNvPr>
          <p:cNvSpPr>
            <a:spLocks noGrp="1"/>
          </p:cNvSpPr>
          <p:nvPr>
            <p:ph type="body" idx="19" hasCustomPrompt="1"/>
          </p:nvPr>
        </p:nvSpPr>
        <p:spPr>
          <a:xfrm>
            <a:off x="4498390" y="1223856"/>
            <a:ext cx="2131010" cy="904886"/>
          </a:xfrm>
          <a:prstGeom prst="rect">
            <a:avLst/>
          </a:prstGeom>
        </p:spPr>
        <p:txBody>
          <a:bodyPr numCol="1" anchor="t">
            <a:normAutofit/>
          </a:bodyPr>
          <a:lstStyle>
            <a:lvl1pPr marL="192881" indent="-192881" algn="l">
              <a:lnSpc>
                <a:spcPct val="100000"/>
              </a:lnSpc>
              <a:buClr>
                <a:srgbClr val="A0C65C"/>
              </a:buClr>
              <a:buFont typeface="Arial" panose="020B0604020202020204" pitchFamily="34" charset="0"/>
              <a:buNone/>
              <a:defRPr sz="675" b="0">
                <a:solidFill>
                  <a:schemeClr val="bg1">
                    <a:lumMod val="50000"/>
                  </a:schemeClr>
                </a:solidFill>
              </a:defRPr>
            </a:lvl1pPr>
            <a:lvl2pPr marL="417910" indent="-160735" algn="ctr">
              <a:buClr>
                <a:srgbClr val="A0C65C"/>
              </a:buClr>
              <a:buFont typeface="Arial" panose="020B0604020202020204" pitchFamily="34" charset="0"/>
              <a:buNone/>
              <a:defRPr sz="1125">
                <a:solidFill>
                  <a:schemeClr val="tx1">
                    <a:lumMod val="65000"/>
                    <a:lumOff val="35000"/>
                  </a:schemeClr>
                </a:solidFill>
              </a:defRPr>
            </a:lvl2pPr>
            <a:lvl3pPr marL="642938" indent="-128588" algn="ctr">
              <a:buClr>
                <a:srgbClr val="A0C65C"/>
              </a:buClr>
              <a:buFont typeface="Arial" panose="020B0604020202020204" pitchFamily="34" charset="0"/>
              <a:buNone/>
              <a:defRPr sz="1013">
                <a:solidFill>
                  <a:schemeClr val="tx1">
                    <a:lumMod val="65000"/>
                    <a:lumOff val="35000"/>
                  </a:schemeClr>
                </a:solidFill>
              </a:defRPr>
            </a:lvl3pPr>
            <a:lvl4pPr marL="900113" indent="-128588" algn="ctr">
              <a:buClr>
                <a:srgbClr val="A0C65C"/>
              </a:buClr>
              <a:buFont typeface="Arial" panose="020B0604020202020204" pitchFamily="34" charset="0"/>
              <a:buNone/>
              <a:defRPr sz="900">
                <a:solidFill>
                  <a:schemeClr val="tx1">
                    <a:lumMod val="65000"/>
                    <a:lumOff val="35000"/>
                  </a:schemeClr>
                </a:solidFill>
              </a:defRPr>
            </a:lvl4pPr>
            <a:lvl5pPr marL="1157288" indent="-128588" algn="ctr">
              <a:buClr>
                <a:srgbClr val="A0C65C"/>
              </a:buClr>
              <a:buFont typeface="Arial" panose="020B0604020202020204" pitchFamily="34" charset="0"/>
              <a:buNone/>
              <a:defRPr sz="900">
                <a:solidFill>
                  <a:schemeClr val="tx1">
                    <a:lumMod val="65000"/>
                    <a:lumOff val="35000"/>
                  </a:schemeClr>
                </a:solidFill>
              </a:defRPr>
            </a:lvl5pPr>
          </a:lstStyle>
          <a:p>
            <a:pPr lvl="0"/>
            <a:r>
              <a:rPr lang="en-US"/>
              <a:t>Click to edit text</a:t>
            </a:r>
          </a:p>
        </p:txBody>
      </p:sp>
    </p:spTree>
    <p:extLst>
      <p:ext uri="{BB962C8B-B14F-4D97-AF65-F5344CB8AC3E}">
        <p14:creationId xmlns:p14="http://schemas.microsoft.com/office/powerpoint/2010/main" val="21781193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tandard-Slide-2 circles image">
    <p:spTree>
      <p:nvGrpSpPr>
        <p:cNvPr id="1" name=""/>
        <p:cNvGrpSpPr/>
        <p:nvPr/>
      </p:nvGrpSpPr>
      <p:grpSpPr>
        <a:xfrm>
          <a:off x="0" y="0"/>
          <a:ext cx="0" cy="0"/>
          <a:chOff x="0" y="0"/>
          <a:chExt cx="0" cy="0"/>
        </a:xfrm>
      </p:grpSpPr>
      <p:sp>
        <p:nvSpPr>
          <p:cNvPr id="19" name="Title 1">
            <a:extLst>
              <a:ext uri="{FF2B5EF4-FFF2-40B4-BE49-F238E27FC236}">
                <a16:creationId xmlns:a16="http://schemas.microsoft.com/office/drawing/2014/main" id="{C03B4310-0F7E-164A-A40A-8B78EBBBD0B0}"/>
              </a:ext>
            </a:extLst>
          </p:cNvPr>
          <p:cNvSpPr>
            <a:spLocks noGrp="1"/>
          </p:cNvSpPr>
          <p:nvPr>
            <p:ph type="title" hasCustomPrompt="1"/>
          </p:nvPr>
        </p:nvSpPr>
        <p:spPr>
          <a:xfrm>
            <a:off x="1306968" y="185612"/>
            <a:ext cx="5208133" cy="709741"/>
          </a:xfrm>
          <a:prstGeom prst="rect">
            <a:avLst/>
          </a:prstGeom>
        </p:spPr>
        <p:txBody>
          <a:bodyPr/>
          <a:lstStyle/>
          <a:p>
            <a:r>
              <a:rPr lang="en-US"/>
              <a:t>Click to edit title style</a:t>
            </a:r>
          </a:p>
        </p:txBody>
      </p:sp>
      <p:grpSp>
        <p:nvGrpSpPr>
          <p:cNvPr id="31" name="Group 30">
            <a:extLst>
              <a:ext uri="{FF2B5EF4-FFF2-40B4-BE49-F238E27FC236}">
                <a16:creationId xmlns:a16="http://schemas.microsoft.com/office/drawing/2014/main" id="{2F32B31E-E16B-6C47-BADA-6D2B4E446878}"/>
              </a:ext>
            </a:extLst>
          </p:cNvPr>
          <p:cNvGrpSpPr/>
          <p:nvPr userDrawn="1"/>
        </p:nvGrpSpPr>
        <p:grpSpPr>
          <a:xfrm>
            <a:off x="6859" y="3"/>
            <a:ext cx="1235825" cy="1509523"/>
            <a:chOff x="10025268" y="-18034"/>
            <a:chExt cx="2124303" cy="1946080"/>
          </a:xfrm>
        </p:grpSpPr>
        <p:sp>
          <p:nvSpPr>
            <p:cNvPr id="33" name="Parallelogram 32">
              <a:extLst>
                <a:ext uri="{FF2B5EF4-FFF2-40B4-BE49-F238E27FC236}">
                  <a16:creationId xmlns:a16="http://schemas.microsoft.com/office/drawing/2014/main" id="{A8DE7C7C-4AF9-1B4D-B895-5D9D769F07E7}"/>
                </a:ext>
              </a:extLst>
            </p:cNvPr>
            <p:cNvSpPr/>
            <p:nvPr userDrawn="1"/>
          </p:nvSpPr>
          <p:spPr>
            <a:xfrm>
              <a:off x="10025268" y="-18034"/>
              <a:ext cx="1277643" cy="1946080"/>
            </a:xfrm>
            <a:prstGeom prst="parallelogram">
              <a:avLst>
                <a:gd name="adj" fmla="val 43349"/>
              </a:avLst>
            </a:prstGeom>
            <a:solidFill>
              <a:srgbClr val="0068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34" name="Parallelogram 33">
              <a:extLst>
                <a:ext uri="{FF2B5EF4-FFF2-40B4-BE49-F238E27FC236}">
                  <a16:creationId xmlns:a16="http://schemas.microsoft.com/office/drawing/2014/main" id="{23E35AEA-FC86-0748-AAEE-CD79B405DF43}"/>
                </a:ext>
              </a:extLst>
            </p:cNvPr>
            <p:cNvSpPr/>
            <p:nvPr userDrawn="1"/>
          </p:nvSpPr>
          <p:spPr>
            <a:xfrm>
              <a:off x="10871928" y="-18034"/>
              <a:ext cx="1277643" cy="1946080"/>
            </a:xfrm>
            <a:prstGeom prst="parallelogram">
              <a:avLst>
                <a:gd name="adj" fmla="val 43349"/>
              </a:avLst>
            </a:prstGeom>
            <a:solidFill>
              <a:srgbClr val="009E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grpSp>
      <p:sp>
        <p:nvSpPr>
          <p:cNvPr id="35" name="Text Placeholder 2">
            <a:extLst>
              <a:ext uri="{FF2B5EF4-FFF2-40B4-BE49-F238E27FC236}">
                <a16:creationId xmlns:a16="http://schemas.microsoft.com/office/drawing/2014/main" id="{B12ED2F9-8E7A-6044-8037-7591C3A8DA20}"/>
              </a:ext>
            </a:extLst>
          </p:cNvPr>
          <p:cNvSpPr>
            <a:spLocks noGrp="1"/>
          </p:cNvSpPr>
          <p:nvPr>
            <p:ph type="body" idx="11" hasCustomPrompt="1"/>
          </p:nvPr>
        </p:nvSpPr>
        <p:spPr>
          <a:xfrm>
            <a:off x="1306968" y="968841"/>
            <a:ext cx="2007734" cy="294391"/>
          </a:xfrm>
          <a:prstGeom prst="rect">
            <a:avLst/>
          </a:prstGeom>
        </p:spPr>
        <p:txBody>
          <a:bodyPr numCol="1" anchor="t">
            <a:normAutofit/>
          </a:bodyPr>
          <a:lstStyle>
            <a:lvl1pPr marL="192881" indent="-192881" algn="l">
              <a:lnSpc>
                <a:spcPct val="100000"/>
              </a:lnSpc>
              <a:buClr>
                <a:srgbClr val="A0C65C"/>
              </a:buClr>
              <a:buFont typeface="Arial" panose="020B0604020202020204" pitchFamily="34" charset="0"/>
              <a:buNone/>
              <a:defRPr sz="900" b="0">
                <a:solidFill>
                  <a:srgbClr val="009EDC"/>
                </a:solidFill>
              </a:defRPr>
            </a:lvl1pPr>
            <a:lvl2pPr marL="417910" indent="-160735" algn="ctr">
              <a:buClr>
                <a:srgbClr val="A0C65C"/>
              </a:buClr>
              <a:buFont typeface="Arial" panose="020B0604020202020204" pitchFamily="34" charset="0"/>
              <a:buNone/>
              <a:defRPr sz="1125">
                <a:solidFill>
                  <a:schemeClr val="tx1">
                    <a:lumMod val="65000"/>
                    <a:lumOff val="35000"/>
                  </a:schemeClr>
                </a:solidFill>
              </a:defRPr>
            </a:lvl2pPr>
            <a:lvl3pPr marL="642938" indent="-128588" algn="ctr">
              <a:buClr>
                <a:srgbClr val="A0C65C"/>
              </a:buClr>
              <a:buFont typeface="Arial" panose="020B0604020202020204" pitchFamily="34" charset="0"/>
              <a:buNone/>
              <a:defRPr sz="1013">
                <a:solidFill>
                  <a:schemeClr val="tx1">
                    <a:lumMod val="65000"/>
                    <a:lumOff val="35000"/>
                  </a:schemeClr>
                </a:solidFill>
              </a:defRPr>
            </a:lvl3pPr>
            <a:lvl4pPr marL="900113" indent="-128588" algn="ctr">
              <a:buClr>
                <a:srgbClr val="A0C65C"/>
              </a:buClr>
              <a:buFont typeface="Arial" panose="020B0604020202020204" pitchFamily="34" charset="0"/>
              <a:buNone/>
              <a:defRPr sz="900">
                <a:solidFill>
                  <a:schemeClr val="tx1">
                    <a:lumMod val="65000"/>
                    <a:lumOff val="35000"/>
                  </a:schemeClr>
                </a:solidFill>
              </a:defRPr>
            </a:lvl4pPr>
            <a:lvl5pPr marL="1157288" indent="-128588" algn="ctr">
              <a:buClr>
                <a:srgbClr val="A0C65C"/>
              </a:buClr>
              <a:buFont typeface="Arial" panose="020B0604020202020204" pitchFamily="34" charset="0"/>
              <a:buNone/>
              <a:defRPr sz="900">
                <a:solidFill>
                  <a:schemeClr val="tx1">
                    <a:lumMod val="65000"/>
                    <a:lumOff val="35000"/>
                  </a:schemeClr>
                </a:solidFill>
              </a:defRPr>
            </a:lvl5pPr>
          </a:lstStyle>
          <a:p>
            <a:pPr lvl="0"/>
            <a:r>
              <a:rPr lang="en-US"/>
              <a:t>Click to edit text</a:t>
            </a:r>
          </a:p>
        </p:txBody>
      </p:sp>
      <p:sp>
        <p:nvSpPr>
          <p:cNvPr id="37" name="Text Placeholder 2">
            <a:extLst>
              <a:ext uri="{FF2B5EF4-FFF2-40B4-BE49-F238E27FC236}">
                <a16:creationId xmlns:a16="http://schemas.microsoft.com/office/drawing/2014/main" id="{BC15BDF4-50F7-E44E-9196-BF67CBE450F9}"/>
              </a:ext>
            </a:extLst>
          </p:cNvPr>
          <p:cNvSpPr>
            <a:spLocks noGrp="1"/>
          </p:cNvSpPr>
          <p:nvPr>
            <p:ph type="body" idx="18" hasCustomPrompt="1"/>
          </p:nvPr>
        </p:nvSpPr>
        <p:spPr>
          <a:xfrm>
            <a:off x="1028700" y="1757328"/>
            <a:ext cx="2131010" cy="391927"/>
          </a:xfrm>
          <a:prstGeom prst="rect">
            <a:avLst/>
          </a:prstGeom>
        </p:spPr>
        <p:txBody>
          <a:bodyPr numCol="1" anchor="t">
            <a:normAutofit/>
          </a:bodyPr>
          <a:lstStyle>
            <a:lvl1pPr marL="192881" indent="-192881" algn="l">
              <a:lnSpc>
                <a:spcPct val="100000"/>
              </a:lnSpc>
              <a:buClr>
                <a:srgbClr val="A0C65C"/>
              </a:buClr>
              <a:buFont typeface="Arial" panose="020B0604020202020204" pitchFamily="34" charset="0"/>
              <a:buNone/>
              <a:defRPr sz="1013" b="1">
                <a:solidFill>
                  <a:srgbClr val="58C9EC"/>
                </a:solidFill>
              </a:defRPr>
            </a:lvl1pPr>
            <a:lvl2pPr marL="417910" indent="-160735" algn="ctr">
              <a:buClr>
                <a:srgbClr val="A0C65C"/>
              </a:buClr>
              <a:buFont typeface="Arial" panose="020B0604020202020204" pitchFamily="34" charset="0"/>
              <a:buNone/>
              <a:defRPr sz="1125">
                <a:solidFill>
                  <a:schemeClr val="tx1">
                    <a:lumMod val="65000"/>
                    <a:lumOff val="35000"/>
                  </a:schemeClr>
                </a:solidFill>
              </a:defRPr>
            </a:lvl2pPr>
            <a:lvl3pPr marL="642938" indent="-128588" algn="ctr">
              <a:buClr>
                <a:srgbClr val="A0C65C"/>
              </a:buClr>
              <a:buFont typeface="Arial" panose="020B0604020202020204" pitchFamily="34" charset="0"/>
              <a:buNone/>
              <a:defRPr sz="1013">
                <a:solidFill>
                  <a:schemeClr val="tx1">
                    <a:lumMod val="65000"/>
                    <a:lumOff val="35000"/>
                  </a:schemeClr>
                </a:solidFill>
              </a:defRPr>
            </a:lvl3pPr>
            <a:lvl4pPr marL="900113" indent="-128588" algn="ctr">
              <a:buClr>
                <a:srgbClr val="A0C65C"/>
              </a:buClr>
              <a:buFont typeface="Arial" panose="020B0604020202020204" pitchFamily="34" charset="0"/>
              <a:buNone/>
              <a:defRPr sz="900">
                <a:solidFill>
                  <a:schemeClr val="tx1">
                    <a:lumMod val="65000"/>
                    <a:lumOff val="35000"/>
                  </a:schemeClr>
                </a:solidFill>
              </a:defRPr>
            </a:lvl4pPr>
            <a:lvl5pPr marL="1157288" indent="-128588" algn="ctr">
              <a:buClr>
                <a:srgbClr val="A0C65C"/>
              </a:buClr>
              <a:buFont typeface="Arial" panose="020B0604020202020204" pitchFamily="34" charset="0"/>
              <a:buNone/>
              <a:defRPr sz="900">
                <a:solidFill>
                  <a:schemeClr val="tx1">
                    <a:lumMod val="65000"/>
                    <a:lumOff val="35000"/>
                  </a:schemeClr>
                </a:solidFill>
              </a:defRPr>
            </a:lvl5pPr>
          </a:lstStyle>
          <a:p>
            <a:pPr lvl="0"/>
            <a:r>
              <a:rPr lang="en-US"/>
              <a:t>Click to edit text</a:t>
            </a:r>
          </a:p>
        </p:txBody>
      </p:sp>
      <p:sp>
        <p:nvSpPr>
          <p:cNvPr id="38" name="Text Placeholder 2">
            <a:extLst>
              <a:ext uri="{FF2B5EF4-FFF2-40B4-BE49-F238E27FC236}">
                <a16:creationId xmlns:a16="http://schemas.microsoft.com/office/drawing/2014/main" id="{C00EAE6B-4DC2-E04E-AE82-B36EC9C0C087}"/>
              </a:ext>
            </a:extLst>
          </p:cNvPr>
          <p:cNvSpPr>
            <a:spLocks noGrp="1"/>
          </p:cNvSpPr>
          <p:nvPr>
            <p:ph type="body" idx="19" hasCustomPrompt="1"/>
          </p:nvPr>
        </p:nvSpPr>
        <p:spPr>
          <a:xfrm>
            <a:off x="1028700" y="2232813"/>
            <a:ext cx="2131010" cy="714770"/>
          </a:xfrm>
          <a:prstGeom prst="rect">
            <a:avLst/>
          </a:prstGeom>
        </p:spPr>
        <p:txBody>
          <a:bodyPr numCol="1" anchor="t">
            <a:normAutofit/>
          </a:bodyPr>
          <a:lstStyle>
            <a:lvl1pPr marL="192881" indent="-192881" algn="l">
              <a:lnSpc>
                <a:spcPct val="100000"/>
              </a:lnSpc>
              <a:buClr>
                <a:srgbClr val="A0C65C"/>
              </a:buClr>
              <a:buFont typeface="Arial" panose="020B0604020202020204" pitchFamily="34" charset="0"/>
              <a:buNone/>
              <a:defRPr sz="675" b="0">
                <a:solidFill>
                  <a:schemeClr val="bg1">
                    <a:lumMod val="50000"/>
                  </a:schemeClr>
                </a:solidFill>
              </a:defRPr>
            </a:lvl1pPr>
            <a:lvl2pPr marL="417910" indent="-160735" algn="ctr">
              <a:buClr>
                <a:srgbClr val="A0C65C"/>
              </a:buClr>
              <a:buFont typeface="Arial" panose="020B0604020202020204" pitchFamily="34" charset="0"/>
              <a:buNone/>
              <a:defRPr sz="1125">
                <a:solidFill>
                  <a:schemeClr val="tx1">
                    <a:lumMod val="65000"/>
                    <a:lumOff val="35000"/>
                  </a:schemeClr>
                </a:solidFill>
              </a:defRPr>
            </a:lvl2pPr>
            <a:lvl3pPr marL="642938" indent="-128588" algn="ctr">
              <a:buClr>
                <a:srgbClr val="A0C65C"/>
              </a:buClr>
              <a:buFont typeface="Arial" panose="020B0604020202020204" pitchFamily="34" charset="0"/>
              <a:buNone/>
              <a:defRPr sz="1013">
                <a:solidFill>
                  <a:schemeClr val="tx1">
                    <a:lumMod val="65000"/>
                    <a:lumOff val="35000"/>
                  </a:schemeClr>
                </a:solidFill>
              </a:defRPr>
            </a:lvl3pPr>
            <a:lvl4pPr marL="900113" indent="-128588" algn="ctr">
              <a:buClr>
                <a:srgbClr val="A0C65C"/>
              </a:buClr>
              <a:buFont typeface="Arial" panose="020B0604020202020204" pitchFamily="34" charset="0"/>
              <a:buNone/>
              <a:defRPr sz="900">
                <a:solidFill>
                  <a:schemeClr val="tx1">
                    <a:lumMod val="65000"/>
                    <a:lumOff val="35000"/>
                  </a:schemeClr>
                </a:solidFill>
              </a:defRPr>
            </a:lvl4pPr>
            <a:lvl5pPr marL="1157288" indent="-128588" algn="ctr">
              <a:buClr>
                <a:srgbClr val="A0C65C"/>
              </a:buClr>
              <a:buFont typeface="Arial" panose="020B0604020202020204" pitchFamily="34" charset="0"/>
              <a:buNone/>
              <a:defRPr sz="900">
                <a:solidFill>
                  <a:schemeClr val="tx1">
                    <a:lumMod val="65000"/>
                    <a:lumOff val="35000"/>
                  </a:schemeClr>
                </a:solidFill>
              </a:defRPr>
            </a:lvl5pPr>
          </a:lstStyle>
          <a:p>
            <a:pPr lvl="0"/>
            <a:r>
              <a:rPr lang="en-US"/>
              <a:t>Click to edit text</a:t>
            </a:r>
          </a:p>
        </p:txBody>
      </p:sp>
      <p:sp>
        <p:nvSpPr>
          <p:cNvPr id="40" name="Text Placeholder 2">
            <a:extLst>
              <a:ext uri="{FF2B5EF4-FFF2-40B4-BE49-F238E27FC236}">
                <a16:creationId xmlns:a16="http://schemas.microsoft.com/office/drawing/2014/main" id="{CA9BA4EA-A933-EE43-8000-579F9C781F5E}"/>
              </a:ext>
            </a:extLst>
          </p:cNvPr>
          <p:cNvSpPr>
            <a:spLocks noGrp="1"/>
          </p:cNvSpPr>
          <p:nvPr>
            <p:ph type="body" idx="20" hasCustomPrompt="1"/>
          </p:nvPr>
        </p:nvSpPr>
        <p:spPr>
          <a:xfrm>
            <a:off x="1028700" y="3315465"/>
            <a:ext cx="2131010" cy="391927"/>
          </a:xfrm>
          <a:prstGeom prst="rect">
            <a:avLst/>
          </a:prstGeom>
        </p:spPr>
        <p:txBody>
          <a:bodyPr numCol="1" anchor="t">
            <a:normAutofit/>
          </a:bodyPr>
          <a:lstStyle>
            <a:lvl1pPr marL="192881" indent="-192881" algn="l">
              <a:lnSpc>
                <a:spcPct val="100000"/>
              </a:lnSpc>
              <a:buClr>
                <a:srgbClr val="A0C65C"/>
              </a:buClr>
              <a:buFont typeface="Arial" panose="020B0604020202020204" pitchFamily="34" charset="0"/>
              <a:buNone/>
              <a:defRPr sz="1013" b="1">
                <a:solidFill>
                  <a:srgbClr val="58C9EC"/>
                </a:solidFill>
              </a:defRPr>
            </a:lvl1pPr>
            <a:lvl2pPr marL="417910" indent="-160735" algn="ctr">
              <a:buClr>
                <a:srgbClr val="A0C65C"/>
              </a:buClr>
              <a:buFont typeface="Arial" panose="020B0604020202020204" pitchFamily="34" charset="0"/>
              <a:buNone/>
              <a:defRPr sz="1125">
                <a:solidFill>
                  <a:schemeClr val="tx1">
                    <a:lumMod val="65000"/>
                    <a:lumOff val="35000"/>
                  </a:schemeClr>
                </a:solidFill>
              </a:defRPr>
            </a:lvl2pPr>
            <a:lvl3pPr marL="642938" indent="-128588" algn="ctr">
              <a:buClr>
                <a:srgbClr val="A0C65C"/>
              </a:buClr>
              <a:buFont typeface="Arial" panose="020B0604020202020204" pitchFamily="34" charset="0"/>
              <a:buNone/>
              <a:defRPr sz="1013">
                <a:solidFill>
                  <a:schemeClr val="tx1">
                    <a:lumMod val="65000"/>
                    <a:lumOff val="35000"/>
                  </a:schemeClr>
                </a:solidFill>
              </a:defRPr>
            </a:lvl3pPr>
            <a:lvl4pPr marL="900113" indent="-128588" algn="ctr">
              <a:buClr>
                <a:srgbClr val="A0C65C"/>
              </a:buClr>
              <a:buFont typeface="Arial" panose="020B0604020202020204" pitchFamily="34" charset="0"/>
              <a:buNone/>
              <a:defRPr sz="900">
                <a:solidFill>
                  <a:schemeClr val="tx1">
                    <a:lumMod val="65000"/>
                    <a:lumOff val="35000"/>
                  </a:schemeClr>
                </a:solidFill>
              </a:defRPr>
            </a:lvl4pPr>
            <a:lvl5pPr marL="1157288" indent="-128588" algn="ctr">
              <a:buClr>
                <a:srgbClr val="A0C65C"/>
              </a:buClr>
              <a:buFont typeface="Arial" panose="020B0604020202020204" pitchFamily="34" charset="0"/>
              <a:buNone/>
              <a:defRPr sz="900">
                <a:solidFill>
                  <a:schemeClr val="tx1">
                    <a:lumMod val="65000"/>
                    <a:lumOff val="35000"/>
                  </a:schemeClr>
                </a:solidFill>
              </a:defRPr>
            </a:lvl5pPr>
          </a:lstStyle>
          <a:p>
            <a:pPr lvl="0"/>
            <a:r>
              <a:rPr lang="en-US"/>
              <a:t>Click to edit text</a:t>
            </a:r>
          </a:p>
        </p:txBody>
      </p:sp>
      <p:sp>
        <p:nvSpPr>
          <p:cNvPr id="41" name="Text Placeholder 2">
            <a:extLst>
              <a:ext uri="{FF2B5EF4-FFF2-40B4-BE49-F238E27FC236}">
                <a16:creationId xmlns:a16="http://schemas.microsoft.com/office/drawing/2014/main" id="{BDB1E86E-1BDC-A042-89B3-2C36F18EC58C}"/>
              </a:ext>
            </a:extLst>
          </p:cNvPr>
          <p:cNvSpPr>
            <a:spLocks noGrp="1"/>
          </p:cNvSpPr>
          <p:nvPr>
            <p:ph type="body" idx="21" hasCustomPrompt="1"/>
          </p:nvPr>
        </p:nvSpPr>
        <p:spPr>
          <a:xfrm>
            <a:off x="1028700" y="3790953"/>
            <a:ext cx="2131010" cy="680633"/>
          </a:xfrm>
          <a:prstGeom prst="rect">
            <a:avLst/>
          </a:prstGeom>
        </p:spPr>
        <p:txBody>
          <a:bodyPr numCol="1" anchor="t">
            <a:normAutofit/>
          </a:bodyPr>
          <a:lstStyle>
            <a:lvl1pPr marL="192881" indent="-192881" algn="l">
              <a:lnSpc>
                <a:spcPct val="100000"/>
              </a:lnSpc>
              <a:buClr>
                <a:srgbClr val="A0C65C"/>
              </a:buClr>
              <a:buFont typeface="Arial" panose="020B0604020202020204" pitchFamily="34" charset="0"/>
              <a:buNone/>
              <a:defRPr sz="675" b="0">
                <a:solidFill>
                  <a:schemeClr val="bg1">
                    <a:lumMod val="50000"/>
                  </a:schemeClr>
                </a:solidFill>
              </a:defRPr>
            </a:lvl1pPr>
            <a:lvl2pPr marL="417910" indent="-160735" algn="ctr">
              <a:buClr>
                <a:srgbClr val="A0C65C"/>
              </a:buClr>
              <a:buFont typeface="Arial" panose="020B0604020202020204" pitchFamily="34" charset="0"/>
              <a:buNone/>
              <a:defRPr sz="1125">
                <a:solidFill>
                  <a:schemeClr val="tx1">
                    <a:lumMod val="65000"/>
                    <a:lumOff val="35000"/>
                  </a:schemeClr>
                </a:solidFill>
              </a:defRPr>
            </a:lvl2pPr>
            <a:lvl3pPr marL="642938" indent="-128588" algn="ctr">
              <a:buClr>
                <a:srgbClr val="A0C65C"/>
              </a:buClr>
              <a:buFont typeface="Arial" panose="020B0604020202020204" pitchFamily="34" charset="0"/>
              <a:buNone/>
              <a:defRPr sz="1013">
                <a:solidFill>
                  <a:schemeClr val="tx1">
                    <a:lumMod val="65000"/>
                    <a:lumOff val="35000"/>
                  </a:schemeClr>
                </a:solidFill>
              </a:defRPr>
            </a:lvl3pPr>
            <a:lvl4pPr marL="900113" indent="-128588" algn="ctr">
              <a:buClr>
                <a:srgbClr val="A0C65C"/>
              </a:buClr>
              <a:buFont typeface="Arial" panose="020B0604020202020204" pitchFamily="34" charset="0"/>
              <a:buNone/>
              <a:defRPr sz="900">
                <a:solidFill>
                  <a:schemeClr val="tx1">
                    <a:lumMod val="65000"/>
                    <a:lumOff val="35000"/>
                  </a:schemeClr>
                </a:solidFill>
              </a:defRPr>
            </a:lvl4pPr>
            <a:lvl5pPr marL="1157288" indent="-128588" algn="ctr">
              <a:buClr>
                <a:srgbClr val="A0C65C"/>
              </a:buClr>
              <a:buFont typeface="Arial" panose="020B0604020202020204" pitchFamily="34" charset="0"/>
              <a:buNone/>
              <a:defRPr sz="900">
                <a:solidFill>
                  <a:schemeClr val="tx1">
                    <a:lumMod val="65000"/>
                    <a:lumOff val="35000"/>
                  </a:schemeClr>
                </a:solidFill>
              </a:defRPr>
            </a:lvl5pPr>
          </a:lstStyle>
          <a:p>
            <a:pPr lvl="0"/>
            <a:r>
              <a:rPr lang="en-US"/>
              <a:t>Click to edit text</a:t>
            </a:r>
          </a:p>
        </p:txBody>
      </p:sp>
      <p:sp>
        <p:nvSpPr>
          <p:cNvPr id="42" name="Content Placeholder 2">
            <a:extLst>
              <a:ext uri="{FF2B5EF4-FFF2-40B4-BE49-F238E27FC236}">
                <a16:creationId xmlns:a16="http://schemas.microsoft.com/office/drawing/2014/main" id="{F2FF7864-72A5-8840-B339-B9AAFDC2346C}"/>
              </a:ext>
            </a:extLst>
          </p:cNvPr>
          <p:cNvSpPr>
            <a:spLocks noGrp="1"/>
          </p:cNvSpPr>
          <p:nvPr>
            <p:ph idx="22" hasCustomPrompt="1"/>
          </p:nvPr>
        </p:nvSpPr>
        <p:spPr>
          <a:xfrm>
            <a:off x="3429002" y="968838"/>
            <a:ext cx="3292899" cy="3584112"/>
          </a:xfrm>
          <a:prstGeom prst="rect">
            <a:avLst/>
          </a:prstGeom>
        </p:spPr>
        <p:txBody>
          <a:bodyPr/>
          <a:lstStyle>
            <a:lvl1pPr>
              <a:buClr>
                <a:srgbClr val="A0C65C"/>
              </a:buClr>
              <a:buNone/>
              <a:defRPr>
                <a:solidFill>
                  <a:schemeClr val="tx1">
                    <a:lumMod val="65000"/>
                    <a:lumOff val="35000"/>
                  </a:schemeClr>
                </a:solidFill>
              </a:defRPr>
            </a:lvl1pPr>
            <a:lvl2pPr marL="417910" indent="-160735">
              <a:buClr>
                <a:srgbClr val="A0C65C"/>
              </a:buClr>
              <a:buFont typeface="Arial" panose="020B0604020202020204" pitchFamily="34" charset="0"/>
              <a:buNone/>
              <a:defRPr>
                <a:solidFill>
                  <a:schemeClr val="tx1">
                    <a:lumMod val="65000"/>
                    <a:lumOff val="35000"/>
                  </a:schemeClr>
                </a:solidFill>
              </a:defRPr>
            </a:lvl2pPr>
            <a:lvl3pPr marL="642938" indent="-128588">
              <a:buClr>
                <a:srgbClr val="A0C65C"/>
              </a:buClr>
              <a:buFont typeface="Arial" panose="020B0604020202020204" pitchFamily="34" charset="0"/>
              <a:buNone/>
              <a:defRPr>
                <a:solidFill>
                  <a:schemeClr val="tx1">
                    <a:lumMod val="65000"/>
                    <a:lumOff val="35000"/>
                  </a:schemeClr>
                </a:solidFill>
              </a:defRPr>
            </a:lvl3pPr>
            <a:lvl4pPr marL="900113" indent="-128588">
              <a:buClr>
                <a:srgbClr val="A0C65C"/>
              </a:buClr>
              <a:buFont typeface="Arial" panose="020B0604020202020204" pitchFamily="34" charset="0"/>
              <a:buNone/>
              <a:defRPr>
                <a:solidFill>
                  <a:schemeClr val="tx1">
                    <a:lumMod val="65000"/>
                    <a:lumOff val="35000"/>
                  </a:schemeClr>
                </a:solidFill>
              </a:defRPr>
            </a:lvl4pPr>
            <a:lvl5pPr marL="1157288" indent="-128588">
              <a:buClr>
                <a:srgbClr val="A0C65C"/>
              </a:buClr>
              <a:buFont typeface="Arial" panose="020B0604020202020204" pitchFamily="34" charset="0"/>
              <a:buNone/>
              <a:defRPr>
                <a:solidFill>
                  <a:schemeClr val="tx1">
                    <a:lumMod val="65000"/>
                    <a:lumOff val="35000"/>
                  </a:schemeClr>
                </a:solidFill>
              </a:defRPr>
            </a:lvl5pPr>
          </a:lstStyle>
          <a:p>
            <a:pPr lvl="0"/>
            <a:r>
              <a:rPr lang="en-US"/>
              <a:t>Insert image</a:t>
            </a:r>
          </a:p>
        </p:txBody>
      </p:sp>
      <p:sp>
        <p:nvSpPr>
          <p:cNvPr id="43" name="Text Placeholder 2">
            <a:extLst>
              <a:ext uri="{FF2B5EF4-FFF2-40B4-BE49-F238E27FC236}">
                <a16:creationId xmlns:a16="http://schemas.microsoft.com/office/drawing/2014/main" id="{B20344E9-2D51-F04F-B18C-8CC851EDAC60}"/>
              </a:ext>
            </a:extLst>
          </p:cNvPr>
          <p:cNvSpPr>
            <a:spLocks noGrp="1"/>
          </p:cNvSpPr>
          <p:nvPr>
            <p:ph type="body" idx="23" hasCustomPrompt="1"/>
          </p:nvPr>
        </p:nvSpPr>
        <p:spPr>
          <a:xfrm>
            <a:off x="326440" y="1999830"/>
            <a:ext cx="587960" cy="391927"/>
          </a:xfrm>
          <a:prstGeom prst="rect">
            <a:avLst/>
          </a:prstGeom>
        </p:spPr>
        <p:txBody>
          <a:bodyPr numCol="1" anchor="ctr">
            <a:noAutofit/>
          </a:bodyPr>
          <a:lstStyle>
            <a:lvl1pPr marL="192881" indent="-192881" algn="ctr">
              <a:lnSpc>
                <a:spcPct val="100000"/>
              </a:lnSpc>
              <a:buClr>
                <a:srgbClr val="A0C65C"/>
              </a:buClr>
              <a:buFont typeface="Arial" panose="020B0604020202020204" pitchFamily="34" charset="0"/>
              <a:buNone/>
              <a:defRPr sz="2250" b="1" i="0">
                <a:solidFill>
                  <a:schemeClr val="bg1"/>
                </a:solidFill>
                <a:latin typeface="Arial Black" panose="020B0604020202020204" pitchFamily="34" charset="0"/>
                <a:cs typeface="Arial Black" panose="020B0604020202020204" pitchFamily="34" charset="0"/>
              </a:defRPr>
            </a:lvl1pPr>
            <a:lvl2pPr marL="417910" indent="-160735" algn="ctr">
              <a:buClr>
                <a:srgbClr val="A0C65C"/>
              </a:buClr>
              <a:buFont typeface="Arial" panose="020B0604020202020204" pitchFamily="34" charset="0"/>
              <a:buNone/>
              <a:defRPr sz="1125">
                <a:solidFill>
                  <a:schemeClr val="tx1">
                    <a:lumMod val="65000"/>
                    <a:lumOff val="35000"/>
                  </a:schemeClr>
                </a:solidFill>
              </a:defRPr>
            </a:lvl2pPr>
            <a:lvl3pPr marL="642938" indent="-128588" algn="ctr">
              <a:buClr>
                <a:srgbClr val="A0C65C"/>
              </a:buClr>
              <a:buFont typeface="Arial" panose="020B0604020202020204" pitchFamily="34" charset="0"/>
              <a:buNone/>
              <a:defRPr sz="1013">
                <a:solidFill>
                  <a:schemeClr val="tx1">
                    <a:lumMod val="65000"/>
                    <a:lumOff val="35000"/>
                  </a:schemeClr>
                </a:solidFill>
              </a:defRPr>
            </a:lvl3pPr>
            <a:lvl4pPr marL="900113" indent="-128588" algn="ctr">
              <a:buClr>
                <a:srgbClr val="A0C65C"/>
              </a:buClr>
              <a:buFont typeface="Arial" panose="020B0604020202020204" pitchFamily="34" charset="0"/>
              <a:buNone/>
              <a:defRPr sz="900">
                <a:solidFill>
                  <a:schemeClr val="tx1">
                    <a:lumMod val="65000"/>
                    <a:lumOff val="35000"/>
                  </a:schemeClr>
                </a:solidFill>
              </a:defRPr>
            </a:lvl4pPr>
            <a:lvl5pPr marL="1157288" indent="-128588" algn="ctr">
              <a:buClr>
                <a:srgbClr val="A0C65C"/>
              </a:buClr>
              <a:buFont typeface="Arial" panose="020B0604020202020204" pitchFamily="34" charset="0"/>
              <a:buNone/>
              <a:defRPr sz="900">
                <a:solidFill>
                  <a:schemeClr val="tx1">
                    <a:lumMod val="65000"/>
                    <a:lumOff val="35000"/>
                  </a:schemeClr>
                </a:solidFill>
              </a:defRPr>
            </a:lvl5pPr>
          </a:lstStyle>
          <a:p>
            <a:pPr lvl="0"/>
            <a:r>
              <a:rPr lang="en-US"/>
              <a:t>1</a:t>
            </a:r>
          </a:p>
        </p:txBody>
      </p:sp>
      <p:sp>
        <p:nvSpPr>
          <p:cNvPr id="44" name="Text Placeholder 2">
            <a:extLst>
              <a:ext uri="{FF2B5EF4-FFF2-40B4-BE49-F238E27FC236}">
                <a16:creationId xmlns:a16="http://schemas.microsoft.com/office/drawing/2014/main" id="{CB6281F7-CC1E-C94B-AA7E-DE5FAB829756}"/>
              </a:ext>
            </a:extLst>
          </p:cNvPr>
          <p:cNvSpPr>
            <a:spLocks noGrp="1"/>
          </p:cNvSpPr>
          <p:nvPr>
            <p:ph type="body" idx="24" hasCustomPrompt="1"/>
          </p:nvPr>
        </p:nvSpPr>
        <p:spPr>
          <a:xfrm>
            <a:off x="326440" y="3572598"/>
            <a:ext cx="587960" cy="391927"/>
          </a:xfrm>
          <a:prstGeom prst="rect">
            <a:avLst/>
          </a:prstGeom>
        </p:spPr>
        <p:txBody>
          <a:bodyPr numCol="1" anchor="ctr">
            <a:noAutofit/>
          </a:bodyPr>
          <a:lstStyle>
            <a:lvl1pPr marL="192881" indent="-192881" algn="ctr">
              <a:lnSpc>
                <a:spcPct val="100000"/>
              </a:lnSpc>
              <a:buClr>
                <a:srgbClr val="A0C65C"/>
              </a:buClr>
              <a:buFont typeface="Arial" panose="020B0604020202020204" pitchFamily="34" charset="0"/>
              <a:buNone/>
              <a:defRPr sz="2250" b="1" i="0">
                <a:solidFill>
                  <a:schemeClr val="bg1"/>
                </a:solidFill>
                <a:latin typeface="Arial Black" panose="020B0604020202020204" pitchFamily="34" charset="0"/>
                <a:cs typeface="Arial Black" panose="020B0604020202020204" pitchFamily="34" charset="0"/>
              </a:defRPr>
            </a:lvl1pPr>
            <a:lvl2pPr marL="417910" indent="-160735" algn="ctr">
              <a:buClr>
                <a:srgbClr val="A0C65C"/>
              </a:buClr>
              <a:buFont typeface="Arial" panose="020B0604020202020204" pitchFamily="34" charset="0"/>
              <a:buNone/>
              <a:defRPr sz="1125">
                <a:solidFill>
                  <a:schemeClr val="tx1">
                    <a:lumMod val="65000"/>
                    <a:lumOff val="35000"/>
                  </a:schemeClr>
                </a:solidFill>
              </a:defRPr>
            </a:lvl2pPr>
            <a:lvl3pPr marL="642938" indent="-128588" algn="ctr">
              <a:buClr>
                <a:srgbClr val="A0C65C"/>
              </a:buClr>
              <a:buFont typeface="Arial" panose="020B0604020202020204" pitchFamily="34" charset="0"/>
              <a:buNone/>
              <a:defRPr sz="1013">
                <a:solidFill>
                  <a:schemeClr val="tx1">
                    <a:lumMod val="65000"/>
                    <a:lumOff val="35000"/>
                  </a:schemeClr>
                </a:solidFill>
              </a:defRPr>
            </a:lvl3pPr>
            <a:lvl4pPr marL="900113" indent="-128588" algn="ctr">
              <a:buClr>
                <a:srgbClr val="A0C65C"/>
              </a:buClr>
              <a:buFont typeface="Arial" panose="020B0604020202020204" pitchFamily="34" charset="0"/>
              <a:buNone/>
              <a:defRPr sz="900">
                <a:solidFill>
                  <a:schemeClr val="tx1">
                    <a:lumMod val="65000"/>
                    <a:lumOff val="35000"/>
                  </a:schemeClr>
                </a:solidFill>
              </a:defRPr>
            </a:lvl4pPr>
            <a:lvl5pPr marL="1157288" indent="-128588" algn="ctr">
              <a:buClr>
                <a:srgbClr val="A0C65C"/>
              </a:buClr>
              <a:buFont typeface="Arial" panose="020B0604020202020204" pitchFamily="34" charset="0"/>
              <a:buNone/>
              <a:defRPr sz="900">
                <a:solidFill>
                  <a:schemeClr val="tx1">
                    <a:lumMod val="65000"/>
                    <a:lumOff val="35000"/>
                  </a:schemeClr>
                </a:solidFill>
              </a:defRPr>
            </a:lvl5pPr>
          </a:lstStyle>
          <a:p>
            <a:pPr lvl="0"/>
            <a:r>
              <a:rPr lang="en-US"/>
              <a:t>2</a:t>
            </a:r>
          </a:p>
        </p:txBody>
      </p:sp>
      <p:sp>
        <p:nvSpPr>
          <p:cNvPr id="45" name="Slide Number Placeholder 3">
            <a:extLst>
              <a:ext uri="{FF2B5EF4-FFF2-40B4-BE49-F238E27FC236}">
                <a16:creationId xmlns:a16="http://schemas.microsoft.com/office/drawing/2014/main" id="{4B153308-3386-CE49-BCBB-19A5B543E8E8}"/>
              </a:ext>
            </a:extLst>
          </p:cNvPr>
          <p:cNvSpPr txBox="1">
            <a:spLocks/>
          </p:cNvSpPr>
          <p:nvPr userDrawn="1"/>
        </p:nvSpPr>
        <p:spPr>
          <a:xfrm>
            <a:off x="6364596" y="4692015"/>
            <a:ext cx="493404" cy="2159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94">
                <a:solidFill>
                  <a:schemeClr val="bg1">
                    <a:lumMod val="75000"/>
                  </a:schemeClr>
                </a:solidFill>
                <a:latin typeface="Arial" panose="020B0604020202020204" pitchFamily="34" charset="0"/>
                <a:cs typeface="Arial" panose="020B0604020202020204" pitchFamily="34" charset="0"/>
              </a:rPr>
              <a:t>Page </a:t>
            </a:r>
            <a:fld id="{B4DC8489-238C-DE49-B14D-0582873A6918}" type="slidenum">
              <a:rPr lang="en-US" sz="394" smtClean="0">
                <a:solidFill>
                  <a:schemeClr val="bg1">
                    <a:lumMod val="75000"/>
                  </a:schemeClr>
                </a:solidFill>
                <a:latin typeface="Arial" panose="020B0604020202020204" pitchFamily="34" charset="0"/>
                <a:cs typeface="Arial" panose="020B0604020202020204" pitchFamily="34" charset="0"/>
              </a:rPr>
              <a:pPr/>
              <a:t>‹#›</a:t>
            </a:fld>
            <a:endParaRPr lang="en-US" sz="394">
              <a:solidFill>
                <a:schemeClr val="bg1">
                  <a:lumMod val="7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759400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45" name="Slide Number Placeholder 3">
            <a:extLst>
              <a:ext uri="{FF2B5EF4-FFF2-40B4-BE49-F238E27FC236}">
                <a16:creationId xmlns:a16="http://schemas.microsoft.com/office/drawing/2014/main" id="{4B153308-3386-CE49-BCBB-19A5B543E8E8}"/>
              </a:ext>
            </a:extLst>
          </p:cNvPr>
          <p:cNvSpPr txBox="1">
            <a:spLocks/>
          </p:cNvSpPr>
          <p:nvPr userDrawn="1"/>
        </p:nvSpPr>
        <p:spPr>
          <a:xfrm>
            <a:off x="6364596" y="4692015"/>
            <a:ext cx="493404" cy="2159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94">
                <a:solidFill>
                  <a:schemeClr val="bg1">
                    <a:lumMod val="75000"/>
                  </a:schemeClr>
                </a:solidFill>
                <a:latin typeface="Arial" panose="020B0604020202020204" pitchFamily="34" charset="0"/>
                <a:cs typeface="Arial" panose="020B0604020202020204" pitchFamily="34" charset="0"/>
              </a:rPr>
              <a:t>Page </a:t>
            </a:r>
            <a:fld id="{B4DC8489-238C-DE49-B14D-0582873A6918}" type="slidenum">
              <a:rPr lang="en-US" sz="394" smtClean="0">
                <a:solidFill>
                  <a:schemeClr val="bg1">
                    <a:lumMod val="75000"/>
                  </a:schemeClr>
                </a:solidFill>
                <a:latin typeface="Arial" panose="020B0604020202020204" pitchFamily="34" charset="0"/>
                <a:cs typeface="Arial" panose="020B0604020202020204" pitchFamily="34" charset="0"/>
              </a:rPr>
              <a:pPr/>
              <a:t>‹#›</a:t>
            </a:fld>
            <a:endParaRPr lang="en-US" sz="394">
              <a:solidFill>
                <a:schemeClr val="bg1">
                  <a:lumMod val="75000"/>
                </a:schemeClr>
              </a:solidFill>
              <a:latin typeface="Arial" panose="020B0604020202020204" pitchFamily="34" charset="0"/>
              <a:cs typeface="Arial" panose="020B0604020202020204" pitchFamily="34" charset="0"/>
            </a:endParaRPr>
          </a:p>
        </p:txBody>
      </p:sp>
      <p:sp>
        <p:nvSpPr>
          <p:cNvPr id="17" name="Title 1">
            <a:extLst>
              <a:ext uri="{FF2B5EF4-FFF2-40B4-BE49-F238E27FC236}">
                <a16:creationId xmlns:a16="http://schemas.microsoft.com/office/drawing/2014/main" id="{8924BAB1-519E-4947-9A0D-1D109A2C266B}"/>
              </a:ext>
            </a:extLst>
          </p:cNvPr>
          <p:cNvSpPr>
            <a:spLocks noGrp="1"/>
          </p:cNvSpPr>
          <p:nvPr>
            <p:ph type="title" hasCustomPrompt="1"/>
          </p:nvPr>
        </p:nvSpPr>
        <p:spPr>
          <a:xfrm>
            <a:off x="1306968" y="185612"/>
            <a:ext cx="5414933" cy="709741"/>
          </a:xfrm>
          <a:prstGeom prst="rect">
            <a:avLst/>
          </a:prstGeom>
        </p:spPr>
        <p:txBody>
          <a:bodyPr/>
          <a:lstStyle/>
          <a:p>
            <a:r>
              <a:rPr lang="en-US"/>
              <a:t>Click to edit title style</a:t>
            </a:r>
          </a:p>
        </p:txBody>
      </p:sp>
      <p:grpSp>
        <p:nvGrpSpPr>
          <p:cNvPr id="18" name="Group 17">
            <a:extLst>
              <a:ext uri="{FF2B5EF4-FFF2-40B4-BE49-F238E27FC236}">
                <a16:creationId xmlns:a16="http://schemas.microsoft.com/office/drawing/2014/main" id="{E81BD142-882B-4648-991D-C265DAFCA6E9}"/>
              </a:ext>
            </a:extLst>
          </p:cNvPr>
          <p:cNvGrpSpPr/>
          <p:nvPr userDrawn="1"/>
        </p:nvGrpSpPr>
        <p:grpSpPr>
          <a:xfrm>
            <a:off x="6859" y="3"/>
            <a:ext cx="1235825" cy="1509523"/>
            <a:chOff x="10025268" y="-18034"/>
            <a:chExt cx="2124303" cy="1946080"/>
          </a:xfrm>
        </p:grpSpPr>
        <p:sp>
          <p:nvSpPr>
            <p:cNvPr id="20" name="Parallelogram 19">
              <a:extLst>
                <a:ext uri="{FF2B5EF4-FFF2-40B4-BE49-F238E27FC236}">
                  <a16:creationId xmlns:a16="http://schemas.microsoft.com/office/drawing/2014/main" id="{C1015330-11A4-7C46-A045-53573C4CA9EF}"/>
                </a:ext>
              </a:extLst>
            </p:cNvPr>
            <p:cNvSpPr/>
            <p:nvPr userDrawn="1"/>
          </p:nvSpPr>
          <p:spPr>
            <a:xfrm>
              <a:off x="10025268" y="-18034"/>
              <a:ext cx="1277643" cy="1946080"/>
            </a:xfrm>
            <a:prstGeom prst="parallelogram">
              <a:avLst>
                <a:gd name="adj" fmla="val 43349"/>
              </a:avLst>
            </a:prstGeom>
            <a:solidFill>
              <a:srgbClr val="0068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21" name="Parallelogram 20">
              <a:extLst>
                <a:ext uri="{FF2B5EF4-FFF2-40B4-BE49-F238E27FC236}">
                  <a16:creationId xmlns:a16="http://schemas.microsoft.com/office/drawing/2014/main" id="{A62EDDB0-6B3E-7A4A-B977-1DAC068D4BF2}"/>
                </a:ext>
              </a:extLst>
            </p:cNvPr>
            <p:cNvSpPr/>
            <p:nvPr userDrawn="1"/>
          </p:nvSpPr>
          <p:spPr>
            <a:xfrm>
              <a:off x="10871928" y="-18034"/>
              <a:ext cx="1277643" cy="1946080"/>
            </a:xfrm>
            <a:prstGeom prst="parallelogram">
              <a:avLst>
                <a:gd name="adj" fmla="val 43349"/>
              </a:avLst>
            </a:prstGeom>
            <a:solidFill>
              <a:srgbClr val="009E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grpSp>
      <p:sp>
        <p:nvSpPr>
          <p:cNvPr id="22" name="Text Placeholder 2">
            <a:extLst>
              <a:ext uri="{FF2B5EF4-FFF2-40B4-BE49-F238E27FC236}">
                <a16:creationId xmlns:a16="http://schemas.microsoft.com/office/drawing/2014/main" id="{BD868ABC-A3D6-ED45-B67E-863F8198DF11}"/>
              </a:ext>
            </a:extLst>
          </p:cNvPr>
          <p:cNvSpPr>
            <a:spLocks noGrp="1"/>
          </p:cNvSpPr>
          <p:nvPr>
            <p:ph type="body" idx="11" hasCustomPrompt="1"/>
          </p:nvPr>
        </p:nvSpPr>
        <p:spPr>
          <a:xfrm>
            <a:off x="1306968" y="968841"/>
            <a:ext cx="2007734" cy="294391"/>
          </a:xfrm>
          <a:prstGeom prst="rect">
            <a:avLst/>
          </a:prstGeom>
        </p:spPr>
        <p:txBody>
          <a:bodyPr numCol="1" anchor="t">
            <a:normAutofit/>
          </a:bodyPr>
          <a:lstStyle>
            <a:lvl1pPr marL="192881" indent="-192881" algn="l">
              <a:lnSpc>
                <a:spcPct val="100000"/>
              </a:lnSpc>
              <a:buClr>
                <a:srgbClr val="A0C65C"/>
              </a:buClr>
              <a:buFont typeface="Arial" panose="020B0604020202020204" pitchFamily="34" charset="0"/>
              <a:buNone/>
              <a:defRPr sz="900" b="0">
                <a:solidFill>
                  <a:srgbClr val="009EDC"/>
                </a:solidFill>
              </a:defRPr>
            </a:lvl1pPr>
            <a:lvl2pPr marL="417910" indent="-160735" algn="ctr">
              <a:buClr>
                <a:srgbClr val="A0C65C"/>
              </a:buClr>
              <a:buFont typeface="Arial" panose="020B0604020202020204" pitchFamily="34" charset="0"/>
              <a:buNone/>
              <a:defRPr sz="1125">
                <a:solidFill>
                  <a:schemeClr val="tx1">
                    <a:lumMod val="65000"/>
                    <a:lumOff val="35000"/>
                  </a:schemeClr>
                </a:solidFill>
              </a:defRPr>
            </a:lvl2pPr>
            <a:lvl3pPr marL="642938" indent="-128588" algn="ctr">
              <a:buClr>
                <a:srgbClr val="A0C65C"/>
              </a:buClr>
              <a:buFont typeface="Arial" panose="020B0604020202020204" pitchFamily="34" charset="0"/>
              <a:buNone/>
              <a:defRPr sz="1013">
                <a:solidFill>
                  <a:schemeClr val="tx1">
                    <a:lumMod val="65000"/>
                    <a:lumOff val="35000"/>
                  </a:schemeClr>
                </a:solidFill>
              </a:defRPr>
            </a:lvl3pPr>
            <a:lvl4pPr marL="900113" indent="-128588" algn="ctr">
              <a:buClr>
                <a:srgbClr val="A0C65C"/>
              </a:buClr>
              <a:buFont typeface="Arial" panose="020B0604020202020204" pitchFamily="34" charset="0"/>
              <a:buNone/>
              <a:defRPr sz="900">
                <a:solidFill>
                  <a:schemeClr val="tx1">
                    <a:lumMod val="65000"/>
                    <a:lumOff val="35000"/>
                  </a:schemeClr>
                </a:solidFill>
              </a:defRPr>
            </a:lvl4pPr>
            <a:lvl5pPr marL="1157288" indent="-128588" algn="ctr">
              <a:buClr>
                <a:srgbClr val="A0C65C"/>
              </a:buClr>
              <a:buFont typeface="Arial" panose="020B0604020202020204" pitchFamily="34" charset="0"/>
              <a:buNone/>
              <a:defRPr sz="900">
                <a:solidFill>
                  <a:schemeClr val="tx1">
                    <a:lumMod val="65000"/>
                    <a:lumOff val="35000"/>
                  </a:schemeClr>
                </a:solidFill>
              </a:defRPr>
            </a:lvl5pPr>
          </a:lstStyle>
          <a:p>
            <a:pPr lvl="0"/>
            <a:r>
              <a:rPr lang="en-US"/>
              <a:t>Click to edit text</a:t>
            </a:r>
          </a:p>
        </p:txBody>
      </p:sp>
      <p:sp>
        <p:nvSpPr>
          <p:cNvPr id="23" name="Content Placeholder 2">
            <a:extLst>
              <a:ext uri="{FF2B5EF4-FFF2-40B4-BE49-F238E27FC236}">
                <a16:creationId xmlns:a16="http://schemas.microsoft.com/office/drawing/2014/main" id="{504F29FB-0A77-5640-83F3-56222CAA834A}"/>
              </a:ext>
            </a:extLst>
          </p:cNvPr>
          <p:cNvSpPr>
            <a:spLocks noGrp="1"/>
          </p:cNvSpPr>
          <p:nvPr>
            <p:ph idx="22" hasCustomPrompt="1"/>
          </p:nvPr>
        </p:nvSpPr>
        <p:spPr>
          <a:xfrm>
            <a:off x="3429002" y="968841"/>
            <a:ext cx="3292899" cy="3466401"/>
          </a:xfrm>
          <a:prstGeom prst="rect">
            <a:avLst/>
          </a:prstGeom>
        </p:spPr>
        <p:txBody>
          <a:bodyPr/>
          <a:lstStyle>
            <a:lvl1pPr>
              <a:buClr>
                <a:srgbClr val="A0C65C"/>
              </a:buClr>
              <a:buNone/>
              <a:defRPr>
                <a:solidFill>
                  <a:schemeClr val="tx1">
                    <a:lumMod val="65000"/>
                    <a:lumOff val="35000"/>
                  </a:schemeClr>
                </a:solidFill>
              </a:defRPr>
            </a:lvl1pPr>
            <a:lvl2pPr marL="417910" indent="-160735">
              <a:buClr>
                <a:srgbClr val="A0C65C"/>
              </a:buClr>
              <a:buFont typeface="Arial" panose="020B0604020202020204" pitchFamily="34" charset="0"/>
              <a:buNone/>
              <a:defRPr>
                <a:solidFill>
                  <a:schemeClr val="tx1">
                    <a:lumMod val="65000"/>
                    <a:lumOff val="35000"/>
                  </a:schemeClr>
                </a:solidFill>
              </a:defRPr>
            </a:lvl2pPr>
            <a:lvl3pPr marL="642938" indent="-128588">
              <a:buClr>
                <a:srgbClr val="A0C65C"/>
              </a:buClr>
              <a:buFont typeface="Arial" panose="020B0604020202020204" pitchFamily="34" charset="0"/>
              <a:buNone/>
              <a:defRPr>
                <a:solidFill>
                  <a:schemeClr val="tx1">
                    <a:lumMod val="65000"/>
                    <a:lumOff val="35000"/>
                  </a:schemeClr>
                </a:solidFill>
              </a:defRPr>
            </a:lvl3pPr>
            <a:lvl4pPr marL="900113" indent="-128588">
              <a:buClr>
                <a:srgbClr val="A0C65C"/>
              </a:buClr>
              <a:buFont typeface="Arial" panose="020B0604020202020204" pitchFamily="34" charset="0"/>
              <a:buNone/>
              <a:defRPr>
                <a:solidFill>
                  <a:schemeClr val="tx1">
                    <a:lumMod val="65000"/>
                    <a:lumOff val="35000"/>
                  </a:schemeClr>
                </a:solidFill>
              </a:defRPr>
            </a:lvl4pPr>
            <a:lvl5pPr marL="1157288" indent="-128588">
              <a:buClr>
                <a:srgbClr val="A0C65C"/>
              </a:buClr>
              <a:buFont typeface="Arial" panose="020B0604020202020204" pitchFamily="34" charset="0"/>
              <a:buNone/>
              <a:defRPr>
                <a:solidFill>
                  <a:schemeClr val="tx1">
                    <a:lumMod val="65000"/>
                    <a:lumOff val="35000"/>
                  </a:schemeClr>
                </a:solidFill>
              </a:defRPr>
            </a:lvl5pPr>
          </a:lstStyle>
          <a:p>
            <a:pPr lvl="0"/>
            <a:r>
              <a:rPr lang="en-US"/>
              <a:t>Insert image</a:t>
            </a:r>
          </a:p>
        </p:txBody>
      </p:sp>
      <p:sp>
        <p:nvSpPr>
          <p:cNvPr id="24" name="Text Placeholder 2">
            <a:extLst>
              <a:ext uri="{FF2B5EF4-FFF2-40B4-BE49-F238E27FC236}">
                <a16:creationId xmlns:a16="http://schemas.microsoft.com/office/drawing/2014/main" id="{1556B548-B947-EA4F-A337-2D6E7EE963D3}"/>
              </a:ext>
            </a:extLst>
          </p:cNvPr>
          <p:cNvSpPr>
            <a:spLocks noGrp="1"/>
          </p:cNvSpPr>
          <p:nvPr>
            <p:ph idx="1"/>
          </p:nvPr>
        </p:nvSpPr>
        <p:spPr>
          <a:xfrm>
            <a:off x="228601" y="1661951"/>
            <a:ext cx="3086100" cy="277329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923067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45" name="Slide Number Placeholder 3">
            <a:extLst>
              <a:ext uri="{FF2B5EF4-FFF2-40B4-BE49-F238E27FC236}">
                <a16:creationId xmlns:a16="http://schemas.microsoft.com/office/drawing/2014/main" id="{4B153308-3386-CE49-BCBB-19A5B543E8E8}"/>
              </a:ext>
            </a:extLst>
          </p:cNvPr>
          <p:cNvSpPr txBox="1">
            <a:spLocks/>
          </p:cNvSpPr>
          <p:nvPr userDrawn="1"/>
        </p:nvSpPr>
        <p:spPr>
          <a:xfrm>
            <a:off x="6364596" y="4692015"/>
            <a:ext cx="493404" cy="2159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94">
                <a:solidFill>
                  <a:schemeClr val="bg1">
                    <a:lumMod val="75000"/>
                  </a:schemeClr>
                </a:solidFill>
                <a:latin typeface="Arial" panose="020B0604020202020204" pitchFamily="34" charset="0"/>
                <a:cs typeface="Arial" panose="020B0604020202020204" pitchFamily="34" charset="0"/>
              </a:rPr>
              <a:t>Page </a:t>
            </a:r>
            <a:fld id="{B4DC8489-238C-DE49-B14D-0582873A6918}" type="slidenum">
              <a:rPr lang="en-US" sz="394" smtClean="0">
                <a:solidFill>
                  <a:schemeClr val="bg1">
                    <a:lumMod val="75000"/>
                  </a:schemeClr>
                </a:solidFill>
                <a:latin typeface="Arial" panose="020B0604020202020204" pitchFamily="34" charset="0"/>
                <a:cs typeface="Arial" panose="020B0604020202020204" pitchFamily="34" charset="0"/>
              </a:rPr>
              <a:pPr/>
              <a:t>‹#›</a:t>
            </a:fld>
            <a:endParaRPr lang="en-US" sz="394">
              <a:solidFill>
                <a:schemeClr val="bg1">
                  <a:lumMod val="75000"/>
                </a:schemeClr>
              </a:solidFill>
              <a:latin typeface="Arial" panose="020B0604020202020204" pitchFamily="34" charset="0"/>
              <a:cs typeface="Arial" panose="020B0604020202020204" pitchFamily="34" charset="0"/>
            </a:endParaRPr>
          </a:p>
        </p:txBody>
      </p:sp>
      <p:sp>
        <p:nvSpPr>
          <p:cNvPr id="10" name="Title 1">
            <a:extLst>
              <a:ext uri="{FF2B5EF4-FFF2-40B4-BE49-F238E27FC236}">
                <a16:creationId xmlns:a16="http://schemas.microsoft.com/office/drawing/2014/main" id="{593B4E76-D147-464F-B1DD-29F5DEEF4749}"/>
              </a:ext>
            </a:extLst>
          </p:cNvPr>
          <p:cNvSpPr>
            <a:spLocks noGrp="1"/>
          </p:cNvSpPr>
          <p:nvPr>
            <p:ph type="title" hasCustomPrompt="1"/>
          </p:nvPr>
        </p:nvSpPr>
        <p:spPr>
          <a:xfrm>
            <a:off x="211685" y="1768529"/>
            <a:ext cx="3217315" cy="709741"/>
          </a:xfrm>
          <a:prstGeom prst="rect">
            <a:avLst/>
          </a:prstGeom>
        </p:spPr>
        <p:txBody>
          <a:bodyPr/>
          <a:lstStyle/>
          <a:p>
            <a:r>
              <a:rPr lang="en-US"/>
              <a:t>Click to edit title</a:t>
            </a:r>
          </a:p>
        </p:txBody>
      </p:sp>
      <p:grpSp>
        <p:nvGrpSpPr>
          <p:cNvPr id="11" name="Group 10">
            <a:extLst>
              <a:ext uri="{FF2B5EF4-FFF2-40B4-BE49-F238E27FC236}">
                <a16:creationId xmlns:a16="http://schemas.microsoft.com/office/drawing/2014/main" id="{47D5E82E-E774-DE4E-A42C-E572ED240DA7}"/>
              </a:ext>
            </a:extLst>
          </p:cNvPr>
          <p:cNvGrpSpPr/>
          <p:nvPr userDrawn="1"/>
        </p:nvGrpSpPr>
        <p:grpSpPr>
          <a:xfrm>
            <a:off x="6859" y="3"/>
            <a:ext cx="1235825" cy="1509523"/>
            <a:chOff x="10025268" y="-18034"/>
            <a:chExt cx="2124303" cy="1946080"/>
          </a:xfrm>
        </p:grpSpPr>
        <p:sp>
          <p:nvSpPr>
            <p:cNvPr id="12" name="Parallelogram 11">
              <a:extLst>
                <a:ext uri="{FF2B5EF4-FFF2-40B4-BE49-F238E27FC236}">
                  <a16:creationId xmlns:a16="http://schemas.microsoft.com/office/drawing/2014/main" id="{B27B18DB-ED68-9A46-A26F-B23B8D591DC4}"/>
                </a:ext>
              </a:extLst>
            </p:cNvPr>
            <p:cNvSpPr/>
            <p:nvPr userDrawn="1"/>
          </p:nvSpPr>
          <p:spPr>
            <a:xfrm>
              <a:off x="10025268" y="-18034"/>
              <a:ext cx="1277643" cy="1946080"/>
            </a:xfrm>
            <a:prstGeom prst="parallelogram">
              <a:avLst>
                <a:gd name="adj" fmla="val 43349"/>
              </a:avLst>
            </a:prstGeom>
            <a:solidFill>
              <a:srgbClr val="0068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3" name="Parallelogram 12">
              <a:extLst>
                <a:ext uri="{FF2B5EF4-FFF2-40B4-BE49-F238E27FC236}">
                  <a16:creationId xmlns:a16="http://schemas.microsoft.com/office/drawing/2014/main" id="{5FFB63B1-FAD3-9449-A7C6-372D2B71A9A3}"/>
                </a:ext>
              </a:extLst>
            </p:cNvPr>
            <p:cNvSpPr/>
            <p:nvPr userDrawn="1"/>
          </p:nvSpPr>
          <p:spPr>
            <a:xfrm>
              <a:off x="10871928" y="-18034"/>
              <a:ext cx="1277643" cy="1946080"/>
            </a:xfrm>
            <a:prstGeom prst="parallelogram">
              <a:avLst>
                <a:gd name="adj" fmla="val 43349"/>
              </a:avLst>
            </a:prstGeom>
            <a:solidFill>
              <a:srgbClr val="009E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grpSp>
      <p:sp>
        <p:nvSpPr>
          <p:cNvPr id="14" name="Text Placeholder 2">
            <a:extLst>
              <a:ext uri="{FF2B5EF4-FFF2-40B4-BE49-F238E27FC236}">
                <a16:creationId xmlns:a16="http://schemas.microsoft.com/office/drawing/2014/main" id="{7F0F510E-9842-BC45-BC79-8DA3DAB78993}"/>
              </a:ext>
            </a:extLst>
          </p:cNvPr>
          <p:cNvSpPr>
            <a:spLocks noGrp="1"/>
          </p:cNvSpPr>
          <p:nvPr>
            <p:ph type="body" idx="11" hasCustomPrompt="1"/>
          </p:nvPr>
        </p:nvSpPr>
        <p:spPr>
          <a:xfrm>
            <a:off x="211687" y="2551758"/>
            <a:ext cx="1731415" cy="294391"/>
          </a:xfrm>
          <a:prstGeom prst="rect">
            <a:avLst/>
          </a:prstGeom>
        </p:spPr>
        <p:txBody>
          <a:bodyPr numCol="1" anchor="t">
            <a:normAutofit/>
          </a:bodyPr>
          <a:lstStyle>
            <a:lvl1pPr marL="192881" indent="-192881" algn="l">
              <a:lnSpc>
                <a:spcPct val="100000"/>
              </a:lnSpc>
              <a:buClr>
                <a:srgbClr val="A0C65C"/>
              </a:buClr>
              <a:buFont typeface="Arial" panose="020B0604020202020204" pitchFamily="34" charset="0"/>
              <a:buNone/>
              <a:defRPr sz="900" b="0">
                <a:solidFill>
                  <a:srgbClr val="009EDC"/>
                </a:solidFill>
              </a:defRPr>
            </a:lvl1pPr>
            <a:lvl2pPr marL="417910" indent="-160735" algn="ctr">
              <a:buClr>
                <a:srgbClr val="A0C65C"/>
              </a:buClr>
              <a:buFont typeface="Arial" panose="020B0604020202020204" pitchFamily="34" charset="0"/>
              <a:buNone/>
              <a:defRPr sz="1125">
                <a:solidFill>
                  <a:schemeClr val="tx1">
                    <a:lumMod val="65000"/>
                    <a:lumOff val="35000"/>
                  </a:schemeClr>
                </a:solidFill>
              </a:defRPr>
            </a:lvl2pPr>
            <a:lvl3pPr marL="642938" indent="-128588" algn="ctr">
              <a:buClr>
                <a:srgbClr val="A0C65C"/>
              </a:buClr>
              <a:buFont typeface="Arial" panose="020B0604020202020204" pitchFamily="34" charset="0"/>
              <a:buNone/>
              <a:defRPr sz="1013">
                <a:solidFill>
                  <a:schemeClr val="tx1">
                    <a:lumMod val="65000"/>
                    <a:lumOff val="35000"/>
                  </a:schemeClr>
                </a:solidFill>
              </a:defRPr>
            </a:lvl3pPr>
            <a:lvl4pPr marL="900113" indent="-128588" algn="ctr">
              <a:buClr>
                <a:srgbClr val="A0C65C"/>
              </a:buClr>
              <a:buFont typeface="Arial" panose="020B0604020202020204" pitchFamily="34" charset="0"/>
              <a:buNone/>
              <a:defRPr sz="900">
                <a:solidFill>
                  <a:schemeClr val="tx1">
                    <a:lumMod val="65000"/>
                    <a:lumOff val="35000"/>
                  </a:schemeClr>
                </a:solidFill>
              </a:defRPr>
            </a:lvl4pPr>
            <a:lvl5pPr marL="1157288" indent="-128588" algn="ctr">
              <a:buClr>
                <a:srgbClr val="A0C65C"/>
              </a:buClr>
              <a:buFont typeface="Arial" panose="020B0604020202020204" pitchFamily="34" charset="0"/>
              <a:buNone/>
              <a:defRPr sz="900">
                <a:solidFill>
                  <a:schemeClr val="tx1">
                    <a:lumMod val="65000"/>
                    <a:lumOff val="35000"/>
                  </a:schemeClr>
                </a:solidFill>
              </a:defRPr>
            </a:lvl5pPr>
          </a:lstStyle>
          <a:p>
            <a:pPr lvl="0"/>
            <a:r>
              <a:rPr lang="en-US"/>
              <a:t>Click to edit text</a:t>
            </a:r>
          </a:p>
        </p:txBody>
      </p:sp>
      <p:sp>
        <p:nvSpPr>
          <p:cNvPr id="15" name="Content Placeholder 2">
            <a:extLst>
              <a:ext uri="{FF2B5EF4-FFF2-40B4-BE49-F238E27FC236}">
                <a16:creationId xmlns:a16="http://schemas.microsoft.com/office/drawing/2014/main" id="{045ADB8A-E57F-C749-B3DE-7844C8352108}"/>
              </a:ext>
            </a:extLst>
          </p:cNvPr>
          <p:cNvSpPr>
            <a:spLocks noGrp="1"/>
          </p:cNvSpPr>
          <p:nvPr>
            <p:ph idx="22" hasCustomPrompt="1"/>
          </p:nvPr>
        </p:nvSpPr>
        <p:spPr>
          <a:xfrm>
            <a:off x="3429002" y="133353"/>
            <a:ext cx="3292899" cy="4301889"/>
          </a:xfrm>
          <a:prstGeom prst="rect">
            <a:avLst/>
          </a:prstGeom>
        </p:spPr>
        <p:txBody>
          <a:bodyPr/>
          <a:lstStyle>
            <a:lvl1pPr>
              <a:buClr>
                <a:srgbClr val="A0C65C"/>
              </a:buClr>
              <a:buNone/>
              <a:defRPr>
                <a:solidFill>
                  <a:schemeClr val="tx1">
                    <a:lumMod val="65000"/>
                    <a:lumOff val="35000"/>
                  </a:schemeClr>
                </a:solidFill>
              </a:defRPr>
            </a:lvl1pPr>
            <a:lvl2pPr marL="417910" indent="-160735">
              <a:buClr>
                <a:srgbClr val="A0C65C"/>
              </a:buClr>
              <a:buFont typeface="Arial" panose="020B0604020202020204" pitchFamily="34" charset="0"/>
              <a:buNone/>
              <a:defRPr>
                <a:solidFill>
                  <a:schemeClr val="tx1">
                    <a:lumMod val="65000"/>
                    <a:lumOff val="35000"/>
                  </a:schemeClr>
                </a:solidFill>
              </a:defRPr>
            </a:lvl2pPr>
            <a:lvl3pPr marL="642938" indent="-128588">
              <a:buClr>
                <a:srgbClr val="A0C65C"/>
              </a:buClr>
              <a:buFont typeface="Arial" panose="020B0604020202020204" pitchFamily="34" charset="0"/>
              <a:buNone/>
              <a:defRPr>
                <a:solidFill>
                  <a:schemeClr val="tx1">
                    <a:lumMod val="65000"/>
                    <a:lumOff val="35000"/>
                  </a:schemeClr>
                </a:solidFill>
              </a:defRPr>
            </a:lvl3pPr>
            <a:lvl4pPr marL="900113" indent="-128588">
              <a:buClr>
                <a:srgbClr val="A0C65C"/>
              </a:buClr>
              <a:buFont typeface="Arial" panose="020B0604020202020204" pitchFamily="34" charset="0"/>
              <a:buNone/>
              <a:defRPr>
                <a:solidFill>
                  <a:schemeClr val="tx1">
                    <a:lumMod val="65000"/>
                    <a:lumOff val="35000"/>
                  </a:schemeClr>
                </a:solidFill>
              </a:defRPr>
            </a:lvl4pPr>
            <a:lvl5pPr marL="1157288" indent="-128588">
              <a:buClr>
                <a:srgbClr val="A0C65C"/>
              </a:buClr>
              <a:buFont typeface="Arial" panose="020B0604020202020204" pitchFamily="34" charset="0"/>
              <a:buNone/>
              <a:defRPr>
                <a:solidFill>
                  <a:schemeClr val="tx1">
                    <a:lumMod val="65000"/>
                    <a:lumOff val="35000"/>
                  </a:schemeClr>
                </a:solidFill>
              </a:defRPr>
            </a:lvl5pPr>
          </a:lstStyle>
          <a:p>
            <a:pPr lvl="0"/>
            <a:r>
              <a:rPr lang="en-US"/>
              <a:t>Insert chart or image</a:t>
            </a:r>
          </a:p>
        </p:txBody>
      </p:sp>
      <p:sp>
        <p:nvSpPr>
          <p:cNvPr id="16" name="Text Placeholder 2">
            <a:extLst>
              <a:ext uri="{FF2B5EF4-FFF2-40B4-BE49-F238E27FC236}">
                <a16:creationId xmlns:a16="http://schemas.microsoft.com/office/drawing/2014/main" id="{AAD9C806-1A9D-424C-8A43-A1B2C17122D8}"/>
              </a:ext>
            </a:extLst>
          </p:cNvPr>
          <p:cNvSpPr>
            <a:spLocks noGrp="1"/>
          </p:cNvSpPr>
          <p:nvPr>
            <p:ph type="body" idx="23" hasCustomPrompt="1"/>
          </p:nvPr>
        </p:nvSpPr>
        <p:spPr>
          <a:xfrm>
            <a:off x="211686" y="3105153"/>
            <a:ext cx="3103016" cy="1330089"/>
          </a:xfrm>
          <a:prstGeom prst="rect">
            <a:avLst/>
          </a:prstGeom>
        </p:spPr>
        <p:txBody>
          <a:bodyPr numCol="1" anchor="t">
            <a:normAutofit/>
          </a:bodyPr>
          <a:lstStyle>
            <a:lvl1pPr marL="192881" indent="-192881" algn="l">
              <a:lnSpc>
                <a:spcPct val="100000"/>
              </a:lnSpc>
              <a:buClr>
                <a:srgbClr val="A0C65C"/>
              </a:buClr>
              <a:buFont typeface="Arial" panose="020B0604020202020204" pitchFamily="34" charset="0"/>
              <a:buNone/>
              <a:defRPr sz="900" b="0">
                <a:solidFill>
                  <a:schemeClr val="bg1">
                    <a:lumMod val="50000"/>
                  </a:schemeClr>
                </a:solidFill>
              </a:defRPr>
            </a:lvl1pPr>
            <a:lvl2pPr marL="417910" indent="-160735" algn="ctr">
              <a:buClr>
                <a:srgbClr val="A0C65C"/>
              </a:buClr>
              <a:buFont typeface="Arial" panose="020B0604020202020204" pitchFamily="34" charset="0"/>
              <a:buNone/>
              <a:defRPr sz="1125">
                <a:solidFill>
                  <a:schemeClr val="tx1">
                    <a:lumMod val="65000"/>
                    <a:lumOff val="35000"/>
                  </a:schemeClr>
                </a:solidFill>
              </a:defRPr>
            </a:lvl2pPr>
            <a:lvl3pPr marL="642938" indent="-128588" algn="ctr">
              <a:buClr>
                <a:srgbClr val="A0C65C"/>
              </a:buClr>
              <a:buFont typeface="Arial" panose="020B0604020202020204" pitchFamily="34" charset="0"/>
              <a:buNone/>
              <a:defRPr sz="1013">
                <a:solidFill>
                  <a:schemeClr val="tx1">
                    <a:lumMod val="65000"/>
                    <a:lumOff val="35000"/>
                  </a:schemeClr>
                </a:solidFill>
              </a:defRPr>
            </a:lvl3pPr>
            <a:lvl4pPr marL="900113" indent="-128588" algn="ctr">
              <a:buClr>
                <a:srgbClr val="A0C65C"/>
              </a:buClr>
              <a:buFont typeface="Arial" panose="020B0604020202020204" pitchFamily="34" charset="0"/>
              <a:buNone/>
              <a:defRPr sz="900">
                <a:solidFill>
                  <a:schemeClr val="tx1">
                    <a:lumMod val="65000"/>
                    <a:lumOff val="35000"/>
                  </a:schemeClr>
                </a:solidFill>
              </a:defRPr>
            </a:lvl4pPr>
            <a:lvl5pPr marL="1157288" indent="-128588" algn="ctr">
              <a:buClr>
                <a:srgbClr val="A0C65C"/>
              </a:buClr>
              <a:buFont typeface="Arial" panose="020B0604020202020204" pitchFamily="34" charset="0"/>
              <a:buNone/>
              <a:defRPr sz="900">
                <a:solidFill>
                  <a:schemeClr val="tx1">
                    <a:lumMod val="65000"/>
                    <a:lumOff val="35000"/>
                  </a:schemeClr>
                </a:solidFill>
              </a:defRPr>
            </a:lvl5pPr>
          </a:lstStyle>
          <a:p>
            <a:pPr lvl="0"/>
            <a:r>
              <a:rPr lang="en-US"/>
              <a:t>Click to edit text</a:t>
            </a:r>
          </a:p>
        </p:txBody>
      </p:sp>
    </p:spTree>
    <p:extLst>
      <p:ext uri="{BB962C8B-B14F-4D97-AF65-F5344CB8AC3E}">
        <p14:creationId xmlns:p14="http://schemas.microsoft.com/office/powerpoint/2010/main" val="124128198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45" name="Slide Number Placeholder 3">
            <a:extLst>
              <a:ext uri="{FF2B5EF4-FFF2-40B4-BE49-F238E27FC236}">
                <a16:creationId xmlns:a16="http://schemas.microsoft.com/office/drawing/2014/main" id="{4B153308-3386-CE49-BCBB-19A5B543E8E8}"/>
              </a:ext>
            </a:extLst>
          </p:cNvPr>
          <p:cNvSpPr txBox="1">
            <a:spLocks/>
          </p:cNvSpPr>
          <p:nvPr userDrawn="1"/>
        </p:nvSpPr>
        <p:spPr>
          <a:xfrm>
            <a:off x="6364596" y="4692015"/>
            <a:ext cx="493404" cy="2159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94">
                <a:solidFill>
                  <a:schemeClr val="bg1">
                    <a:lumMod val="75000"/>
                  </a:schemeClr>
                </a:solidFill>
                <a:latin typeface="Arial" panose="020B0604020202020204" pitchFamily="34" charset="0"/>
                <a:cs typeface="Arial" panose="020B0604020202020204" pitchFamily="34" charset="0"/>
              </a:rPr>
              <a:t>Page </a:t>
            </a:r>
            <a:fld id="{B4DC8489-238C-DE49-B14D-0582873A6918}" type="slidenum">
              <a:rPr lang="en-US" sz="394" smtClean="0">
                <a:solidFill>
                  <a:schemeClr val="bg1">
                    <a:lumMod val="75000"/>
                  </a:schemeClr>
                </a:solidFill>
                <a:latin typeface="Arial" panose="020B0604020202020204" pitchFamily="34" charset="0"/>
                <a:cs typeface="Arial" panose="020B0604020202020204" pitchFamily="34" charset="0"/>
              </a:rPr>
              <a:pPr/>
              <a:t>‹#›</a:t>
            </a:fld>
            <a:endParaRPr lang="en-US" sz="394">
              <a:solidFill>
                <a:schemeClr val="bg1">
                  <a:lumMod val="75000"/>
                </a:schemeClr>
              </a:solidFill>
              <a:latin typeface="Arial" panose="020B0604020202020204" pitchFamily="34" charset="0"/>
              <a:cs typeface="Arial" panose="020B0604020202020204" pitchFamily="34" charset="0"/>
            </a:endParaRPr>
          </a:p>
        </p:txBody>
      </p:sp>
      <p:sp>
        <p:nvSpPr>
          <p:cNvPr id="17" name="Content Placeholder 2">
            <a:extLst>
              <a:ext uri="{FF2B5EF4-FFF2-40B4-BE49-F238E27FC236}">
                <a16:creationId xmlns:a16="http://schemas.microsoft.com/office/drawing/2014/main" id="{B477F851-4958-4040-94FC-8864779A97F1}"/>
              </a:ext>
            </a:extLst>
          </p:cNvPr>
          <p:cNvSpPr>
            <a:spLocks noGrp="1"/>
          </p:cNvSpPr>
          <p:nvPr>
            <p:ph idx="24" hasCustomPrompt="1"/>
          </p:nvPr>
        </p:nvSpPr>
        <p:spPr>
          <a:xfrm>
            <a:off x="2475419" y="1735033"/>
            <a:ext cx="1816531" cy="1934402"/>
          </a:xfrm>
          <a:prstGeom prst="rect">
            <a:avLst/>
          </a:prstGeom>
        </p:spPr>
        <p:txBody>
          <a:bodyPr/>
          <a:lstStyle>
            <a:lvl1pPr>
              <a:buClr>
                <a:srgbClr val="A0C65C"/>
              </a:buClr>
              <a:buNone/>
              <a:defRPr>
                <a:solidFill>
                  <a:schemeClr val="tx1">
                    <a:lumMod val="65000"/>
                    <a:lumOff val="35000"/>
                  </a:schemeClr>
                </a:solidFill>
              </a:defRPr>
            </a:lvl1pPr>
            <a:lvl2pPr marL="417910" indent="-160735">
              <a:buClr>
                <a:srgbClr val="A0C65C"/>
              </a:buClr>
              <a:buFont typeface="Arial" panose="020B0604020202020204" pitchFamily="34" charset="0"/>
              <a:buNone/>
              <a:defRPr>
                <a:solidFill>
                  <a:schemeClr val="tx1">
                    <a:lumMod val="65000"/>
                    <a:lumOff val="35000"/>
                  </a:schemeClr>
                </a:solidFill>
              </a:defRPr>
            </a:lvl2pPr>
            <a:lvl3pPr marL="642938" indent="-128588">
              <a:buClr>
                <a:srgbClr val="A0C65C"/>
              </a:buClr>
              <a:buFont typeface="Arial" panose="020B0604020202020204" pitchFamily="34" charset="0"/>
              <a:buNone/>
              <a:defRPr>
                <a:solidFill>
                  <a:schemeClr val="tx1">
                    <a:lumMod val="65000"/>
                    <a:lumOff val="35000"/>
                  </a:schemeClr>
                </a:solidFill>
              </a:defRPr>
            </a:lvl3pPr>
            <a:lvl4pPr marL="900113" indent="-128588">
              <a:buClr>
                <a:srgbClr val="A0C65C"/>
              </a:buClr>
              <a:buFont typeface="Arial" panose="020B0604020202020204" pitchFamily="34" charset="0"/>
              <a:buNone/>
              <a:defRPr>
                <a:solidFill>
                  <a:schemeClr val="tx1">
                    <a:lumMod val="65000"/>
                    <a:lumOff val="35000"/>
                  </a:schemeClr>
                </a:solidFill>
              </a:defRPr>
            </a:lvl4pPr>
            <a:lvl5pPr marL="1157288" indent="-128588">
              <a:buClr>
                <a:srgbClr val="A0C65C"/>
              </a:buClr>
              <a:buFont typeface="Arial" panose="020B0604020202020204" pitchFamily="34" charset="0"/>
              <a:buNone/>
              <a:defRPr>
                <a:solidFill>
                  <a:schemeClr val="tx1">
                    <a:lumMod val="65000"/>
                    <a:lumOff val="35000"/>
                  </a:schemeClr>
                </a:solidFill>
              </a:defRPr>
            </a:lvl5pPr>
          </a:lstStyle>
          <a:p>
            <a:pPr lvl="0"/>
            <a:r>
              <a:rPr lang="en-US"/>
              <a:t>Insert chart or image</a:t>
            </a:r>
          </a:p>
        </p:txBody>
      </p:sp>
      <p:sp>
        <p:nvSpPr>
          <p:cNvPr id="18" name="Content Placeholder 2">
            <a:extLst>
              <a:ext uri="{FF2B5EF4-FFF2-40B4-BE49-F238E27FC236}">
                <a16:creationId xmlns:a16="http://schemas.microsoft.com/office/drawing/2014/main" id="{F1A47E85-6C59-F043-AEFB-7306A605F89F}"/>
              </a:ext>
            </a:extLst>
          </p:cNvPr>
          <p:cNvSpPr>
            <a:spLocks noGrp="1"/>
          </p:cNvSpPr>
          <p:nvPr>
            <p:ph idx="25" hasCustomPrompt="1"/>
          </p:nvPr>
        </p:nvSpPr>
        <p:spPr>
          <a:xfrm>
            <a:off x="286345" y="1735033"/>
            <a:ext cx="1816531" cy="1934402"/>
          </a:xfrm>
          <a:prstGeom prst="rect">
            <a:avLst/>
          </a:prstGeom>
        </p:spPr>
        <p:txBody>
          <a:bodyPr/>
          <a:lstStyle>
            <a:lvl1pPr>
              <a:buClr>
                <a:srgbClr val="A0C65C"/>
              </a:buClr>
              <a:buNone/>
              <a:defRPr>
                <a:solidFill>
                  <a:schemeClr val="tx1">
                    <a:lumMod val="65000"/>
                    <a:lumOff val="35000"/>
                  </a:schemeClr>
                </a:solidFill>
              </a:defRPr>
            </a:lvl1pPr>
            <a:lvl2pPr marL="417910" indent="-160735">
              <a:buClr>
                <a:srgbClr val="A0C65C"/>
              </a:buClr>
              <a:buFont typeface="Arial" panose="020B0604020202020204" pitchFamily="34" charset="0"/>
              <a:buNone/>
              <a:defRPr>
                <a:solidFill>
                  <a:schemeClr val="tx1">
                    <a:lumMod val="65000"/>
                    <a:lumOff val="35000"/>
                  </a:schemeClr>
                </a:solidFill>
              </a:defRPr>
            </a:lvl2pPr>
            <a:lvl3pPr marL="642938" indent="-128588">
              <a:buClr>
                <a:srgbClr val="A0C65C"/>
              </a:buClr>
              <a:buFont typeface="Arial" panose="020B0604020202020204" pitchFamily="34" charset="0"/>
              <a:buNone/>
              <a:defRPr>
                <a:solidFill>
                  <a:schemeClr val="tx1">
                    <a:lumMod val="65000"/>
                    <a:lumOff val="35000"/>
                  </a:schemeClr>
                </a:solidFill>
              </a:defRPr>
            </a:lvl3pPr>
            <a:lvl4pPr marL="900113" indent="-128588">
              <a:buClr>
                <a:srgbClr val="A0C65C"/>
              </a:buClr>
              <a:buFont typeface="Arial" panose="020B0604020202020204" pitchFamily="34" charset="0"/>
              <a:buNone/>
              <a:defRPr>
                <a:solidFill>
                  <a:schemeClr val="tx1">
                    <a:lumMod val="65000"/>
                    <a:lumOff val="35000"/>
                  </a:schemeClr>
                </a:solidFill>
              </a:defRPr>
            </a:lvl4pPr>
            <a:lvl5pPr marL="1157288" indent="-128588">
              <a:buClr>
                <a:srgbClr val="A0C65C"/>
              </a:buClr>
              <a:buFont typeface="Arial" panose="020B0604020202020204" pitchFamily="34" charset="0"/>
              <a:buNone/>
              <a:defRPr>
                <a:solidFill>
                  <a:schemeClr val="tx1">
                    <a:lumMod val="65000"/>
                    <a:lumOff val="35000"/>
                  </a:schemeClr>
                </a:solidFill>
              </a:defRPr>
            </a:lvl5pPr>
          </a:lstStyle>
          <a:p>
            <a:pPr lvl="0"/>
            <a:r>
              <a:rPr lang="en-US"/>
              <a:t>Insert chart or image</a:t>
            </a:r>
          </a:p>
        </p:txBody>
      </p:sp>
      <p:sp>
        <p:nvSpPr>
          <p:cNvPr id="19" name="Title 1">
            <a:extLst>
              <a:ext uri="{FF2B5EF4-FFF2-40B4-BE49-F238E27FC236}">
                <a16:creationId xmlns:a16="http://schemas.microsoft.com/office/drawing/2014/main" id="{2DCDB2BC-FFD3-9747-A8A4-F8776DEF1AB1}"/>
              </a:ext>
            </a:extLst>
          </p:cNvPr>
          <p:cNvSpPr>
            <a:spLocks noGrp="1"/>
          </p:cNvSpPr>
          <p:nvPr>
            <p:ph type="title" hasCustomPrompt="1"/>
          </p:nvPr>
        </p:nvSpPr>
        <p:spPr>
          <a:xfrm>
            <a:off x="1356983" y="264524"/>
            <a:ext cx="5161325" cy="709741"/>
          </a:xfrm>
          <a:prstGeom prst="rect">
            <a:avLst/>
          </a:prstGeom>
        </p:spPr>
        <p:txBody>
          <a:bodyPr/>
          <a:lstStyle/>
          <a:p>
            <a:r>
              <a:rPr lang="en-US"/>
              <a:t>Click to edit title</a:t>
            </a:r>
          </a:p>
        </p:txBody>
      </p:sp>
      <p:grpSp>
        <p:nvGrpSpPr>
          <p:cNvPr id="20" name="Group 19">
            <a:extLst>
              <a:ext uri="{FF2B5EF4-FFF2-40B4-BE49-F238E27FC236}">
                <a16:creationId xmlns:a16="http://schemas.microsoft.com/office/drawing/2014/main" id="{8816CECD-A0E3-CE43-96C3-2C44CB4FDAF1}"/>
              </a:ext>
            </a:extLst>
          </p:cNvPr>
          <p:cNvGrpSpPr/>
          <p:nvPr userDrawn="1"/>
        </p:nvGrpSpPr>
        <p:grpSpPr>
          <a:xfrm>
            <a:off x="6859" y="3"/>
            <a:ext cx="1235825" cy="1509523"/>
            <a:chOff x="10025268" y="-18034"/>
            <a:chExt cx="2124303" cy="1946080"/>
          </a:xfrm>
        </p:grpSpPr>
        <p:sp>
          <p:nvSpPr>
            <p:cNvPr id="21" name="Parallelogram 20">
              <a:extLst>
                <a:ext uri="{FF2B5EF4-FFF2-40B4-BE49-F238E27FC236}">
                  <a16:creationId xmlns:a16="http://schemas.microsoft.com/office/drawing/2014/main" id="{3BC615ED-A613-E94D-B1C1-D9CC9B5A6074}"/>
                </a:ext>
              </a:extLst>
            </p:cNvPr>
            <p:cNvSpPr/>
            <p:nvPr userDrawn="1"/>
          </p:nvSpPr>
          <p:spPr>
            <a:xfrm>
              <a:off x="10025268" y="-18034"/>
              <a:ext cx="1277643" cy="1946080"/>
            </a:xfrm>
            <a:prstGeom prst="parallelogram">
              <a:avLst>
                <a:gd name="adj" fmla="val 43349"/>
              </a:avLst>
            </a:prstGeom>
            <a:solidFill>
              <a:srgbClr val="0068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22" name="Parallelogram 21">
              <a:extLst>
                <a:ext uri="{FF2B5EF4-FFF2-40B4-BE49-F238E27FC236}">
                  <a16:creationId xmlns:a16="http://schemas.microsoft.com/office/drawing/2014/main" id="{8463A7DC-7C24-864E-A137-C445DAFDA69E}"/>
                </a:ext>
              </a:extLst>
            </p:cNvPr>
            <p:cNvSpPr/>
            <p:nvPr userDrawn="1"/>
          </p:nvSpPr>
          <p:spPr>
            <a:xfrm>
              <a:off x="10871928" y="-18034"/>
              <a:ext cx="1277643" cy="1946080"/>
            </a:xfrm>
            <a:prstGeom prst="parallelogram">
              <a:avLst>
                <a:gd name="adj" fmla="val 43349"/>
              </a:avLst>
            </a:prstGeom>
            <a:solidFill>
              <a:srgbClr val="009E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grpSp>
      <p:sp>
        <p:nvSpPr>
          <p:cNvPr id="23" name="Text Placeholder 2">
            <a:extLst>
              <a:ext uri="{FF2B5EF4-FFF2-40B4-BE49-F238E27FC236}">
                <a16:creationId xmlns:a16="http://schemas.microsoft.com/office/drawing/2014/main" id="{0734F8A0-8C4D-2A4B-A61D-8D98298D4FD7}"/>
              </a:ext>
            </a:extLst>
          </p:cNvPr>
          <p:cNvSpPr>
            <a:spLocks noGrp="1"/>
          </p:cNvSpPr>
          <p:nvPr>
            <p:ph type="body" idx="11" hasCustomPrompt="1"/>
          </p:nvPr>
        </p:nvSpPr>
        <p:spPr>
          <a:xfrm>
            <a:off x="1356983" y="1047753"/>
            <a:ext cx="5145985" cy="294391"/>
          </a:xfrm>
          <a:prstGeom prst="rect">
            <a:avLst/>
          </a:prstGeom>
        </p:spPr>
        <p:txBody>
          <a:bodyPr numCol="1" anchor="t">
            <a:normAutofit/>
          </a:bodyPr>
          <a:lstStyle>
            <a:lvl1pPr marL="192881" indent="-192881" algn="l">
              <a:lnSpc>
                <a:spcPct val="100000"/>
              </a:lnSpc>
              <a:buClr>
                <a:srgbClr val="A0C65C"/>
              </a:buClr>
              <a:buFont typeface="Arial" panose="020B0604020202020204" pitchFamily="34" charset="0"/>
              <a:buNone/>
              <a:defRPr sz="900" b="0">
                <a:solidFill>
                  <a:srgbClr val="009EDC"/>
                </a:solidFill>
              </a:defRPr>
            </a:lvl1pPr>
            <a:lvl2pPr marL="417910" indent="-160735" algn="ctr">
              <a:buClr>
                <a:srgbClr val="A0C65C"/>
              </a:buClr>
              <a:buFont typeface="Arial" panose="020B0604020202020204" pitchFamily="34" charset="0"/>
              <a:buNone/>
              <a:defRPr sz="1125">
                <a:solidFill>
                  <a:schemeClr val="tx1">
                    <a:lumMod val="65000"/>
                    <a:lumOff val="35000"/>
                  </a:schemeClr>
                </a:solidFill>
              </a:defRPr>
            </a:lvl2pPr>
            <a:lvl3pPr marL="642938" indent="-128588" algn="ctr">
              <a:buClr>
                <a:srgbClr val="A0C65C"/>
              </a:buClr>
              <a:buFont typeface="Arial" panose="020B0604020202020204" pitchFamily="34" charset="0"/>
              <a:buNone/>
              <a:defRPr sz="1013">
                <a:solidFill>
                  <a:schemeClr val="tx1">
                    <a:lumMod val="65000"/>
                    <a:lumOff val="35000"/>
                  </a:schemeClr>
                </a:solidFill>
              </a:defRPr>
            </a:lvl3pPr>
            <a:lvl4pPr marL="900113" indent="-128588" algn="ctr">
              <a:buClr>
                <a:srgbClr val="A0C65C"/>
              </a:buClr>
              <a:buFont typeface="Arial" panose="020B0604020202020204" pitchFamily="34" charset="0"/>
              <a:buNone/>
              <a:defRPr sz="900">
                <a:solidFill>
                  <a:schemeClr val="tx1">
                    <a:lumMod val="65000"/>
                    <a:lumOff val="35000"/>
                  </a:schemeClr>
                </a:solidFill>
              </a:defRPr>
            </a:lvl4pPr>
            <a:lvl5pPr marL="1157288" indent="-128588" algn="ctr">
              <a:buClr>
                <a:srgbClr val="A0C65C"/>
              </a:buClr>
              <a:buFont typeface="Arial" panose="020B0604020202020204" pitchFamily="34" charset="0"/>
              <a:buNone/>
              <a:defRPr sz="900">
                <a:solidFill>
                  <a:schemeClr val="tx1">
                    <a:lumMod val="65000"/>
                    <a:lumOff val="35000"/>
                  </a:schemeClr>
                </a:solidFill>
              </a:defRPr>
            </a:lvl5pPr>
          </a:lstStyle>
          <a:p>
            <a:pPr lvl="0"/>
            <a:r>
              <a:rPr lang="en-US"/>
              <a:t>Click to edit text</a:t>
            </a:r>
          </a:p>
        </p:txBody>
      </p:sp>
      <p:sp>
        <p:nvSpPr>
          <p:cNvPr id="28" name="Text Placeholder 2">
            <a:extLst>
              <a:ext uri="{FF2B5EF4-FFF2-40B4-BE49-F238E27FC236}">
                <a16:creationId xmlns:a16="http://schemas.microsoft.com/office/drawing/2014/main" id="{B770870B-DF84-694C-925A-F6F02FCC4BAC}"/>
              </a:ext>
            </a:extLst>
          </p:cNvPr>
          <p:cNvSpPr>
            <a:spLocks noGrp="1"/>
          </p:cNvSpPr>
          <p:nvPr>
            <p:ph type="body" idx="23" hasCustomPrompt="1"/>
          </p:nvPr>
        </p:nvSpPr>
        <p:spPr>
          <a:xfrm>
            <a:off x="365323" y="3875524"/>
            <a:ext cx="898664" cy="277326"/>
          </a:xfrm>
          <a:prstGeom prst="rect">
            <a:avLst/>
          </a:prstGeom>
        </p:spPr>
        <p:txBody>
          <a:bodyPr numCol="1" anchor="t">
            <a:noAutofit/>
          </a:bodyPr>
          <a:lstStyle>
            <a:lvl1pPr marL="192881" indent="-192881" algn="ctr">
              <a:lnSpc>
                <a:spcPct val="100000"/>
              </a:lnSpc>
              <a:buClr>
                <a:srgbClr val="A0C65C"/>
              </a:buClr>
              <a:buFont typeface="Arial" panose="020B0604020202020204" pitchFamily="34" charset="0"/>
              <a:buNone/>
              <a:defRPr sz="788" b="1">
                <a:solidFill>
                  <a:schemeClr val="bg1"/>
                </a:solidFill>
              </a:defRPr>
            </a:lvl1pPr>
            <a:lvl2pPr marL="417910" indent="-160735" algn="ctr">
              <a:buClr>
                <a:srgbClr val="A0C65C"/>
              </a:buClr>
              <a:buFont typeface="Arial" panose="020B0604020202020204" pitchFamily="34" charset="0"/>
              <a:buNone/>
              <a:defRPr sz="1125">
                <a:solidFill>
                  <a:schemeClr val="tx1">
                    <a:lumMod val="65000"/>
                    <a:lumOff val="35000"/>
                  </a:schemeClr>
                </a:solidFill>
              </a:defRPr>
            </a:lvl2pPr>
            <a:lvl3pPr marL="642938" indent="-128588" algn="ctr">
              <a:buClr>
                <a:srgbClr val="A0C65C"/>
              </a:buClr>
              <a:buFont typeface="Arial" panose="020B0604020202020204" pitchFamily="34" charset="0"/>
              <a:buNone/>
              <a:defRPr sz="1013">
                <a:solidFill>
                  <a:schemeClr val="tx1">
                    <a:lumMod val="65000"/>
                    <a:lumOff val="35000"/>
                  </a:schemeClr>
                </a:solidFill>
              </a:defRPr>
            </a:lvl3pPr>
            <a:lvl4pPr marL="900113" indent="-128588" algn="ctr">
              <a:buClr>
                <a:srgbClr val="A0C65C"/>
              </a:buClr>
              <a:buFont typeface="Arial" panose="020B0604020202020204" pitchFamily="34" charset="0"/>
              <a:buNone/>
              <a:defRPr sz="900">
                <a:solidFill>
                  <a:schemeClr val="tx1">
                    <a:lumMod val="65000"/>
                    <a:lumOff val="35000"/>
                  </a:schemeClr>
                </a:solidFill>
              </a:defRPr>
            </a:lvl4pPr>
            <a:lvl5pPr marL="1157288" indent="-128588" algn="ctr">
              <a:buClr>
                <a:srgbClr val="A0C65C"/>
              </a:buClr>
              <a:buFont typeface="Arial" panose="020B0604020202020204" pitchFamily="34" charset="0"/>
              <a:buNone/>
              <a:defRPr sz="900">
                <a:solidFill>
                  <a:schemeClr val="tx1">
                    <a:lumMod val="65000"/>
                    <a:lumOff val="35000"/>
                  </a:schemeClr>
                </a:solidFill>
              </a:defRPr>
            </a:lvl5pPr>
          </a:lstStyle>
          <a:p>
            <a:pPr lvl="0"/>
            <a:r>
              <a:rPr lang="en-US"/>
              <a:t>Text here</a:t>
            </a:r>
          </a:p>
        </p:txBody>
      </p:sp>
      <p:sp>
        <p:nvSpPr>
          <p:cNvPr id="29" name="Text Placeholder 2">
            <a:extLst>
              <a:ext uri="{FF2B5EF4-FFF2-40B4-BE49-F238E27FC236}">
                <a16:creationId xmlns:a16="http://schemas.microsoft.com/office/drawing/2014/main" id="{560DADAD-6E72-F34D-AA4D-C7B36D09D2F2}"/>
              </a:ext>
            </a:extLst>
          </p:cNvPr>
          <p:cNvSpPr>
            <a:spLocks noGrp="1"/>
          </p:cNvSpPr>
          <p:nvPr>
            <p:ph type="body" idx="26" hasCustomPrompt="1"/>
          </p:nvPr>
        </p:nvSpPr>
        <p:spPr>
          <a:xfrm>
            <a:off x="1420423" y="3394267"/>
            <a:ext cx="780122" cy="559482"/>
          </a:xfrm>
          <a:prstGeom prst="rect">
            <a:avLst/>
          </a:prstGeom>
        </p:spPr>
        <p:txBody>
          <a:bodyPr numCol="1" anchor="t">
            <a:noAutofit/>
          </a:bodyPr>
          <a:lstStyle>
            <a:lvl1pPr marL="192881" indent="-192881" algn="ctr">
              <a:lnSpc>
                <a:spcPct val="100000"/>
              </a:lnSpc>
              <a:buClr>
                <a:srgbClr val="A0C65C"/>
              </a:buClr>
              <a:buFont typeface="Arial" panose="020B0604020202020204" pitchFamily="34" charset="0"/>
              <a:buNone/>
              <a:defRPr sz="1575" b="0" i="0">
                <a:solidFill>
                  <a:schemeClr val="bg1"/>
                </a:solidFill>
                <a:latin typeface="Arial Black" panose="020B0604020202020204" pitchFamily="34" charset="0"/>
                <a:cs typeface="Arial Black" panose="020B0604020202020204" pitchFamily="34" charset="0"/>
              </a:defRPr>
            </a:lvl1pPr>
            <a:lvl2pPr marL="417910" indent="-160735" algn="ctr">
              <a:buClr>
                <a:srgbClr val="A0C65C"/>
              </a:buClr>
              <a:buFont typeface="Arial" panose="020B0604020202020204" pitchFamily="34" charset="0"/>
              <a:buNone/>
              <a:defRPr sz="1125">
                <a:solidFill>
                  <a:schemeClr val="tx1">
                    <a:lumMod val="65000"/>
                    <a:lumOff val="35000"/>
                  </a:schemeClr>
                </a:solidFill>
              </a:defRPr>
            </a:lvl2pPr>
            <a:lvl3pPr marL="642938" indent="-128588" algn="ctr">
              <a:buClr>
                <a:srgbClr val="A0C65C"/>
              </a:buClr>
              <a:buFont typeface="Arial" panose="020B0604020202020204" pitchFamily="34" charset="0"/>
              <a:buNone/>
              <a:defRPr sz="1013">
                <a:solidFill>
                  <a:schemeClr val="tx1">
                    <a:lumMod val="65000"/>
                    <a:lumOff val="35000"/>
                  </a:schemeClr>
                </a:solidFill>
              </a:defRPr>
            </a:lvl3pPr>
            <a:lvl4pPr marL="900113" indent="-128588" algn="ctr">
              <a:buClr>
                <a:srgbClr val="A0C65C"/>
              </a:buClr>
              <a:buFont typeface="Arial" panose="020B0604020202020204" pitchFamily="34" charset="0"/>
              <a:buNone/>
              <a:defRPr sz="900">
                <a:solidFill>
                  <a:schemeClr val="tx1">
                    <a:lumMod val="65000"/>
                    <a:lumOff val="35000"/>
                  </a:schemeClr>
                </a:solidFill>
              </a:defRPr>
            </a:lvl4pPr>
            <a:lvl5pPr marL="1157288" indent="-128588" algn="ctr">
              <a:buClr>
                <a:srgbClr val="A0C65C"/>
              </a:buClr>
              <a:buFont typeface="Arial" panose="020B0604020202020204" pitchFamily="34" charset="0"/>
              <a:buNone/>
              <a:defRPr sz="900">
                <a:solidFill>
                  <a:schemeClr val="tx1">
                    <a:lumMod val="65000"/>
                    <a:lumOff val="35000"/>
                  </a:schemeClr>
                </a:solidFill>
              </a:defRPr>
            </a:lvl5pPr>
          </a:lstStyle>
          <a:p>
            <a:pPr lvl="0"/>
            <a:r>
              <a:rPr lang="en-US"/>
              <a:t>$0.0</a:t>
            </a:r>
          </a:p>
        </p:txBody>
      </p:sp>
      <p:sp>
        <p:nvSpPr>
          <p:cNvPr id="30" name="Text Placeholder 2">
            <a:extLst>
              <a:ext uri="{FF2B5EF4-FFF2-40B4-BE49-F238E27FC236}">
                <a16:creationId xmlns:a16="http://schemas.microsoft.com/office/drawing/2014/main" id="{BAB0AC26-430F-8344-9B3F-A124EB65FD7A}"/>
              </a:ext>
            </a:extLst>
          </p:cNvPr>
          <p:cNvSpPr>
            <a:spLocks noGrp="1"/>
          </p:cNvSpPr>
          <p:nvPr>
            <p:ph type="body" idx="27" hasCustomPrompt="1"/>
          </p:nvPr>
        </p:nvSpPr>
        <p:spPr>
          <a:xfrm>
            <a:off x="1420423" y="3913646"/>
            <a:ext cx="780122" cy="516560"/>
          </a:xfrm>
          <a:prstGeom prst="rect">
            <a:avLst/>
          </a:prstGeom>
        </p:spPr>
        <p:txBody>
          <a:bodyPr numCol="1" anchor="t">
            <a:noAutofit/>
          </a:bodyPr>
          <a:lstStyle>
            <a:lvl1pPr marL="192881" indent="-192881" algn="ctr">
              <a:lnSpc>
                <a:spcPct val="100000"/>
              </a:lnSpc>
              <a:buClr>
                <a:srgbClr val="A0C65C"/>
              </a:buClr>
              <a:buFont typeface="Arial" panose="020B0604020202020204" pitchFamily="34" charset="0"/>
              <a:buNone/>
              <a:defRPr sz="788" b="0" i="0">
                <a:solidFill>
                  <a:schemeClr val="bg1"/>
                </a:solidFill>
                <a:latin typeface="Arial Black" panose="020B0604020202020204" pitchFamily="34" charset="0"/>
                <a:cs typeface="Arial Black" panose="020B0604020202020204" pitchFamily="34" charset="0"/>
              </a:defRPr>
            </a:lvl1pPr>
            <a:lvl2pPr marL="417910" indent="-160735" algn="ctr">
              <a:buClr>
                <a:srgbClr val="A0C65C"/>
              </a:buClr>
              <a:buFont typeface="Arial" panose="020B0604020202020204" pitchFamily="34" charset="0"/>
              <a:buNone/>
              <a:defRPr sz="1125">
                <a:solidFill>
                  <a:schemeClr val="tx1">
                    <a:lumMod val="65000"/>
                    <a:lumOff val="35000"/>
                  </a:schemeClr>
                </a:solidFill>
              </a:defRPr>
            </a:lvl2pPr>
            <a:lvl3pPr marL="642938" indent="-128588" algn="ctr">
              <a:buClr>
                <a:srgbClr val="A0C65C"/>
              </a:buClr>
              <a:buFont typeface="Arial" panose="020B0604020202020204" pitchFamily="34" charset="0"/>
              <a:buNone/>
              <a:defRPr sz="1013">
                <a:solidFill>
                  <a:schemeClr val="tx1">
                    <a:lumMod val="65000"/>
                    <a:lumOff val="35000"/>
                  </a:schemeClr>
                </a:solidFill>
              </a:defRPr>
            </a:lvl3pPr>
            <a:lvl4pPr marL="900113" indent="-128588" algn="ctr">
              <a:buClr>
                <a:srgbClr val="A0C65C"/>
              </a:buClr>
              <a:buFont typeface="Arial" panose="020B0604020202020204" pitchFamily="34" charset="0"/>
              <a:buNone/>
              <a:defRPr sz="900">
                <a:solidFill>
                  <a:schemeClr val="tx1">
                    <a:lumMod val="65000"/>
                    <a:lumOff val="35000"/>
                  </a:schemeClr>
                </a:solidFill>
              </a:defRPr>
            </a:lvl4pPr>
            <a:lvl5pPr marL="1157288" indent="-128588" algn="ctr">
              <a:buClr>
                <a:srgbClr val="A0C65C"/>
              </a:buClr>
              <a:buFont typeface="Arial" panose="020B0604020202020204" pitchFamily="34" charset="0"/>
              <a:buNone/>
              <a:defRPr sz="900">
                <a:solidFill>
                  <a:schemeClr val="tx1">
                    <a:lumMod val="65000"/>
                    <a:lumOff val="35000"/>
                  </a:schemeClr>
                </a:solidFill>
              </a:defRPr>
            </a:lvl5pPr>
          </a:lstStyle>
          <a:p>
            <a:pPr lvl="0"/>
            <a:r>
              <a:rPr lang="en-US"/>
              <a:t>MILLION</a:t>
            </a:r>
          </a:p>
        </p:txBody>
      </p:sp>
      <p:sp>
        <p:nvSpPr>
          <p:cNvPr id="31" name="Text Placeholder 2">
            <a:extLst>
              <a:ext uri="{FF2B5EF4-FFF2-40B4-BE49-F238E27FC236}">
                <a16:creationId xmlns:a16="http://schemas.microsoft.com/office/drawing/2014/main" id="{C4B6346A-252A-E049-9230-6C10EAF2B3F5}"/>
              </a:ext>
            </a:extLst>
          </p:cNvPr>
          <p:cNvSpPr>
            <a:spLocks noGrp="1"/>
          </p:cNvSpPr>
          <p:nvPr>
            <p:ph type="body" idx="28" hasCustomPrompt="1"/>
          </p:nvPr>
        </p:nvSpPr>
        <p:spPr>
          <a:xfrm>
            <a:off x="3631443" y="3394267"/>
            <a:ext cx="780122" cy="559482"/>
          </a:xfrm>
          <a:prstGeom prst="rect">
            <a:avLst/>
          </a:prstGeom>
        </p:spPr>
        <p:txBody>
          <a:bodyPr numCol="1" anchor="t">
            <a:noAutofit/>
          </a:bodyPr>
          <a:lstStyle>
            <a:lvl1pPr marL="192881" indent="-192881" algn="ctr">
              <a:lnSpc>
                <a:spcPct val="100000"/>
              </a:lnSpc>
              <a:buClr>
                <a:srgbClr val="A0C65C"/>
              </a:buClr>
              <a:buFont typeface="Arial" panose="020B0604020202020204" pitchFamily="34" charset="0"/>
              <a:buNone/>
              <a:defRPr sz="1575" b="0" i="0">
                <a:solidFill>
                  <a:schemeClr val="bg1"/>
                </a:solidFill>
                <a:latin typeface="Arial Black" panose="020B0604020202020204" pitchFamily="34" charset="0"/>
                <a:cs typeface="Arial Black" panose="020B0604020202020204" pitchFamily="34" charset="0"/>
              </a:defRPr>
            </a:lvl1pPr>
            <a:lvl2pPr marL="417910" indent="-160735" algn="ctr">
              <a:buClr>
                <a:srgbClr val="A0C65C"/>
              </a:buClr>
              <a:buFont typeface="Arial" panose="020B0604020202020204" pitchFamily="34" charset="0"/>
              <a:buNone/>
              <a:defRPr sz="1125">
                <a:solidFill>
                  <a:schemeClr val="tx1">
                    <a:lumMod val="65000"/>
                    <a:lumOff val="35000"/>
                  </a:schemeClr>
                </a:solidFill>
              </a:defRPr>
            </a:lvl2pPr>
            <a:lvl3pPr marL="642938" indent="-128588" algn="ctr">
              <a:buClr>
                <a:srgbClr val="A0C65C"/>
              </a:buClr>
              <a:buFont typeface="Arial" panose="020B0604020202020204" pitchFamily="34" charset="0"/>
              <a:buNone/>
              <a:defRPr sz="1013">
                <a:solidFill>
                  <a:schemeClr val="tx1">
                    <a:lumMod val="65000"/>
                    <a:lumOff val="35000"/>
                  </a:schemeClr>
                </a:solidFill>
              </a:defRPr>
            </a:lvl3pPr>
            <a:lvl4pPr marL="900113" indent="-128588" algn="ctr">
              <a:buClr>
                <a:srgbClr val="A0C65C"/>
              </a:buClr>
              <a:buFont typeface="Arial" panose="020B0604020202020204" pitchFamily="34" charset="0"/>
              <a:buNone/>
              <a:defRPr sz="900">
                <a:solidFill>
                  <a:schemeClr val="tx1">
                    <a:lumMod val="65000"/>
                    <a:lumOff val="35000"/>
                  </a:schemeClr>
                </a:solidFill>
              </a:defRPr>
            </a:lvl4pPr>
            <a:lvl5pPr marL="1157288" indent="-128588" algn="ctr">
              <a:buClr>
                <a:srgbClr val="A0C65C"/>
              </a:buClr>
              <a:buFont typeface="Arial" panose="020B0604020202020204" pitchFamily="34" charset="0"/>
              <a:buNone/>
              <a:defRPr sz="900">
                <a:solidFill>
                  <a:schemeClr val="tx1">
                    <a:lumMod val="65000"/>
                    <a:lumOff val="35000"/>
                  </a:schemeClr>
                </a:solidFill>
              </a:defRPr>
            </a:lvl5pPr>
          </a:lstStyle>
          <a:p>
            <a:pPr lvl="0"/>
            <a:r>
              <a:rPr lang="en-US"/>
              <a:t>$0.0</a:t>
            </a:r>
          </a:p>
        </p:txBody>
      </p:sp>
      <p:sp>
        <p:nvSpPr>
          <p:cNvPr id="32" name="Text Placeholder 2">
            <a:extLst>
              <a:ext uri="{FF2B5EF4-FFF2-40B4-BE49-F238E27FC236}">
                <a16:creationId xmlns:a16="http://schemas.microsoft.com/office/drawing/2014/main" id="{96D9A472-A516-484A-B347-14239DB6D568}"/>
              </a:ext>
            </a:extLst>
          </p:cNvPr>
          <p:cNvSpPr>
            <a:spLocks noGrp="1"/>
          </p:cNvSpPr>
          <p:nvPr>
            <p:ph type="body" idx="29" hasCustomPrompt="1"/>
          </p:nvPr>
        </p:nvSpPr>
        <p:spPr>
          <a:xfrm>
            <a:off x="3631443" y="3913646"/>
            <a:ext cx="780122" cy="516560"/>
          </a:xfrm>
          <a:prstGeom prst="rect">
            <a:avLst/>
          </a:prstGeom>
        </p:spPr>
        <p:txBody>
          <a:bodyPr numCol="1" anchor="t">
            <a:noAutofit/>
          </a:bodyPr>
          <a:lstStyle>
            <a:lvl1pPr marL="192881" indent="-192881" algn="ctr">
              <a:lnSpc>
                <a:spcPct val="100000"/>
              </a:lnSpc>
              <a:buClr>
                <a:srgbClr val="A0C65C"/>
              </a:buClr>
              <a:buFont typeface="Arial" panose="020B0604020202020204" pitchFamily="34" charset="0"/>
              <a:buNone/>
              <a:defRPr sz="788" b="0" i="0">
                <a:solidFill>
                  <a:schemeClr val="bg1"/>
                </a:solidFill>
                <a:latin typeface="Arial Black" panose="020B0604020202020204" pitchFamily="34" charset="0"/>
                <a:cs typeface="Arial Black" panose="020B0604020202020204" pitchFamily="34" charset="0"/>
              </a:defRPr>
            </a:lvl1pPr>
            <a:lvl2pPr marL="417910" indent="-160735" algn="ctr">
              <a:buClr>
                <a:srgbClr val="A0C65C"/>
              </a:buClr>
              <a:buFont typeface="Arial" panose="020B0604020202020204" pitchFamily="34" charset="0"/>
              <a:buNone/>
              <a:defRPr sz="1125">
                <a:solidFill>
                  <a:schemeClr val="tx1">
                    <a:lumMod val="65000"/>
                    <a:lumOff val="35000"/>
                  </a:schemeClr>
                </a:solidFill>
              </a:defRPr>
            </a:lvl2pPr>
            <a:lvl3pPr marL="642938" indent="-128588" algn="ctr">
              <a:buClr>
                <a:srgbClr val="A0C65C"/>
              </a:buClr>
              <a:buFont typeface="Arial" panose="020B0604020202020204" pitchFamily="34" charset="0"/>
              <a:buNone/>
              <a:defRPr sz="1013">
                <a:solidFill>
                  <a:schemeClr val="tx1">
                    <a:lumMod val="65000"/>
                    <a:lumOff val="35000"/>
                  </a:schemeClr>
                </a:solidFill>
              </a:defRPr>
            </a:lvl3pPr>
            <a:lvl4pPr marL="900113" indent="-128588" algn="ctr">
              <a:buClr>
                <a:srgbClr val="A0C65C"/>
              </a:buClr>
              <a:buFont typeface="Arial" panose="020B0604020202020204" pitchFamily="34" charset="0"/>
              <a:buNone/>
              <a:defRPr sz="900">
                <a:solidFill>
                  <a:schemeClr val="tx1">
                    <a:lumMod val="65000"/>
                    <a:lumOff val="35000"/>
                  </a:schemeClr>
                </a:solidFill>
              </a:defRPr>
            </a:lvl4pPr>
            <a:lvl5pPr marL="1157288" indent="-128588" algn="ctr">
              <a:buClr>
                <a:srgbClr val="A0C65C"/>
              </a:buClr>
              <a:buFont typeface="Arial" panose="020B0604020202020204" pitchFamily="34" charset="0"/>
              <a:buNone/>
              <a:defRPr sz="900">
                <a:solidFill>
                  <a:schemeClr val="tx1">
                    <a:lumMod val="65000"/>
                    <a:lumOff val="35000"/>
                  </a:schemeClr>
                </a:solidFill>
              </a:defRPr>
            </a:lvl5pPr>
          </a:lstStyle>
          <a:p>
            <a:pPr lvl="0"/>
            <a:r>
              <a:rPr lang="en-US"/>
              <a:t>MILLION</a:t>
            </a:r>
          </a:p>
        </p:txBody>
      </p:sp>
      <p:sp>
        <p:nvSpPr>
          <p:cNvPr id="33" name="Text Placeholder 2">
            <a:extLst>
              <a:ext uri="{FF2B5EF4-FFF2-40B4-BE49-F238E27FC236}">
                <a16:creationId xmlns:a16="http://schemas.microsoft.com/office/drawing/2014/main" id="{21A8F5EA-EBAD-014A-A4A9-7917BFCC7630}"/>
              </a:ext>
            </a:extLst>
          </p:cNvPr>
          <p:cNvSpPr>
            <a:spLocks noGrp="1"/>
          </p:cNvSpPr>
          <p:nvPr>
            <p:ph type="body" idx="30" hasCustomPrompt="1"/>
          </p:nvPr>
        </p:nvSpPr>
        <p:spPr>
          <a:xfrm>
            <a:off x="2537938" y="3875524"/>
            <a:ext cx="898664" cy="277326"/>
          </a:xfrm>
          <a:prstGeom prst="rect">
            <a:avLst/>
          </a:prstGeom>
        </p:spPr>
        <p:txBody>
          <a:bodyPr numCol="1" anchor="t">
            <a:noAutofit/>
          </a:bodyPr>
          <a:lstStyle>
            <a:lvl1pPr marL="192881" indent="-192881" algn="ctr">
              <a:lnSpc>
                <a:spcPct val="100000"/>
              </a:lnSpc>
              <a:buClr>
                <a:srgbClr val="A0C65C"/>
              </a:buClr>
              <a:buFont typeface="Arial" panose="020B0604020202020204" pitchFamily="34" charset="0"/>
              <a:buNone/>
              <a:defRPr sz="788" b="1">
                <a:solidFill>
                  <a:schemeClr val="bg1"/>
                </a:solidFill>
              </a:defRPr>
            </a:lvl1pPr>
            <a:lvl2pPr marL="417910" indent="-160735" algn="ctr">
              <a:buClr>
                <a:srgbClr val="A0C65C"/>
              </a:buClr>
              <a:buFont typeface="Arial" panose="020B0604020202020204" pitchFamily="34" charset="0"/>
              <a:buNone/>
              <a:defRPr sz="1125">
                <a:solidFill>
                  <a:schemeClr val="tx1">
                    <a:lumMod val="65000"/>
                    <a:lumOff val="35000"/>
                  </a:schemeClr>
                </a:solidFill>
              </a:defRPr>
            </a:lvl2pPr>
            <a:lvl3pPr marL="642938" indent="-128588" algn="ctr">
              <a:buClr>
                <a:srgbClr val="A0C65C"/>
              </a:buClr>
              <a:buFont typeface="Arial" panose="020B0604020202020204" pitchFamily="34" charset="0"/>
              <a:buNone/>
              <a:defRPr sz="1013">
                <a:solidFill>
                  <a:schemeClr val="tx1">
                    <a:lumMod val="65000"/>
                    <a:lumOff val="35000"/>
                  </a:schemeClr>
                </a:solidFill>
              </a:defRPr>
            </a:lvl3pPr>
            <a:lvl4pPr marL="900113" indent="-128588" algn="ctr">
              <a:buClr>
                <a:srgbClr val="A0C65C"/>
              </a:buClr>
              <a:buFont typeface="Arial" panose="020B0604020202020204" pitchFamily="34" charset="0"/>
              <a:buNone/>
              <a:defRPr sz="900">
                <a:solidFill>
                  <a:schemeClr val="tx1">
                    <a:lumMod val="65000"/>
                    <a:lumOff val="35000"/>
                  </a:schemeClr>
                </a:solidFill>
              </a:defRPr>
            </a:lvl4pPr>
            <a:lvl5pPr marL="1157288" indent="-128588" algn="ctr">
              <a:buClr>
                <a:srgbClr val="A0C65C"/>
              </a:buClr>
              <a:buFont typeface="Arial" panose="020B0604020202020204" pitchFamily="34" charset="0"/>
              <a:buNone/>
              <a:defRPr sz="900">
                <a:solidFill>
                  <a:schemeClr val="tx1">
                    <a:lumMod val="65000"/>
                    <a:lumOff val="35000"/>
                  </a:schemeClr>
                </a:solidFill>
              </a:defRPr>
            </a:lvl5pPr>
          </a:lstStyle>
          <a:p>
            <a:pPr lvl="0"/>
            <a:r>
              <a:rPr lang="en-US"/>
              <a:t>Text here</a:t>
            </a:r>
          </a:p>
        </p:txBody>
      </p:sp>
      <p:sp>
        <p:nvSpPr>
          <p:cNvPr id="34" name="Content Placeholder 2">
            <a:extLst>
              <a:ext uri="{FF2B5EF4-FFF2-40B4-BE49-F238E27FC236}">
                <a16:creationId xmlns:a16="http://schemas.microsoft.com/office/drawing/2014/main" id="{186CB751-F5FA-8844-96D6-8DF8100D7D59}"/>
              </a:ext>
            </a:extLst>
          </p:cNvPr>
          <p:cNvSpPr>
            <a:spLocks noGrp="1"/>
          </p:cNvSpPr>
          <p:nvPr>
            <p:ph idx="31" hasCustomPrompt="1"/>
          </p:nvPr>
        </p:nvSpPr>
        <p:spPr>
          <a:xfrm>
            <a:off x="4686438" y="1735033"/>
            <a:ext cx="1816531" cy="1934402"/>
          </a:xfrm>
          <a:prstGeom prst="rect">
            <a:avLst/>
          </a:prstGeom>
        </p:spPr>
        <p:txBody>
          <a:bodyPr/>
          <a:lstStyle>
            <a:lvl1pPr>
              <a:buClr>
                <a:srgbClr val="A0C65C"/>
              </a:buClr>
              <a:buNone/>
              <a:defRPr>
                <a:solidFill>
                  <a:schemeClr val="tx1">
                    <a:lumMod val="65000"/>
                    <a:lumOff val="35000"/>
                  </a:schemeClr>
                </a:solidFill>
              </a:defRPr>
            </a:lvl1pPr>
            <a:lvl2pPr marL="417910" indent="-160735">
              <a:buClr>
                <a:srgbClr val="A0C65C"/>
              </a:buClr>
              <a:buFont typeface="Arial" panose="020B0604020202020204" pitchFamily="34" charset="0"/>
              <a:buNone/>
              <a:defRPr>
                <a:solidFill>
                  <a:schemeClr val="tx1">
                    <a:lumMod val="65000"/>
                    <a:lumOff val="35000"/>
                  </a:schemeClr>
                </a:solidFill>
              </a:defRPr>
            </a:lvl2pPr>
            <a:lvl3pPr marL="642938" indent="-128588">
              <a:buClr>
                <a:srgbClr val="A0C65C"/>
              </a:buClr>
              <a:buFont typeface="Arial" panose="020B0604020202020204" pitchFamily="34" charset="0"/>
              <a:buNone/>
              <a:defRPr>
                <a:solidFill>
                  <a:schemeClr val="tx1">
                    <a:lumMod val="65000"/>
                    <a:lumOff val="35000"/>
                  </a:schemeClr>
                </a:solidFill>
              </a:defRPr>
            </a:lvl3pPr>
            <a:lvl4pPr marL="900113" indent="-128588">
              <a:buClr>
                <a:srgbClr val="A0C65C"/>
              </a:buClr>
              <a:buFont typeface="Arial" panose="020B0604020202020204" pitchFamily="34" charset="0"/>
              <a:buNone/>
              <a:defRPr>
                <a:solidFill>
                  <a:schemeClr val="tx1">
                    <a:lumMod val="65000"/>
                    <a:lumOff val="35000"/>
                  </a:schemeClr>
                </a:solidFill>
              </a:defRPr>
            </a:lvl4pPr>
            <a:lvl5pPr marL="1157288" indent="-128588">
              <a:buClr>
                <a:srgbClr val="A0C65C"/>
              </a:buClr>
              <a:buFont typeface="Arial" panose="020B0604020202020204" pitchFamily="34" charset="0"/>
              <a:buNone/>
              <a:defRPr>
                <a:solidFill>
                  <a:schemeClr val="tx1">
                    <a:lumMod val="65000"/>
                    <a:lumOff val="35000"/>
                  </a:schemeClr>
                </a:solidFill>
              </a:defRPr>
            </a:lvl5pPr>
          </a:lstStyle>
          <a:p>
            <a:pPr lvl="0"/>
            <a:r>
              <a:rPr lang="en-US"/>
              <a:t>Insert chart or image</a:t>
            </a:r>
          </a:p>
        </p:txBody>
      </p:sp>
      <p:sp>
        <p:nvSpPr>
          <p:cNvPr id="37" name="Text Placeholder 2">
            <a:extLst>
              <a:ext uri="{FF2B5EF4-FFF2-40B4-BE49-F238E27FC236}">
                <a16:creationId xmlns:a16="http://schemas.microsoft.com/office/drawing/2014/main" id="{46F3EEBD-4525-5B4D-B371-BE9A85E4C090}"/>
              </a:ext>
            </a:extLst>
          </p:cNvPr>
          <p:cNvSpPr>
            <a:spLocks noGrp="1"/>
          </p:cNvSpPr>
          <p:nvPr>
            <p:ph type="body" idx="32" hasCustomPrompt="1"/>
          </p:nvPr>
        </p:nvSpPr>
        <p:spPr>
          <a:xfrm>
            <a:off x="5842462" y="3394267"/>
            <a:ext cx="780122" cy="559482"/>
          </a:xfrm>
          <a:prstGeom prst="rect">
            <a:avLst/>
          </a:prstGeom>
        </p:spPr>
        <p:txBody>
          <a:bodyPr numCol="1" anchor="t">
            <a:noAutofit/>
          </a:bodyPr>
          <a:lstStyle>
            <a:lvl1pPr marL="192881" indent="-192881" algn="ctr">
              <a:lnSpc>
                <a:spcPct val="100000"/>
              </a:lnSpc>
              <a:buClr>
                <a:srgbClr val="A0C65C"/>
              </a:buClr>
              <a:buFont typeface="Arial" panose="020B0604020202020204" pitchFamily="34" charset="0"/>
              <a:buNone/>
              <a:defRPr sz="1575" b="0" i="0">
                <a:solidFill>
                  <a:schemeClr val="bg1"/>
                </a:solidFill>
                <a:latin typeface="Arial Black" panose="020B0604020202020204" pitchFamily="34" charset="0"/>
                <a:cs typeface="Arial Black" panose="020B0604020202020204" pitchFamily="34" charset="0"/>
              </a:defRPr>
            </a:lvl1pPr>
            <a:lvl2pPr marL="417910" indent="-160735" algn="ctr">
              <a:buClr>
                <a:srgbClr val="A0C65C"/>
              </a:buClr>
              <a:buFont typeface="Arial" panose="020B0604020202020204" pitchFamily="34" charset="0"/>
              <a:buNone/>
              <a:defRPr sz="1125">
                <a:solidFill>
                  <a:schemeClr val="tx1">
                    <a:lumMod val="65000"/>
                    <a:lumOff val="35000"/>
                  </a:schemeClr>
                </a:solidFill>
              </a:defRPr>
            </a:lvl2pPr>
            <a:lvl3pPr marL="642938" indent="-128588" algn="ctr">
              <a:buClr>
                <a:srgbClr val="A0C65C"/>
              </a:buClr>
              <a:buFont typeface="Arial" panose="020B0604020202020204" pitchFamily="34" charset="0"/>
              <a:buNone/>
              <a:defRPr sz="1013">
                <a:solidFill>
                  <a:schemeClr val="tx1">
                    <a:lumMod val="65000"/>
                    <a:lumOff val="35000"/>
                  </a:schemeClr>
                </a:solidFill>
              </a:defRPr>
            </a:lvl3pPr>
            <a:lvl4pPr marL="900113" indent="-128588" algn="ctr">
              <a:buClr>
                <a:srgbClr val="A0C65C"/>
              </a:buClr>
              <a:buFont typeface="Arial" panose="020B0604020202020204" pitchFamily="34" charset="0"/>
              <a:buNone/>
              <a:defRPr sz="900">
                <a:solidFill>
                  <a:schemeClr val="tx1">
                    <a:lumMod val="65000"/>
                    <a:lumOff val="35000"/>
                  </a:schemeClr>
                </a:solidFill>
              </a:defRPr>
            </a:lvl4pPr>
            <a:lvl5pPr marL="1157288" indent="-128588" algn="ctr">
              <a:buClr>
                <a:srgbClr val="A0C65C"/>
              </a:buClr>
              <a:buFont typeface="Arial" panose="020B0604020202020204" pitchFamily="34" charset="0"/>
              <a:buNone/>
              <a:defRPr sz="900">
                <a:solidFill>
                  <a:schemeClr val="tx1">
                    <a:lumMod val="65000"/>
                    <a:lumOff val="35000"/>
                  </a:schemeClr>
                </a:solidFill>
              </a:defRPr>
            </a:lvl5pPr>
          </a:lstStyle>
          <a:p>
            <a:pPr lvl="0"/>
            <a:r>
              <a:rPr lang="en-US"/>
              <a:t>$0.0</a:t>
            </a:r>
          </a:p>
        </p:txBody>
      </p:sp>
      <p:sp>
        <p:nvSpPr>
          <p:cNvPr id="38" name="Text Placeholder 2">
            <a:extLst>
              <a:ext uri="{FF2B5EF4-FFF2-40B4-BE49-F238E27FC236}">
                <a16:creationId xmlns:a16="http://schemas.microsoft.com/office/drawing/2014/main" id="{B2BEA428-2CD7-F640-9F09-123BA38EACD4}"/>
              </a:ext>
            </a:extLst>
          </p:cNvPr>
          <p:cNvSpPr>
            <a:spLocks noGrp="1"/>
          </p:cNvSpPr>
          <p:nvPr>
            <p:ph type="body" idx="33" hasCustomPrompt="1"/>
          </p:nvPr>
        </p:nvSpPr>
        <p:spPr>
          <a:xfrm>
            <a:off x="5842462" y="3913646"/>
            <a:ext cx="780122" cy="516560"/>
          </a:xfrm>
          <a:prstGeom prst="rect">
            <a:avLst/>
          </a:prstGeom>
        </p:spPr>
        <p:txBody>
          <a:bodyPr numCol="1" anchor="t">
            <a:noAutofit/>
          </a:bodyPr>
          <a:lstStyle>
            <a:lvl1pPr marL="192881" indent="-192881" algn="ctr">
              <a:lnSpc>
                <a:spcPct val="100000"/>
              </a:lnSpc>
              <a:buClr>
                <a:srgbClr val="A0C65C"/>
              </a:buClr>
              <a:buFont typeface="Arial" panose="020B0604020202020204" pitchFamily="34" charset="0"/>
              <a:buNone/>
              <a:defRPr sz="788" b="0" i="0">
                <a:solidFill>
                  <a:schemeClr val="bg1"/>
                </a:solidFill>
                <a:latin typeface="Arial Black" panose="020B0604020202020204" pitchFamily="34" charset="0"/>
                <a:cs typeface="Arial Black" panose="020B0604020202020204" pitchFamily="34" charset="0"/>
              </a:defRPr>
            </a:lvl1pPr>
            <a:lvl2pPr marL="417910" indent="-160735" algn="ctr">
              <a:buClr>
                <a:srgbClr val="A0C65C"/>
              </a:buClr>
              <a:buFont typeface="Arial" panose="020B0604020202020204" pitchFamily="34" charset="0"/>
              <a:buNone/>
              <a:defRPr sz="1125">
                <a:solidFill>
                  <a:schemeClr val="tx1">
                    <a:lumMod val="65000"/>
                    <a:lumOff val="35000"/>
                  </a:schemeClr>
                </a:solidFill>
              </a:defRPr>
            </a:lvl2pPr>
            <a:lvl3pPr marL="642938" indent="-128588" algn="ctr">
              <a:buClr>
                <a:srgbClr val="A0C65C"/>
              </a:buClr>
              <a:buFont typeface="Arial" panose="020B0604020202020204" pitchFamily="34" charset="0"/>
              <a:buNone/>
              <a:defRPr sz="1013">
                <a:solidFill>
                  <a:schemeClr val="tx1">
                    <a:lumMod val="65000"/>
                    <a:lumOff val="35000"/>
                  </a:schemeClr>
                </a:solidFill>
              </a:defRPr>
            </a:lvl3pPr>
            <a:lvl4pPr marL="900113" indent="-128588" algn="ctr">
              <a:buClr>
                <a:srgbClr val="A0C65C"/>
              </a:buClr>
              <a:buFont typeface="Arial" panose="020B0604020202020204" pitchFamily="34" charset="0"/>
              <a:buNone/>
              <a:defRPr sz="900">
                <a:solidFill>
                  <a:schemeClr val="tx1">
                    <a:lumMod val="65000"/>
                    <a:lumOff val="35000"/>
                  </a:schemeClr>
                </a:solidFill>
              </a:defRPr>
            </a:lvl4pPr>
            <a:lvl5pPr marL="1157288" indent="-128588" algn="ctr">
              <a:buClr>
                <a:srgbClr val="A0C65C"/>
              </a:buClr>
              <a:buFont typeface="Arial" panose="020B0604020202020204" pitchFamily="34" charset="0"/>
              <a:buNone/>
              <a:defRPr sz="900">
                <a:solidFill>
                  <a:schemeClr val="tx1">
                    <a:lumMod val="65000"/>
                    <a:lumOff val="35000"/>
                  </a:schemeClr>
                </a:solidFill>
              </a:defRPr>
            </a:lvl5pPr>
          </a:lstStyle>
          <a:p>
            <a:pPr lvl="0"/>
            <a:r>
              <a:rPr lang="en-US"/>
              <a:t>MILLION</a:t>
            </a:r>
          </a:p>
        </p:txBody>
      </p:sp>
      <p:sp>
        <p:nvSpPr>
          <p:cNvPr id="39" name="Text Placeholder 2">
            <a:extLst>
              <a:ext uri="{FF2B5EF4-FFF2-40B4-BE49-F238E27FC236}">
                <a16:creationId xmlns:a16="http://schemas.microsoft.com/office/drawing/2014/main" id="{874B7249-DCCA-4140-9E9E-F3E64E2BB47B}"/>
              </a:ext>
            </a:extLst>
          </p:cNvPr>
          <p:cNvSpPr>
            <a:spLocks noGrp="1"/>
          </p:cNvSpPr>
          <p:nvPr>
            <p:ph type="body" idx="34" hasCustomPrompt="1"/>
          </p:nvPr>
        </p:nvSpPr>
        <p:spPr>
          <a:xfrm>
            <a:off x="4748956" y="3875524"/>
            <a:ext cx="898664" cy="277326"/>
          </a:xfrm>
          <a:prstGeom prst="rect">
            <a:avLst/>
          </a:prstGeom>
        </p:spPr>
        <p:txBody>
          <a:bodyPr numCol="1" anchor="t">
            <a:noAutofit/>
          </a:bodyPr>
          <a:lstStyle>
            <a:lvl1pPr marL="192881" indent="-192881" algn="ctr">
              <a:lnSpc>
                <a:spcPct val="100000"/>
              </a:lnSpc>
              <a:buClr>
                <a:srgbClr val="A0C65C"/>
              </a:buClr>
              <a:buFont typeface="Arial" panose="020B0604020202020204" pitchFamily="34" charset="0"/>
              <a:buNone/>
              <a:defRPr sz="788" b="1">
                <a:solidFill>
                  <a:schemeClr val="bg1"/>
                </a:solidFill>
              </a:defRPr>
            </a:lvl1pPr>
            <a:lvl2pPr marL="417910" indent="-160735" algn="ctr">
              <a:buClr>
                <a:srgbClr val="A0C65C"/>
              </a:buClr>
              <a:buFont typeface="Arial" panose="020B0604020202020204" pitchFamily="34" charset="0"/>
              <a:buNone/>
              <a:defRPr sz="1125">
                <a:solidFill>
                  <a:schemeClr val="tx1">
                    <a:lumMod val="65000"/>
                    <a:lumOff val="35000"/>
                  </a:schemeClr>
                </a:solidFill>
              </a:defRPr>
            </a:lvl2pPr>
            <a:lvl3pPr marL="642938" indent="-128588" algn="ctr">
              <a:buClr>
                <a:srgbClr val="A0C65C"/>
              </a:buClr>
              <a:buFont typeface="Arial" panose="020B0604020202020204" pitchFamily="34" charset="0"/>
              <a:buNone/>
              <a:defRPr sz="1013">
                <a:solidFill>
                  <a:schemeClr val="tx1">
                    <a:lumMod val="65000"/>
                    <a:lumOff val="35000"/>
                  </a:schemeClr>
                </a:solidFill>
              </a:defRPr>
            </a:lvl3pPr>
            <a:lvl4pPr marL="900113" indent="-128588" algn="ctr">
              <a:buClr>
                <a:srgbClr val="A0C65C"/>
              </a:buClr>
              <a:buFont typeface="Arial" panose="020B0604020202020204" pitchFamily="34" charset="0"/>
              <a:buNone/>
              <a:defRPr sz="900">
                <a:solidFill>
                  <a:schemeClr val="tx1">
                    <a:lumMod val="65000"/>
                    <a:lumOff val="35000"/>
                  </a:schemeClr>
                </a:solidFill>
              </a:defRPr>
            </a:lvl4pPr>
            <a:lvl5pPr marL="1157288" indent="-128588" algn="ctr">
              <a:buClr>
                <a:srgbClr val="A0C65C"/>
              </a:buClr>
              <a:buFont typeface="Arial" panose="020B0604020202020204" pitchFamily="34" charset="0"/>
              <a:buNone/>
              <a:defRPr sz="900">
                <a:solidFill>
                  <a:schemeClr val="tx1">
                    <a:lumMod val="65000"/>
                    <a:lumOff val="35000"/>
                  </a:schemeClr>
                </a:solidFill>
              </a:defRPr>
            </a:lvl5pPr>
          </a:lstStyle>
          <a:p>
            <a:pPr lvl="0"/>
            <a:r>
              <a:rPr lang="en-US"/>
              <a:t>Text here</a:t>
            </a:r>
          </a:p>
        </p:txBody>
      </p:sp>
    </p:spTree>
    <p:extLst>
      <p:ext uri="{BB962C8B-B14F-4D97-AF65-F5344CB8AC3E}">
        <p14:creationId xmlns:p14="http://schemas.microsoft.com/office/powerpoint/2010/main" val="99717009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45" name="Slide Number Placeholder 3">
            <a:extLst>
              <a:ext uri="{FF2B5EF4-FFF2-40B4-BE49-F238E27FC236}">
                <a16:creationId xmlns:a16="http://schemas.microsoft.com/office/drawing/2014/main" id="{4B153308-3386-CE49-BCBB-19A5B543E8E8}"/>
              </a:ext>
            </a:extLst>
          </p:cNvPr>
          <p:cNvSpPr txBox="1">
            <a:spLocks/>
          </p:cNvSpPr>
          <p:nvPr userDrawn="1"/>
        </p:nvSpPr>
        <p:spPr>
          <a:xfrm>
            <a:off x="6364596" y="4692015"/>
            <a:ext cx="493404" cy="2159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94">
                <a:solidFill>
                  <a:schemeClr val="bg1">
                    <a:lumMod val="75000"/>
                  </a:schemeClr>
                </a:solidFill>
                <a:latin typeface="Arial" panose="020B0604020202020204" pitchFamily="34" charset="0"/>
                <a:cs typeface="Arial" panose="020B0604020202020204" pitchFamily="34" charset="0"/>
              </a:rPr>
              <a:t>Page </a:t>
            </a:r>
            <a:fld id="{B4DC8489-238C-DE49-B14D-0582873A6918}" type="slidenum">
              <a:rPr lang="en-US" sz="394" smtClean="0">
                <a:solidFill>
                  <a:schemeClr val="bg1">
                    <a:lumMod val="75000"/>
                  </a:schemeClr>
                </a:solidFill>
                <a:latin typeface="Arial" panose="020B0604020202020204" pitchFamily="34" charset="0"/>
                <a:cs typeface="Arial" panose="020B0604020202020204" pitchFamily="34" charset="0"/>
              </a:rPr>
              <a:pPr/>
              <a:t>‹#›</a:t>
            </a:fld>
            <a:endParaRPr lang="en-US" sz="394">
              <a:solidFill>
                <a:schemeClr val="bg1">
                  <a:lumMod val="75000"/>
                </a:schemeClr>
              </a:solidFill>
              <a:latin typeface="Arial" panose="020B0604020202020204" pitchFamily="34" charset="0"/>
              <a:cs typeface="Arial" panose="020B0604020202020204" pitchFamily="34" charset="0"/>
            </a:endParaRPr>
          </a:p>
        </p:txBody>
      </p:sp>
      <p:sp>
        <p:nvSpPr>
          <p:cNvPr id="40" name="Content Placeholder 2">
            <a:extLst>
              <a:ext uri="{FF2B5EF4-FFF2-40B4-BE49-F238E27FC236}">
                <a16:creationId xmlns:a16="http://schemas.microsoft.com/office/drawing/2014/main" id="{EB9908FD-880D-4547-AE56-991F4C1F657E}"/>
              </a:ext>
            </a:extLst>
          </p:cNvPr>
          <p:cNvSpPr>
            <a:spLocks noGrp="1"/>
          </p:cNvSpPr>
          <p:nvPr>
            <p:ph idx="25" hasCustomPrompt="1"/>
          </p:nvPr>
        </p:nvSpPr>
        <p:spPr>
          <a:xfrm>
            <a:off x="286345" y="1735033"/>
            <a:ext cx="1816531" cy="1934402"/>
          </a:xfrm>
          <a:prstGeom prst="rect">
            <a:avLst/>
          </a:prstGeom>
        </p:spPr>
        <p:txBody>
          <a:bodyPr/>
          <a:lstStyle>
            <a:lvl1pPr>
              <a:buClr>
                <a:srgbClr val="A0C65C"/>
              </a:buClr>
              <a:buNone/>
              <a:defRPr>
                <a:solidFill>
                  <a:schemeClr val="tx1">
                    <a:lumMod val="65000"/>
                    <a:lumOff val="35000"/>
                  </a:schemeClr>
                </a:solidFill>
              </a:defRPr>
            </a:lvl1pPr>
            <a:lvl2pPr marL="417910" indent="-160735">
              <a:buClr>
                <a:srgbClr val="A0C65C"/>
              </a:buClr>
              <a:buFont typeface="Arial" panose="020B0604020202020204" pitchFamily="34" charset="0"/>
              <a:buNone/>
              <a:defRPr>
                <a:solidFill>
                  <a:schemeClr val="tx1">
                    <a:lumMod val="65000"/>
                    <a:lumOff val="35000"/>
                  </a:schemeClr>
                </a:solidFill>
              </a:defRPr>
            </a:lvl2pPr>
            <a:lvl3pPr marL="642938" indent="-128588">
              <a:buClr>
                <a:srgbClr val="A0C65C"/>
              </a:buClr>
              <a:buFont typeface="Arial" panose="020B0604020202020204" pitchFamily="34" charset="0"/>
              <a:buNone/>
              <a:defRPr>
                <a:solidFill>
                  <a:schemeClr val="tx1">
                    <a:lumMod val="65000"/>
                    <a:lumOff val="35000"/>
                  </a:schemeClr>
                </a:solidFill>
              </a:defRPr>
            </a:lvl3pPr>
            <a:lvl4pPr marL="900113" indent="-128588">
              <a:buClr>
                <a:srgbClr val="A0C65C"/>
              </a:buClr>
              <a:buFont typeface="Arial" panose="020B0604020202020204" pitchFamily="34" charset="0"/>
              <a:buNone/>
              <a:defRPr>
                <a:solidFill>
                  <a:schemeClr val="tx1">
                    <a:lumMod val="65000"/>
                    <a:lumOff val="35000"/>
                  </a:schemeClr>
                </a:solidFill>
              </a:defRPr>
            </a:lvl4pPr>
            <a:lvl5pPr marL="1157288" indent="-128588">
              <a:buClr>
                <a:srgbClr val="A0C65C"/>
              </a:buClr>
              <a:buFont typeface="Arial" panose="020B0604020202020204" pitchFamily="34" charset="0"/>
              <a:buNone/>
              <a:defRPr>
                <a:solidFill>
                  <a:schemeClr val="tx1">
                    <a:lumMod val="65000"/>
                    <a:lumOff val="35000"/>
                  </a:schemeClr>
                </a:solidFill>
              </a:defRPr>
            </a:lvl5pPr>
          </a:lstStyle>
          <a:p>
            <a:pPr lvl="0"/>
            <a:r>
              <a:rPr lang="en-US"/>
              <a:t>Insert chart or image</a:t>
            </a:r>
          </a:p>
        </p:txBody>
      </p:sp>
      <p:sp>
        <p:nvSpPr>
          <p:cNvPr id="41" name="Title 1">
            <a:extLst>
              <a:ext uri="{FF2B5EF4-FFF2-40B4-BE49-F238E27FC236}">
                <a16:creationId xmlns:a16="http://schemas.microsoft.com/office/drawing/2014/main" id="{CE901B6C-F633-3947-95C9-52CE1F5A1227}"/>
              </a:ext>
            </a:extLst>
          </p:cNvPr>
          <p:cNvSpPr>
            <a:spLocks noGrp="1"/>
          </p:cNvSpPr>
          <p:nvPr>
            <p:ph type="title" hasCustomPrompt="1"/>
          </p:nvPr>
        </p:nvSpPr>
        <p:spPr>
          <a:xfrm>
            <a:off x="1356982" y="264524"/>
            <a:ext cx="5272418" cy="709741"/>
          </a:xfrm>
          <a:prstGeom prst="rect">
            <a:avLst/>
          </a:prstGeom>
        </p:spPr>
        <p:txBody>
          <a:bodyPr/>
          <a:lstStyle/>
          <a:p>
            <a:r>
              <a:rPr lang="en-US"/>
              <a:t>Click to edit title</a:t>
            </a:r>
          </a:p>
        </p:txBody>
      </p:sp>
      <p:grpSp>
        <p:nvGrpSpPr>
          <p:cNvPr id="42" name="Group 41">
            <a:extLst>
              <a:ext uri="{FF2B5EF4-FFF2-40B4-BE49-F238E27FC236}">
                <a16:creationId xmlns:a16="http://schemas.microsoft.com/office/drawing/2014/main" id="{DE9A3FE5-4A4D-0843-90B6-B133491B4E06}"/>
              </a:ext>
            </a:extLst>
          </p:cNvPr>
          <p:cNvGrpSpPr/>
          <p:nvPr userDrawn="1"/>
        </p:nvGrpSpPr>
        <p:grpSpPr>
          <a:xfrm>
            <a:off x="6859" y="3"/>
            <a:ext cx="1235825" cy="1509523"/>
            <a:chOff x="10025268" y="-18034"/>
            <a:chExt cx="2124303" cy="1946080"/>
          </a:xfrm>
        </p:grpSpPr>
        <p:sp>
          <p:nvSpPr>
            <p:cNvPr id="43" name="Parallelogram 42">
              <a:extLst>
                <a:ext uri="{FF2B5EF4-FFF2-40B4-BE49-F238E27FC236}">
                  <a16:creationId xmlns:a16="http://schemas.microsoft.com/office/drawing/2014/main" id="{5274A6E8-3097-C74E-846A-774935178C61}"/>
                </a:ext>
              </a:extLst>
            </p:cNvPr>
            <p:cNvSpPr/>
            <p:nvPr userDrawn="1"/>
          </p:nvSpPr>
          <p:spPr>
            <a:xfrm>
              <a:off x="10025268" y="-18034"/>
              <a:ext cx="1277643" cy="1946080"/>
            </a:xfrm>
            <a:prstGeom prst="parallelogram">
              <a:avLst>
                <a:gd name="adj" fmla="val 43349"/>
              </a:avLst>
            </a:prstGeom>
            <a:solidFill>
              <a:srgbClr val="0068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44" name="Parallelogram 43">
              <a:extLst>
                <a:ext uri="{FF2B5EF4-FFF2-40B4-BE49-F238E27FC236}">
                  <a16:creationId xmlns:a16="http://schemas.microsoft.com/office/drawing/2014/main" id="{A41A4B4D-101A-834E-ACC4-91CD3FC550FF}"/>
                </a:ext>
              </a:extLst>
            </p:cNvPr>
            <p:cNvSpPr/>
            <p:nvPr userDrawn="1"/>
          </p:nvSpPr>
          <p:spPr>
            <a:xfrm>
              <a:off x="10871928" y="-18034"/>
              <a:ext cx="1277643" cy="1946080"/>
            </a:xfrm>
            <a:prstGeom prst="parallelogram">
              <a:avLst>
                <a:gd name="adj" fmla="val 43349"/>
              </a:avLst>
            </a:prstGeom>
            <a:solidFill>
              <a:srgbClr val="009E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grpSp>
      <p:sp>
        <p:nvSpPr>
          <p:cNvPr id="46" name="Text Placeholder 2">
            <a:extLst>
              <a:ext uri="{FF2B5EF4-FFF2-40B4-BE49-F238E27FC236}">
                <a16:creationId xmlns:a16="http://schemas.microsoft.com/office/drawing/2014/main" id="{12E01942-D0A3-2147-AE71-C6A8AEC4E35F}"/>
              </a:ext>
            </a:extLst>
          </p:cNvPr>
          <p:cNvSpPr>
            <a:spLocks noGrp="1"/>
          </p:cNvSpPr>
          <p:nvPr>
            <p:ph type="body" idx="11" hasCustomPrompt="1"/>
          </p:nvPr>
        </p:nvSpPr>
        <p:spPr>
          <a:xfrm>
            <a:off x="1356982" y="1047753"/>
            <a:ext cx="5272418" cy="294391"/>
          </a:xfrm>
          <a:prstGeom prst="rect">
            <a:avLst/>
          </a:prstGeom>
        </p:spPr>
        <p:txBody>
          <a:bodyPr numCol="1" anchor="t">
            <a:normAutofit/>
          </a:bodyPr>
          <a:lstStyle>
            <a:lvl1pPr marL="192881" indent="-192881" algn="l">
              <a:lnSpc>
                <a:spcPct val="100000"/>
              </a:lnSpc>
              <a:buClr>
                <a:srgbClr val="A0C65C"/>
              </a:buClr>
              <a:buFont typeface="Arial" panose="020B0604020202020204" pitchFamily="34" charset="0"/>
              <a:buNone/>
              <a:defRPr sz="900" b="0">
                <a:solidFill>
                  <a:srgbClr val="009EDC"/>
                </a:solidFill>
              </a:defRPr>
            </a:lvl1pPr>
            <a:lvl2pPr marL="417910" indent="-160735" algn="ctr">
              <a:buClr>
                <a:srgbClr val="A0C65C"/>
              </a:buClr>
              <a:buFont typeface="Arial" panose="020B0604020202020204" pitchFamily="34" charset="0"/>
              <a:buNone/>
              <a:defRPr sz="1125">
                <a:solidFill>
                  <a:schemeClr val="tx1">
                    <a:lumMod val="65000"/>
                    <a:lumOff val="35000"/>
                  </a:schemeClr>
                </a:solidFill>
              </a:defRPr>
            </a:lvl2pPr>
            <a:lvl3pPr marL="642938" indent="-128588" algn="ctr">
              <a:buClr>
                <a:srgbClr val="A0C65C"/>
              </a:buClr>
              <a:buFont typeface="Arial" panose="020B0604020202020204" pitchFamily="34" charset="0"/>
              <a:buNone/>
              <a:defRPr sz="1013">
                <a:solidFill>
                  <a:schemeClr val="tx1">
                    <a:lumMod val="65000"/>
                    <a:lumOff val="35000"/>
                  </a:schemeClr>
                </a:solidFill>
              </a:defRPr>
            </a:lvl3pPr>
            <a:lvl4pPr marL="900113" indent="-128588" algn="ctr">
              <a:buClr>
                <a:srgbClr val="A0C65C"/>
              </a:buClr>
              <a:buFont typeface="Arial" panose="020B0604020202020204" pitchFamily="34" charset="0"/>
              <a:buNone/>
              <a:defRPr sz="900">
                <a:solidFill>
                  <a:schemeClr val="tx1">
                    <a:lumMod val="65000"/>
                    <a:lumOff val="35000"/>
                  </a:schemeClr>
                </a:solidFill>
              </a:defRPr>
            </a:lvl4pPr>
            <a:lvl5pPr marL="1157288" indent="-128588" algn="ctr">
              <a:buClr>
                <a:srgbClr val="A0C65C"/>
              </a:buClr>
              <a:buFont typeface="Arial" panose="020B0604020202020204" pitchFamily="34" charset="0"/>
              <a:buNone/>
              <a:defRPr sz="900">
                <a:solidFill>
                  <a:schemeClr val="tx1">
                    <a:lumMod val="65000"/>
                    <a:lumOff val="35000"/>
                  </a:schemeClr>
                </a:solidFill>
              </a:defRPr>
            </a:lvl5pPr>
          </a:lstStyle>
          <a:p>
            <a:pPr lvl="0"/>
            <a:r>
              <a:rPr lang="en-US"/>
              <a:t>Click to edit text</a:t>
            </a:r>
          </a:p>
        </p:txBody>
      </p:sp>
      <p:sp>
        <p:nvSpPr>
          <p:cNvPr id="49" name="Text Placeholder 2">
            <a:extLst>
              <a:ext uri="{FF2B5EF4-FFF2-40B4-BE49-F238E27FC236}">
                <a16:creationId xmlns:a16="http://schemas.microsoft.com/office/drawing/2014/main" id="{5E3D3457-F59F-9F49-B90C-B63090A768D8}"/>
              </a:ext>
            </a:extLst>
          </p:cNvPr>
          <p:cNvSpPr>
            <a:spLocks noGrp="1"/>
          </p:cNvSpPr>
          <p:nvPr>
            <p:ph type="body" idx="23" hasCustomPrompt="1"/>
          </p:nvPr>
        </p:nvSpPr>
        <p:spPr>
          <a:xfrm>
            <a:off x="365323" y="3875524"/>
            <a:ext cx="898664" cy="277326"/>
          </a:xfrm>
          <a:prstGeom prst="rect">
            <a:avLst/>
          </a:prstGeom>
        </p:spPr>
        <p:txBody>
          <a:bodyPr numCol="1" anchor="t">
            <a:noAutofit/>
          </a:bodyPr>
          <a:lstStyle>
            <a:lvl1pPr marL="192881" indent="-192881" algn="ctr">
              <a:lnSpc>
                <a:spcPct val="100000"/>
              </a:lnSpc>
              <a:buClr>
                <a:srgbClr val="A0C65C"/>
              </a:buClr>
              <a:buFont typeface="Arial" panose="020B0604020202020204" pitchFamily="34" charset="0"/>
              <a:buNone/>
              <a:defRPr sz="788" b="1">
                <a:solidFill>
                  <a:schemeClr val="bg1"/>
                </a:solidFill>
              </a:defRPr>
            </a:lvl1pPr>
            <a:lvl2pPr marL="417910" indent="-160735" algn="ctr">
              <a:buClr>
                <a:srgbClr val="A0C65C"/>
              </a:buClr>
              <a:buFont typeface="Arial" panose="020B0604020202020204" pitchFamily="34" charset="0"/>
              <a:buNone/>
              <a:defRPr sz="1125">
                <a:solidFill>
                  <a:schemeClr val="tx1">
                    <a:lumMod val="65000"/>
                    <a:lumOff val="35000"/>
                  </a:schemeClr>
                </a:solidFill>
              </a:defRPr>
            </a:lvl2pPr>
            <a:lvl3pPr marL="642938" indent="-128588" algn="ctr">
              <a:buClr>
                <a:srgbClr val="A0C65C"/>
              </a:buClr>
              <a:buFont typeface="Arial" panose="020B0604020202020204" pitchFamily="34" charset="0"/>
              <a:buNone/>
              <a:defRPr sz="1013">
                <a:solidFill>
                  <a:schemeClr val="tx1">
                    <a:lumMod val="65000"/>
                    <a:lumOff val="35000"/>
                  </a:schemeClr>
                </a:solidFill>
              </a:defRPr>
            </a:lvl3pPr>
            <a:lvl4pPr marL="900113" indent="-128588" algn="ctr">
              <a:buClr>
                <a:srgbClr val="A0C65C"/>
              </a:buClr>
              <a:buFont typeface="Arial" panose="020B0604020202020204" pitchFamily="34" charset="0"/>
              <a:buNone/>
              <a:defRPr sz="900">
                <a:solidFill>
                  <a:schemeClr val="tx1">
                    <a:lumMod val="65000"/>
                    <a:lumOff val="35000"/>
                  </a:schemeClr>
                </a:solidFill>
              </a:defRPr>
            </a:lvl4pPr>
            <a:lvl5pPr marL="1157288" indent="-128588" algn="ctr">
              <a:buClr>
                <a:srgbClr val="A0C65C"/>
              </a:buClr>
              <a:buFont typeface="Arial" panose="020B0604020202020204" pitchFamily="34" charset="0"/>
              <a:buNone/>
              <a:defRPr sz="900">
                <a:solidFill>
                  <a:schemeClr val="tx1">
                    <a:lumMod val="65000"/>
                    <a:lumOff val="35000"/>
                  </a:schemeClr>
                </a:solidFill>
              </a:defRPr>
            </a:lvl5pPr>
          </a:lstStyle>
          <a:p>
            <a:pPr lvl="0"/>
            <a:r>
              <a:rPr lang="en-US"/>
              <a:t>Text here</a:t>
            </a:r>
          </a:p>
        </p:txBody>
      </p:sp>
      <p:sp>
        <p:nvSpPr>
          <p:cNvPr id="50" name="Text Placeholder 2">
            <a:extLst>
              <a:ext uri="{FF2B5EF4-FFF2-40B4-BE49-F238E27FC236}">
                <a16:creationId xmlns:a16="http://schemas.microsoft.com/office/drawing/2014/main" id="{6AB317BE-ECEB-BC4E-B670-30EA8867F2F2}"/>
              </a:ext>
            </a:extLst>
          </p:cNvPr>
          <p:cNvSpPr>
            <a:spLocks noGrp="1"/>
          </p:cNvSpPr>
          <p:nvPr>
            <p:ph type="body" idx="26" hasCustomPrompt="1"/>
          </p:nvPr>
        </p:nvSpPr>
        <p:spPr>
          <a:xfrm>
            <a:off x="1420423" y="3394267"/>
            <a:ext cx="780122" cy="559482"/>
          </a:xfrm>
          <a:prstGeom prst="rect">
            <a:avLst/>
          </a:prstGeom>
        </p:spPr>
        <p:txBody>
          <a:bodyPr numCol="1" anchor="t">
            <a:noAutofit/>
          </a:bodyPr>
          <a:lstStyle>
            <a:lvl1pPr marL="192881" indent="-192881" algn="ctr">
              <a:lnSpc>
                <a:spcPct val="100000"/>
              </a:lnSpc>
              <a:buClr>
                <a:srgbClr val="A0C65C"/>
              </a:buClr>
              <a:buFont typeface="Arial" panose="020B0604020202020204" pitchFamily="34" charset="0"/>
              <a:buNone/>
              <a:defRPr sz="1575" b="0" i="0">
                <a:solidFill>
                  <a:schemeClr val="bg1"/>
                </a:solidFill>
                <a:latin typeface="Arial Black" panose="020B0604020202020204" pitchFamily="34" charset="0"/>
                <a:cs typeface="Arial Black" panose="020B0604020202020204" pitchFamily="34" charset="0"/>
              </a:defRPr>
            </a:lvl1pPr>
            <a:lvl2pPr marL="417910" indent="-160735" algn="ctr">
              <a:buClr>
                <a:srgbClr val="A0C65C"/>
              </a:buClr>
              <a:buFont typeface="Arial" panose="020B0604020202020204" pitchFamily="34" charset="0"/>
              <a:buNone/>
              <a:defRPr sz="1125">
                <a:solidFill>
                  <a:schemeClr val="tx1">
                    <a:lumMod val="65000"/>
                    <a:lumOff val="35000"/>
                  </a:schemeClr>
                </a:solidFill>
              </a:defRPr>
            </a:lvl2pPr>
            <a:lvl3pPr marL="642938" indent="-128588" algn="ctr">
              <a:buClr>
                <a:srgbClr val="A0C65C"/>
              </a:buClr>
              <a:buFont typeface="Arial" panose="020B0604020202020204" pitchFamily="34" charset="0"/>
              <a:buNone/>
              <a:defRPr sz="1013">
                <a:solidFill>
                  <a:schemeClr val="tx1">
                    <a:lumMod val="65000"/>
                    <a:lumOff val="35000"/>
                  </a:schemeClr>
                </a:solidFill>
              </a:defRPr>
            </a:lvl3pPr>
            <a:lvl4pPr marL="900113" indent="-128588" algn="ctr">
              <a:buClr>
                <a:srgbClr val="A0C65C"/>
              </a:buClr>
              <a:buFont typeface="Arial" panose="020B0604020202020204" pitchFamily="34" charset="0"/>
              <a:buNone/>
              <a:defRPr sz="900">
                <a:solidFill>
                  <a:schemeClr val="tx1">
                    <a:lumMod val="65000"/>
                    <a:lumOff val="35000"/>
                  </a:schemeClr>
                </a:solidFill>
              </a:defRPr>
            </a:lvl4pPr>
            <a:lvl5pPr marL="1157288" indent="-128588" algn="ctr">
              <a:buClr>
                <a:srgbClr val="A0C65C"/>
              </a:buClr>
              <a:buFont typeface="Arial" panose="020B0604020202020204" pitchFamily="34" charset="0"/>
              <a:buNone/>
              <a:defRPr sz="900">
                <a:solidFill>
                  <a:schemeClr val="tx1">
                    <a:lumMod val="65000"/>
                    <a:lumOff val="35000"/>
                  </a:schemeClr>
                </a:solidFill>
              </a:defRPr>
            </a:lvl5pPr>
          </a:lstStyle>
          <a:p>
            <a:pPr lvl="0"/>
            <a:r>
              <a:rPr lang="en-US"/>
              <a:t>$0.0</a:t>
            </a:r>
          </a:p>
        </p:txBody>
      </p:sp>
      <p:sp>
        <p:nvSpPr>
          <p:cNvPr id="51" name="Text Placeholder 2">
            <a:extLst>
              <a:ext uri="{FF2B5EF4-FFF2-40B4-BE49-F238E27FC236}">
                <a16:creationId xmlns:a16="http://schemas.microsoft.com/office/drawing/2014/main" id="{F20BCFEA-81B6-5F44-94AE-E826C27BB9D3}"/>
              </a:ext>
            </a:extLst>
          </p:cNvPr>
          <p:cNvSpPr>
            <a:spLocks noGrp="1"/>
          </p:cNvSpPr>
          <p:nvPr>
            <p:ph type="body" idx="27" hasCustomPrompt="1"/>
          </p:nvPr>
        </p:nvSpPr>
        <p:spPr>
          <a:xfrm>
            <a:off x="1420423" y="3913646"/>
            <a:ext cx="780122" cy="516560"/>
          </a:xfrm>
          <a:prstGeom prst="rect">
            <a:avLst/>
          </a:prstGeom>
        </p:spPr>
        <p:txBody>
          <a:bodyPr numCol="1" anchor="t">
            <a:noAutofit/>
          </a:bodyPr>
          <a:lstStyle>
            <a:lvl1pPr marL="192881" indent="-192881" algn="ctr">
              <a:lnSpc>
                <a:spcPct val="100000"/>
              </a:lnSpc>
              <a:buClr>
                <a:srgbClr val="A0C65C"/>
              </a:buClr>
              <a:buFont typeface="Arial" panose="020B0604020202020204" pitchFamily="34" charset="0"/>
              <a:buNone/>
              <a:defRPr sz="788" b="0" i="0">
                <a:solidFill>
                  <a:schemeClr val="bg1"/>
                </a:solidFill>
                <a:latin typeface="Arial Black" panose="020B0604020202020204" pitchFamily="34" charset="0"/>
                <a:cs typeface="Arial Black" panose="020B0604020202020204" pitchFamily="34" charset="0"/>
              </a:defRPr>
            </a:lvl1pPr>
            <a:lvl2pPr marL="417910" indent="-160735" algn="ctr">
              <a:buClr>
                <a:srgbClr val="A0C65C"/>
              </a:buClr>
              <a:buFont typeface="Arial" panose="020B0604020202020204" pitchFamily="34" charset="0"/>
              <a:buNone/>
              <a:defRPr sz="1125">
                <a:solidFill>
                  <a:schemeClr val="tx1">
                    <a:lumMod val="65000"/>
                    <a:lumOff val="35000"/>
                  </a:schemeClr>
                </a:solidFill>
              </a:defRPr>
            </a:lvl2pPr>
            <a:lvl3pPr marL="642938" indent="-128588" algn="ctr">
              <a:buClr>
                <a:srgbClr val="A0C65C"/>
              </a:buClr>
              <a:buFont typeface="Arial" panose="020B0604020202020204" pitchFamily="34" charset="0"/>
              <a:buNone/>
              <a:defRPr sz="1013">
                <a:solidFill>
                  <a:schemeClr val="tx1">
                    <a:lumMod val="65000"/>
                    <a:lumOff val="35000"/>
                  </a:schemeClr>
                </a:solidFill>
              </a:defRPr>
            </a:lvl3pPr>
            <a:lvl4pPr marL="900113" indent="-128588" algn="ctr">
              <a:buClr>
                <a:srgbClr val="A0C65C"/>
              </a:buClr>
              <a:buFont typeface="Arial" panose="020B0604020202020204" pitchFamily="34" charset="0"/>
              <a:buNone/>
              <a:defRPr sz="900">
                <a:solidFill>
                  <a:schemeClr val="tx1">
                    <a:lumMod val="65000"/>
                    <a:lumOff val="35000"/>
                  </a:schemeClr>
                </a:solidFill>
              </a:defRPr>
            </a:lvl4pPr>
            <a:lvl5pPr marL="1157288" indent="-128588" algn="ctr">
              <a:buClr>
                <a:srgbClr val="A0C65C"/>
              </a:buClr>
              <a:buFont typeface="Arial" panose="020B0604020202020204" pitchFamily="34" charset="0"/>
              <a:buNone/>
              <a:defRPr sz="900">
                <a:solidFill>
                  <a:schemeClr val="tx1">
                    <a:lumMod val="65000"/>
                    <a:lumOff val="35000"/>
                  </a:schemeClr>
                </a:solidFill>
              </a:defRPr>
            </a:lvl5pPr>
          </a:lstStyle>
          <a:p>
            <a:pPr lvl="0"/>
            <a:r>
              <a:rPr lang="en-US"/>
              <a:t>MILLION</a:t>
            </a:r>
          </a:p>
        </p:txBody>
      </p:sp>
      <p:sp>
        <p:nvSpPr>
          <p:cNvPr id="52" name="Text Placeholder 2">
            <a:extLst>
              <a:ext uri="{FF2B5EF4-FFF2-40B4-BE49-F238E27FC236}">
                <a16:creationId xmlns:a16="http://schemas.microsoft.com/office/drawing/2014/main" id="{A039EEEA-60B0-9B40-9E8E-D4A99F644C3C}"/>
              </a:ext>
            </a:extLst>
          </p:cNvPr>
          <p:cNvSpPr>
            <a:spLocks noGrp="1"/>
          </p:cNvSpPr>
          <p:nvPr>
            <p:ph type="body" idx="16" hasCustomPrompt="1"/>
          </p:nvPr>
        </p:nvSpPr>
        <p:spPr>
          <a:xfrm>
            <a:off x="3372062" y="3633360"/>
            <a:ext cx="3257339" cy="286819"/>
          </a:xfrm>
          <a:prstGeom prst="rect">
            <a:avLst/>
          </a:prstGeom>
        </p:spPr>
        <p:txBody>
          <a:bodyPr numCol="1" anchor="t">
            <a:noAutofit/>
          </a:bodyPr>
          <a:lstStyle>
            <a:lvl1pPr marL="192881" indent="-192881" algn="l">
              <a:lnSpc>
                <a:spcPct val="100000"/>
              </a:lnSpc>
              <a:buClr>
                <a:srgbClr val="A0C65C"/>
              </a:buClr>
              <a:buFont typeface="Arial" panose="020B0604020202020204" pitchFamily="34" charset="0"/>
              <a:buNone/>
              <a:defRPr sz="675" b="1">
                <a:solidFill>
                  <a:srgbClr val="58C9EC"/>
                </a:solidFill>
              </a:defRPr>
            </a:lvl1pPr>
            <a:lvl2pPr marL="417910" indent="-160735" algn="ctr">
              <a:buClr>
                <a:srgbClr val="A0C65C"/>
              </a:buClr>
              <a:buFont typeface="Arial" panose="020B0604020202020204" pitchFamily="34" charset="0"/>
              <a:buNone/>
              <a:defRPr sz="1125">
                <a:solidFill>
                  <a:schemeClr val="tx1">
                    <a:lumMod val="65000"/>
                    <a:lumOff val="35000"/>
                  </a:schemeClr>
                </a:solidFill>
              </a:defRPr>
            </a:lvl2pPr>
            <a:lvl3pPr marL="642938" indent="-128588" algn="ctr">
              <a:buClr>
                <a:srgbClr val="A0C65C"/>
              </a:buClr>
              <a:buFont typeface="Arial" panose="020B0604020202020204" pitchFamily="34" charset="0"/>
              <a:buNone/>
              <a:defRPr sz="1013">
                <a:solidFill>
                  <a:schemeClr val="tx1">
                    <a:lumMod val="65000"/>
                    <a:lumOff val="35000"/>
                  </a:schemeClr>
                </a:solidFill>
              </a:defRPr>
            </a:lvl3pPr>
            <a:lvl4pPr marL="900113" indent="-128588" algn="ctr">
              <a:buClr>
                <a:srgbClr val="A0C65C"/>
              </a:buClr>
              <a:buFont typeface="Arial" panose="020B0604020202020204" pitchFamily="34" charset="0"/>
              <a:buNone/>
              <a:defRPr sz="900">
                <a:solidFill>
                  <a:schemeClr val="tx1">
                    <a:lumMod val="65000"/>
                    <a:lumOff val="35000"/>
                  </a:schemeClr>
                </a:solidFill>
              </a:defRPr>
            </a:lvl4pPr>
            <a:lvl5pPr marL="1157288" indent="-128588" algn="ctr">
              <a:buClr>
                <a:srgbClr val="A0C65C"/>
              </a:buClr>
              <a:buFont typeface="Arial" panose="020B0604020202020204" pitchFamily="34" charset="0"/>
              <a:buNone/>
              <a:defRPr sz="900">
                <a:solidFill>
                  <a:schemeClr val="tx1">
                    <a:lumMod val="65000"/>
                    <a:lumOff val="35000"/>
                  </a:schemeClr>
                </a:solidFill>
              </a:defRPr>
            </a:lvl5pPr>
          </a:lstStyle>
          <a:p>
            <a:pPr lvl="0"/>
            <a:r>
              <a:rPr lang="en-US"/>
              <a:t>Click to edit text</a:t>
            </a:r>
          </a:p>
        </p:txBody>
      </p:sp>
      <p:sp>
        <p:nvSpPr>
          <p:cNvPr id="53" name="Text Placeholder 2">
            <a:extLst>
              <a:ext uri="{FF2B5EF4-FFF2-40B4-BE49-F238E27FC236}">
                <a16:creationId xmlns:a16="http://schemas.microsoft.com/office/drawing/2014/main" id="{CD8D24A9-B656-3546-BDED-2F812966D99A}"/>
              </a:ext>
            </a:extLst>
          </p:cNvPr>
          <p:cNvSpPr>
            <a:spLocks noGrp="1"/>
          </p:cNvSpPr>
          <p:nvPr>
            <p:ph type="body" idx="17" hasCustomPrompt="1"/>
          </p:nvPr>
        </p:nvSpPr>
        <p:spPr>
          <a:xfrm>
            <a:off x="3372062" y="3977401"/>
            <a:ext cx="3257339" cy="507874"/>
          </a:xfrm>
          <a:prstGeom prst="rect">
            <a:avLst/>
          </a:prstGeom>
        </p:spPr>
        <p:txBody>
          <a:bodyPr numCol="1" anchor="t">
            <a:normAutofit/>
          </a:bodyPr>
          <a:lstStyle>
            <a:lvl1pPr marL="192881" indent="-192881" algn="l">
              <a:lnSpc>
                <a:spcPct val="100000"/>
              </a:lnSpc>
              <a:buClr>
                <a:srgbClr val="A0C65C"/>
              </a:buClr>
              <a:buFont typeface="Arial" panose="020B0604020202020204" pitchFamily="34" charset="0"/>
              <a:buNone/>
              <a:defRPr sz="563" b="0">
                <a:solidFill>
                  <a:schemeClr val="bg1">
                    <a:lumMod val="50000"/>
                  </a:schemeClr>
                </a:solidFill>
              </a:defRPr>
            </a:lvl1pPr>
            <a:lvl2pPr marL="417910" indent="-160735" algn="ctr">
              <a:buClr>
                <a:srgbClr val="A0C65C"/>
              </a:buClr>
              <a:buFont typeface="Arial" panose="020B0604020202020204" pitchFamily="34" charset="0"/>
              <a:buNone/>
              <a:defRPr sz="1125">
                <a:solidFill>
                  <a:schemeClr val="tx1">
                    <a:lumMod val="65000"/>
                    <a:lumOff val="35000"/>
                  </a:schemeClr>
                </a:solidFill>
              </a:defRPr>
            </a:lvl2pPr>
            <a:lvl3pPr marL="642938" indent="-128588" algn="ctr">
              <a:buClr>
                <a:srgbClr val="A0C65C"/>
              </a:buClr>
              <a:buFont typeface="Arial" panose="020B0604020202020204" pitchFamily="34" charset="0"/>
              <a:buNone/>
              <a:defRPr sz="1013">
                <a:solidFill>
                  <a:schemeClr val="tx1">
                    <a:lumMod val="65000"/>
                    <a:lumOff val="35000"/>
                  </a:schemeClr>
                </a:solidFill>
              </a:defRPr>
            </a:lvl3pPr>
            <a:lvl4pPr marL="900113" indent="-128588" algn="ctr">
              <a:buClr>
                <a:srgbClr val="A0C65C"/>
              </a:buClr>
              <a:buFont typeface="Arial" panose="020B0604020202020204" pitchFamily="34" charset="0"/>
              <a:buNone/>
              <a:defRPr sz="900">
                <a:solidFill>
                  <a:schemeClr val="tx1">
                    <a:lumMod val="65000"/>
                    <a:lumOff val="35000"/>
                  </a:schemeClr>
                </a:solidFill>
              </a:defRPr>
            </a:lvl4pPr>
            <a:lvl5pPr marL="1157288" indent="-128588" algn="ctr">
              <a:buClr>
                <a:srgbClr val="A0C65C"/>
              </a:buClr>
              <a:buFont typeface="Arial" panose="020B0604020202020204" pitchFamily="34" charset="0"/>
              <a:buNone/>
              <a:defRPr sz="900">
                <a:solidFill>
                  <a:schemeClr val="tx1">
                    <a:lumMod val="65000"/>
                    <a:lumOff val="35000"/>
                  </a:schemeClr>
                </a:solidFill>
              </a:defRPr>
            </a:lvl5pPr>
          </a:lstStyle>
          <a:p>
            <a:pPr lvl="0"/>
            <a:r>
              <a:rPr lang="en-US"/>
              <a:t>Click to edit text</a:t>
            </a:r>
          </a:p>
        </p:txBody>
      </p:sp>
      <p:sp>
        <p:nvSpPr>
          <p:cNvPr id="54" name="Text Placeholder 2">
            <a:extLst>
              <a:ext uri="{FF2B5EF4-FFF2-40B4-BE49-F238E27FC236}">
                <a16:creationId xmlns:a16="http://schemas.microsoft.com/office/drawing/2014/main" id="{8F9E4633-4D9A-AA42-BCBB-DE94B67DD685}"/>
              </a:ext>
            </a:extLst>
          </p:cNvPr>
          <p:cNvSpPr>
            <a:spLocks noGrp="1"/>
          </p:cNvSpPr>
          <p:nvPr>
            <p:ph type="body" idx="28" hasCustomPrompt="1"/>
          </p:nvPr>
        </p:nvSpPr>
        <p:spPr>
          <a:xfrm>
            <a:off x="3372062" y="2647952"/>
            <a:ext cx="3257339" cy="286819"/>
          </a:xfrm>
          <a:prstGeom prst="rect">
            <a:avLst/>
          </a:prstGeom>
        </p:spPr>
        <p:txBody>
          <a:bodyPr numCol="1" anchor="t">
            <a:noAutofit/>
          </a:bodyPr>
          <a:lstStyle>
            <a:lvl1pPr marL="192881" indent="-192881" algn="l">
              <a:lnSpc>
                <a:spcPct val="100000"/>
              </a:lnSpc>
              <a:buClr>
                <a:srgbClr val="A0C65C"/>
              </a:buClr>
              <a:buFont typeface="Arial" panose="020B0604020202020204" pitchFamily="34" charset="0"/>
              <a:buNone/>
              <a:defRPr sz="675" b="1">
                <a:solidFill>
                  <a:srgbClr val="58C9EC"/>
                </a:solidFill>
              </a:defRPr>
            </a:lvl1pPr>
            <a:lvl2pPr marL="417910" indent="-160735" algn="ctr">
              <a:buClr>
                <a:srgbClr val="A0C65C"/>
              </a:buClr>
              <a:buFont typeface="Arial" panose="020B0604020202020204" pitchFamily="34" charset="0"/>
              <a:buNone/>
              <a:defRPr sz="1125">
                <a:solidFill>
                  <a:schemeClr val="tx1">
                    <a:lumMod val="65000"/>
                    <a:lumOff val="35000"/>
                  </a:schemeClr>
                </a:solidFill>
              </a:defRPr>
            </a:lvl2pPr>
            <a:lvl3pPr marL="642938" indent="-128588" algn="ctr">
              <a:buClr>
                <a:srgbClr val="A0C65C"/>
              </a:buClr>
              <a:buFont typeface="Arial" panose="020B0604020202020204" pitchFamily="34" charset="0"/>
              <a:buNone/>
              <a:defRPr sz="1013">
                <a:solidFill>
                  <a:schemeClr val="tx1">
                    <a:lumMod val="65000"/>
                    <a:lumOff val="35000"/>
                  </a:schemeClr>
                </a:solidFill>
              </a:defRPr>
            </a:lvl3pPr>
            <a:lvl4pPr marL="900113" indent="-128588" algn="ctr">
              <a:buClr>
                <a:srgbClr val="A0C65C"/>
              </a:buClr>
              <a:buFont typeface="Arial" panose="020B0604020202020204" pitchFamily="34" charset="0"/>
              <a:buNone/>
              <a:defRPr sz="900">
                <a:solidFill>
                  <a:schemeClr val="tx1">
                    <a:lumMod val="65000"/>
                    <a:lumOff val="35000"/>
                  </a:schemeClr>
                </a:solidFill>
              </a:defRPr>
            </a:lvl4pPr>
            <a:lvl5pPr marL="1157288" indent="-128588" algn="ctr">
              <a:buClr>
                <a:srgbClr val="A0C65C"/>
              </a:buClr>
              <a:buFont typeface="Arial" panose="020B0604020202020204" pitchFamily="34" charset="0"/>
              <a:buNone/>
              <a:defRPr sz="900">
                <a:solidFill>
                  <a:schemeClr val="tx1">
                    <a:lumMod val="65000"/>
                    <a:lumOff val="35000"/>
                  </a:schemeClr>
                </a:solidFill>
              </a:defRPr>
            </a:lvl5pPr>
          </a:lstStyle>
          <a:p>
            <a:pPr lvl="0"/>
            <a:r>
              <a:rPr lang="en-US"/>
              <a:t>Click to edit text</a:t>
            </a:r>
          </a:p>
        </p:txBody>
      </p:sp>
      <p:sp>
        <p:nvSpPr>
          <p:cNvPr id="55" name="Text Placeholder 2">
            <a:extLst>
              <a:ext uri="{FF2B5EF4-FFF2-40B4-BE49-F238E27FC236}">
                <a16:creationId xmlns:a16="http://schemas.microsoft.com/office/drawing/2014/main" id="{AA93306F-30A6-794F-9DC5-6924EA1F443C}"/>
              </a:ext>
            </a:extLst>
          </p:cNvPr>
          <p:cNvSpPr>
            <a:spLocks noGrp="1"/>
          </p:cNvSpPr>
          <p:nvPr>
            <p:ph type="body" idx="29" hasCustomPrompt="1"/>
          </p:nvPr>
        </p:nvSpPr>
        <p:spPr>
          <a:xfrm>
            <a:off x="3372062" y="2991994"/>
            <a:ext cx="3257339" cy="507874"/>
          </a:xfrm>
          <a:prstGeom prst="rect">
            <a:avLst/>
          </a:prstGeom>
        </p:spPr>
        <p:txBody>
          <a:bodyPr numCol="1" anchor="t">
            <a:normAutofit/>
          </a:bodyPr>
          <a:lstStyle>
            <a:lvl1pPr marL="192881" indent="-192881" algn="l">
              <a:lnSpc>
                <a:spcPct val="100000"/>
              </a:lnSpc>
              <a:buClr>
                <a:srgbClr val="A0C65C"/>
              </a:buClr>
              <a:buFont typeface="Arial" panose="020B0604020202020204" pitchFamily="34" charset="0"/>
              <a:buNone/>
              <a:defRPr sz="563" b="0">
                <a:solidFill>
                  <a:schemeClr val="bg1">
                    <a:lumMod val="50000"/>
                  </a:schemeClr>
                </a:solidFill>
              </a:defRPr>
            </a:lvl1pPr>
            <a:lvl2pPr marL="417910" indent="-160735" algn="ctr">
              <a:buClr>
                <a:srgbClr val="A0C65C"/>
              </a:buClr>
              <a:buFont typeface="Arial" panose="020B0604020202020204" pitchFamily="34" charset="0"/>
              <a:buNone/>
              <a:defRPr sz="1125">
                <a:solidFill>
                  <a:schemeClr val="tx1">
                    <a:lumMod val="65000"/>
                    <a:lumOff val="35000"/>
                  </a:schemeClr>
                </a:solidFill>
              </a:defRPr>
            </a:lvl2pPr>
            <a:lvl3pPr marL="642938" indent="-128588" algn="ctr">
              <a:buClr>
                <a:srgbClr val="A0C65C"/>
              </a:buClr>
              <a:buFont typeface="Arial" panose="020B0604020202020204" pitchFamily="34" charset="0"/>
              <a:buNone/>
              <a:defRPr sz="1013">
                <a:solidFill>
                  <a:schemeClr val="tx1">
                    <a:lumMod val="65000"/>
                    <a:lumOff val="35000"/>
                  </a:schemeClr>
                </a:solidFill>
              </a:defRPr>
            </a:lvl3pPr>
            <a:lvl4pPr marL="900113" indent="-128588" algn="ctr">
              <a:buClr>
                <a:srgbClr val="A0C65C"/>
              </a:buClr>
              <a:buFont typeface="Arial" panose="020B0604020202020204" pitchFamily="34" charset="0"/>
              <a:buNone/>
              <a:defRPr sz="900">
                <a:solidFill>
                  <a:schemeClr val="tx1">
                    <a:lumMod val="65000"/>
                    <a:lumOff val="35000"/>
                  </a:schemeClr>
                </a:solidFill>
              </a:defRPr>
            </a:lvl4pPr>
            <a:lvl5pPr marL="1157288" indent="-128588" algn="ctr">
              <a:buClr>
                <a:srgbClr val="A0C65C"/>
              </a:buClr>
              <a:buFont typeface="Arial" panose="020B0604020202020204" pitchFamily="34" charset="0"/>
              <a:buNone/>
              <a:defRPr sz="900">
                <a:solidFill>
                  <a:schemeClr val="tx1">
                    <a:lumMod val="65000"/>
                    <a:lumOff val="35000"/>
                  </a:schemeClr>
                </a:solidFill>
              </a:defRPr>
            </a:lvl5pPr>
          </a:lstStyle>
          <a:p>
            <a:pPr lvl="0"/>
            <a:r>
              <a:rPr lang="en-US"/>
              <a:t>Click to edit text</a:t>
            </a:r>
          </a:p>
        </p:txBody>
      </p:sp>
      <p:sp>
        <p:nvSpPr>
          <p:cNvPr id="56" name="Text Placeholder 2">
            <a:extLst>
              <a:ext uri="{FF2B5EF4-FFF2-40B4-BE49-F238E27FC236}">
                <a16:creationId xmlns:a16="http://schemas.microsoft.com/office/drawing/2014/main" id="{FD0B40E6-748C-F441-9625-14D7A6701965}"/>
              </a:ext>
            </a:extLst>
          </p:cNvPr>
          <p:cNvSpPr>
            <a:spLocks noGrp="1"/>
          </p:cNvSpPr>
          <p:nvPr>
            <p:ph type="body" idx="30" hasCustomPrompt="1"/>
          </p:nvPr>
        </p:nvSpPr>
        <p:spPr>
          <a:xfrm>
            <a:off x="3372062" y="1657353"/>
            <a:ext cx="3257339" cy="286819"/>
          </a:xfrm>
          <a:prstGeom prst="rect">
            <a:avLst/>
          </a:prstGeom>
        </p:spPr>
        <p:txBody>
          <a:bodyPr numCol="1" anchor="t">
            <a:noAutofit/>
          </a:bodyPr>
          <a:lstStyle>
            <a:lvl1pPr marL="192881" indent="-192881" algn="l">
              <a:lnSpc>
                <a:spcPct val="100000"/>
              </a:lnSpc>
              <a:buClr>
                <a:srgbClr val="A0C65C"/>
              </a:buClr>
              <a:buFont typeface="Arial" panose="020B0604020202020204" pitchFamily="34" charset="0"/>
              <a:buNone/>
              <a:defRPr sz="675" b="1">
                <a:solidFill>
                  <a:srgbClr val="58C9EC"/>
                </a:solidFill>
              </a:defRPr>
            </a:lvl1pPr>
            <a:lvl2pPr marL="417910" indent="-160735" algn="ctr">
              <a:buClr>
                <a:srgbClr val="A0C65C"/>
              </a:buClr>
              <a:buFont typeface="Arial" panose="020B0604020202020204" pitchFamily="34" charset="0"/>
              <a:buNone/>
              <a:defRPr sz="1125">
                <a:solidFill>
                  <a:schemeClr val="tx1">
                    <a:lumMod val="65000"/>
                    <a:lumOff val="35000"/>
                  </a:schemeClr>
                </a:solidFill>
              </a:defRPr>
            </a:lvl2pPr>
            <a:lvl3pPr marL="642938" indent="-128588" algn="ctr">
              <a:buClr>
                <a:srgbClr val="A0C65C"/>
              </a:buClr>
              <a:buFont typeface="Arial" panose="020B0604020202020204" pitchFamily="34" charset="0"/>
              <a:buNone/>
              <a:defRPr sz="1013">
                <a:solidFill>
                  <a:schemeClr val="tx1">
                    <a:lumMod val="65000"/>
                    <a:lumOff val="35000"/>
                  </a:schemeClr>
                </a:solidFill>
              </a:defRPr>
            </a:lvl3pPr>
            <a:lvl4pPr marL="900113" indent="-128588" algn="ctr">
              <a:buClr>
                <a:srgbClr val="A0C65C"/>
              </a:buClr>
              <a:buFont typeface="Arial" panose="020B0604020202020204" pitchFamily="34" charset="0"/>
              <a:buNone/>
              <a:defRPr sz="900">
                <a:solidFill>
                  <a:schemeClr val="tx1">
                    <a:lumMod val="65000"/>
                    <a:lumOff val="35000"/>
                  </a:schemeClr>
                </a:solidFill>
              </a:defRPr>
            </a:lvl4pPr>
            <a:lvl5pPr marL="1157288" indent="-128588" algn="ctr">
              <a:buClr>
                <a:srgbClr val="A0C65C"/>
              </a:buClr>
              <a:buFont typeface="Arial" panose="020B0604020202020204" pitchFamily="34" charset="0"/>
              <a:buNone/>
              <a:defRPr sz="900">
                <a:solidFill>
                  <a:schemeClr val="tx1">
                    <a:lumMod val="65000"/>
                    <a:lumOff val="35000"/>
                  </a:schemeClr>
                </a:solidFill>
              </a:defRPr>
            </a:lvl5pPr>
          </a:lstStyle>
          <a:p>
            <a:pPr lvl="0"/>
            <a:r>
              <a:rPr lang="en-US"/>
              <a:t>Click to edit text</a:t>
            </a:r>
          </a:p>
        </p:txBody>
      </p:sp>
      <p:sp>
        <p:nvSpPr>
          <p:cNvPr id="57" name="Text Placeholder 2">
            <a:extLst>
              <a:ext uri="{FF2B5EF4-FFF2-40B4-BE49-F238E27FC236}">
                <a16:creationId xmlns:a16="http://schemas.microsoft.com/office/drawing/2014/main" id="{0751A8A8-1777-3442-A1C0-927CCA2DBECA}"/>
              </a:ext>
            </a:extLst>
          </p:cNvPr>
          <p:cNvSpPr>
            <a:spLocks noGrp="1"/>
          </p:cNvSpPr>
          <p:nvPr>
            <p:ph type="body" idx="31" hasCustomPrompt="1"/>
          </p:nvPr>
        </p:nvSpPr>
        <p:spPr>
          <a:xfrm>
            <a:off x="3372062" y="2001394"/>
            <a:ext cx="3257339" cy="507874"/>
          </a:xfrm>
          <a:prstGeom prst="rect">
            <a:avLst/>
          </a:prstGeom>
        </p:spPr>
        <p:txBody>
          <a:bodyPr numCol="1" anchor="t">
            <a:normAutofit/>
          </a:bodyPr>
          <a:lstStyle>
            <a:lvl1pPr marL="192881" indent="-192881" algn="l">
              <a:lnSpc>
                <a:spcPct val="100000"/>
              </a:lnSpc>
              <a:buClr>
                <a:srgbClr val="A0C65C"/>
              </a:buClr>
              <a:buFont typeface="Arial" panose="020B0604020202020204" pitchFamily="34" charset="0"/>
              <a:buNone/>
              <a:defRPr sz="563" b="0">
                <a:solidFill>
                  <a:schemeClr val="bg1">
                    <a:lumMod val="50000"/>
                  </a:schemeClr>
                </a:solidFill>
              </a:defRPr>
            </a:lvl1pPr>
            <a:lvl2pPr marL="417910" indent="-160735" algn="ctr">
              <a:buClr>
                <a:srgbClr val="A0C65C"/>
              </a:buClr>
              <a:buFont typeface="Arial" panose="020B0604020202020204" pitchFamily="34" charset="0"/>
              <a:buNone/>
              <a:defRPr sz="1125">
                <a:solidFill>
                  <a:schemeClr val="tx1">
                    <a:lumMod val="65000"/>
                    <a:lumOff val="35000"/>
                  </a:schemeClr>
                </a:solidFill>
              </a:defRPr>
            </a:lvl2pPr>
            <a:lvl3pPr marL="642938" indent="-128588" algn="ctr">
              <a:buClr>
                <a:srgbClr val="A0C65C"/>
              </a:buClr>
              <a:buFont typeface="Arial" panose="020B0604020202020204" pitchFamily="34" charset="0"/>
              <a:buNone/>
              <a:defRPr sz="1013">
                <a:solidFill>
                  <a:schemeClr val="tx1">
                    <a:lumMod val="65000"/>
                    <a:lumOff val="35000"/>
                  </a:schemeClr>
                </a:solidFill>
              </a:defRPr>
            </a:lvl3pPr>
            <a:lvl4pPr marL="900113" indent="-128588" algn="ctr">
              <a:buClr>
                <a:srgbClr val="A0C65C"/>
              </a:buClr>
              <a:buFont typeface="Arial" panose="020B0604020202020204" pitchFamily="34" charset="0"/>
              <a:buNone/>
              <a:defRPr sz="900">
                <a:solidFill>
                  <a:schemeClr val="tx1">
                    <a:lumMod val="65000"/>
                    <a:lumOff val="35000"/>
                  </a:schemeClr>
                </a:solidFill>
              </a:defRPr>
            </a:lvl4pPr>
            <a:lvl5pPr marL="1157288" indent="-128588" algn="ctr">
              <a:buClr>
                <a:srgbClr val="A0C65C"/>
              </a:buClr>
              <a:buFont typeface="Arial" panose="020B0604020202020204" pitchFamily="34" charset="0"/>
              <a:buNone/>
              <a:defRPr sz="900">
                <a:solidFill>
                  <a:schemeClr val="tx1">
                    <a:lumMod val="65000"/>
                    <a:lumOff val="35000"/>
                  </a:schemeClr>
                </a:solidFill>
              </a:defRPr>
            </a:lvl5pPr>
          </a:lstStyle>
          <a:p>
            <a:pPr lvl="0"/>
            <a:r>
              <a:rPr lang="en-US"/>
              <a:t>Click to edit text</a:t>
            </a:r>
          </a:p>
        </p:txBody>
      </p:sp>
    </p:spTree>
    <p:extLst>
      <p:ext uri="{BB962C8B-B14F-4D97-AF65-F5344CB8AC3E}">
        <p14:creationId xmlns:p14="http://schemas.microsoft.com/office/powerpoint/2010/main" val="32366352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HCDD-2">
    <p:spTree>
      <p:nvGrpSpPr>
        <p:cNvPr id="1" name=""/>
        <p:cNvGrpSpPr/>
        <p:nvPr/>
      </p:nvGrpSpPr>
      <p:grpSpPr>
        <a:xfrm>
          <a:off x="0" y="0"/>
          <a:ext cx="0" cy="0"/>
          <a:chOff x="0" y="0"/>
          <a:chExt cx="0" cy="0"/>
        </a:xfrm>
      </p:grpSpPr>
      <p:pic>
        <p:nvPicPr>
          <p:cNvPr id="10" name="Picture 9" descr="A picture containing outdoor, photo, water, building&#10;&#10;Description automatically generated">
            <a:extLst>
              <a:ext uri="{FF2B5EF4-FFF2-40B4-BE49-F238E27FC236}">
                <a16:creationId xmlns:a16="http://schemas.microsoft.com/office/drawing/2014/main" id="{B4C35B55-61F4-3D41-8CFA-819E311C8C54}"/>
              </a:ext>
            </a:extLst>
          </p:cNvPr>
          <p:cNvPicPr>
            <a:picLocks noChangeAspect="1"/>
          </p:cNvPicPr>
          <p:nvPr userDrawn="1"/>
        </p:nvPicPr>
        <p:blipFill rotWithShape="1">
          <a:blip r:embed="rId2" cstate="print">
            <a:alphaModFix amt="50000"/>
            <a:extLst>
              <a:ext uri="{28A0092B-C50C-407E-A947-70E740481C1C}">
                <a14:useLocalDpi xmlns:a14="http://schemas.microsoft.com/office/drawing/2010/main" val="0"/>
              </a:ext>
            </a:extLst>
          </a:blip>
          <a:srcRect l="25198" t="28606" r="38707" b="3041"/>
          <a:stretch/>
        </p:blipFill>
        <p:spPr>
          <a:xfrm>
            <a:off x="3829050" y="0"/>
            <a:ext cx="3028950" cy="5143500"/>
          </a:xfrm>
          <a:prstGeom prst="rect">
            <a:avLst/>
          </a:prstGeom>
        </p:spPr>
      </p:pic>
      <p:sp>
        <p:nvSpPr>
          <p:cNvPr id="14" name="Rectangle 13">
            <a:extLst>
              <a:ext uri="{FF2B5EF4-FFF2-40B4-BE49-F238E27FC236}">
                <a16:creationId xmlns:a16="http://schemas.microsoft.com/office/drawing/2014/main" id="{77A32DFB-0CA6-094D-88D0-741680DB0D10}"/>
              </a:ext>
            </a:extLst>
          </p:cNvPr>
          <p:cNvSpPr/>
          <p:nvPr userDrawn="1"/>
        </p:nvSpPr>
        <p:spPr>
          <a:xfrm>
            <a:off x="210150" y="4613113"/>
            <a:ext cx="2647351" cy="248017"/>
          </a:xfrm>
          <a:prstGeom prst="rect">
            <a:avLst/>
          </a:prstGeom>
        </p:spPr>
        <p:txBody>
          <a:bodyPr wrap="square">
            <a:spAutoFit/>
          </a:bodyPr>
          <a:lstStyle/>
          <a:p>
            <a:r>
              <a:rPr lang="en-US" sz="506" b="1">
                <a:solidFill>
                  <a:schemeClr val="bg1">
                    <a:lumMod val="75000"/>
                  </a:schemeClr>
                </a:solidFill>
                <a:latin typeface="Arial" panose="020B0604020202020204" pitchFamily="34" charset="0"/>
                <a:cs typeface="Arial" panose="020B0604020202020204" pitchFamily="34" charset="0"/>
              </a:rPr>
              <a:t>CITY OF HOUSTON </a:t>
            </a:r>
            <a:endParaRPr lang="en-US" sz="619" b="1">
              <a:solidFill>
                <a:schemeClr val="bg1">
                  <a:lumMod val="75000"/>
                </a:schemeClr>
              </a:solidFill>
              <a:latin typeface="Arial" panose="020B0604020202020204" pitchFamily="34" charset="0"/>
              <a:cs typeface="Arial" panose="020B0604020202020204" pitchFamily="34" charset="0"/>
            </a:endParaRPr>
          </a:p>
          <a:p>
            <a:r>
              <a:rPr lang="en-US" sz="506">
                <a:solidFill>
                  <a:schemeClr val="bg1">
                    <a:lumMod val="75000"/>
                  </a:schemeClr>
                </a:solidFill>
                <a:latin typeface="Arial" panose="020B0604020202020204" pitchFamily="34" charset="0"/>
                <a:cs typeface="Arial" panose="020B0604020202020204" pitchFamily="34" charset="0"/>
              </a:rPr>
              <a:t>HOUSING AND COMMUNITY DEVELOPMENT DEPARTMENT</a:t>
            </a:r>
          </a:p>
        </p:txBody>
      </p:sp>
      <p:grpSp>
        <p:nvGrpSpPr>
          <p:cNvPr id="15" name="Group 14">
            <a:extLst>
              <a:ext uri="{FF2B5EF4-FFF2-40B4-BE49-F238E27FC236}">
                <a16:creationId xmlns:a16="http://schemas.microsoft.com/office/drawing/2014/main" id="{C5E9F3D4-E546-FD4B-950F-382ED518FD69}"/>
              </a:ext>
            </a:extLst>
          </p:cNvPr>
          <p:cNvGrpSpPr/>
          <p:nvPr userDrawn="1"/>
        </p:nvGrpSpPr>
        <p:grpSpPr>
          <a:xfrm>
            <a:off x="3102059" y="0"/>
            <a:ext cx="1714501" cy="5143500"/>
            <a:chOff x="3763520" y="-51"/>
            <a:chExt cx="3037206" cy="6864527"/>
          </a:xfrm>
        </p:grpSpPr>
        <p:sp>
          <p:nvSpPr>
            <p:cNvPr id="16" name="Parallelogram 15">
              <a:extLst>
                <a:ext uri="{FF2B5EF4-FFF2-40B4-BE49-F238E27FC236}">
                  <a16:creationId xmlns:a16="http://schemas.microsoft.com/office/drawing/2014/main" id="{E4AC0532-3556-A34C-BB9F-389C6D042530}"/>
                </a:ext>
              </a:extLst>
            </p:cNvPr>
            <p:cNvSpPr/>
            <p:nvPr userDrawn="1"/>
          </p:nvSpPr>
          <p:spPr>
            <a:xfrm>
              <a:off x="3763520" y="-51"/>
              <a:ext cx="2921360" cy="3583459"/>
            </a:xfrm>
            <a:prstGeom prst="parallelogram">
              <a:avLst>
                <a:gd name="adj" fmla="val 43889"/>
              </a:avLst>
            </a:prstGeom>
            <a:solidFill>
              <a:srgbClr val="0068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7" name="Parallelogram 16">
              <a:extLst>
                <a:ext uri="{FF2B5EF4-FFF2-40B4-BE49-F238E27FC236}">
                  <a16:creationId xmlns:a16="http://schemas.microsoft.com/office/drawing/2014/main" id="{3A2F42D8-3312-5C4A-919B-1C9836D7237F}"/>
                </a:ext>
              </a:extLst>
            </p:cNvPr>
            <p:cNvSpPr/>
            <p:nvPr userDrawn="1"/>
          </p:nvSpPr>
          <p:spPr>
            <a:xfrm>
              <a:off x="3763520" y="3281017"/>
              <a:ext cx="3037206" cy="3583459"/>
            </a:xfrm>
            <a:prstGeom prst="parallelogram">
              <a:avLst>
                <a:gd name="adj" fmla="val 45244"/>
              </a:avLst>
            </a:prstGeom>
            <a:solidFill>
              <a:srgbClr val="009E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grpSp>
      <p:sp>
        <p:nvSpPr>
          <p:cNvPr id="18" name="Title Placeholder 1">
            <a:extLst>
              <a:ext uri="{FF2B5EF4-FFF2-40B4-BE49-F238E27FC236}">
                <a16:creationId xmlns:a16="http://schemas.microsoft.com/office/drawing/2014/main" id="{A44CB4AF-54BB-004A-95D3-4ED02D2F4047}"/>
              </a:ext>
            </a:extLst>
          </p:cNvPr>
          <p:cNvSpPr>
            <a:spLocks noGrp="1"/>
          </p:cNvSpPr>
          <p:nvPr>
            <p:ph type="title" hasCustomPrompt="1"/>
          </p:nvPr>
        </p:nvSpPr>
        <p:spPr>
          <a:xfrm>
            <a:off x="285750" y="438150"/>
            <a:ext cx="3143250" cy="1600200"/>
          </a:xfrm>
          <a:prstGeom prst="rect">
            <a:avLst/>
          </a:prstGeom>
        </p:spPr>
        <p:txBody>
          <a:bodyPr vert="horz" lIns="91440" tIns="45720" rIns="91440" bIns="45720" rtlCol="0" anchor="ctr">
            <a:normAutofit/>
          </a:bodyPr>
          <a:lstStyle>
            <a:lvl1pPr algn="l">
              <a:defRPr sz="2813" b="1" i="0">
                <a:solidFill>
                  <a:srgbClr val="0068AC"/>
                </a:solidFill>
                <a:effectLst/>
                <a:latin typeface="Arial Black" panose="020B0604020202020204" pitchFamily="34" charset="0"/>
                <a:cs typeface="Arial Black" panose="020B0604020202020204" pitchFamily="34" charset="0"/>
              </a:defRPr>
            </a:lvl1pPr>
          </a:lstStyle>
          <a:p>
            <a:r>
              <a:rPr lang="en-US"/>
              <a:t>Click to edit title</a:t>
            </a:r>
          </a:p>
        </p:txBody>
      </p:sp>
      <p:sp>
        <p:nvSpPr>
          <p:cNvPr id="19" name="Text Placeholder 3">
            <a:extLst>
              <a:ext uri="{FF2B5EF4-FFF2-40B4-BE49-F238E27FC236}">
                <a16:creationId xmlns:a16="http://schemas.microsoft.com/office/drawing/2014/main" id="{222E566A-8575-DF47-B7A3-95E5780F2382}"/>
              </a:ext>
            </a:extLst>
          </p:cNvPr>
          <p:cNvSpPr>
            <a:spLocks noGrp="1"/>
          </p:cNvSpPr>
          <p:nvPr>
            <p:ph type="body" sz="quarter" idx="10" hasCustomPrompt="1"/>
          </p:nvPr>
        </p:nvSpPr>
        <p:spPr>
          <a:xfrm>
            <a:off x="285750" y="2190750"/>
            <a:ext cx="2800350" cy="762000"/>
          </a:xfrm>
          <a:prstGeom prst="rect">
            <a:avLst/>
          </a:prstGeom>
        </p:spPr>
        <p:txBody>
          <a:bodyPr/>
          <a:lstStyle>
            <a:lvl1pPr algn="l">
              <a:buNone/>
              <a:defRPr sz="1238" b="1">
                <a:solidFill>
                  <a:srgbClr val="009EDC"/>
                </a:solidFill>
              </a:defRPr>
            </a:lvl1pPr>
            <a:lvl2pPr>
              <a:buNone/>
              <a:defRPr sz="1013" b="1">
                <a:solidFill>
                  <a:schemeClr val="bg1"/>
                </a:solidFill>
              </a:defRPr>
            </a:lvl2pPr>
            <a:lvl3pPr>
              <a:buNone/>
              <a:defRPr sz="1013" b="1">
                <a:solidFill>
                  <a:schemeClr val="bg1"/>
                </a:solidFill>
              </a:defRPr>
            </a:lvl3pPr>
            <a:lvl4pPr>
              <a:buNone/>
              <a:defRPr sz="1013" b="1">
                <a:solidFill>
                  <a:schemeClr val="bg1"/>
                </a:solidFill>
              </a:defRPr>
            </a:lvl4pPr>
            <a:lvl5pPr>
              <a:buNone/>
              <a:defRPr sz="1013" b="1">
                <a:solidFill>
                  <a:schemeClr val="bg1"/>
                </a:solidFill>
              </a:defRPr>
            </a:lvl5pPr>
          </a:lstStyle>
          <a:p>
            <a:pPr lvl="0"/>
            <a:r>
              <a:rPr lang="en-US"/>
              <a:t>Click to edit subtitle</a:t>
            </a:r>
          </a:p>
        </p:txBody>
      </p:sp>
      <p:grpSp>
        <p:nvGrpSpPr>
          <p:cNvPr id="20" name="Group 19">
            <a:extLst>
              <a:ext uri="{FF2B5EF4-FFF2-40B4-BE49-F238E27FC236}">
                <a16:creationId xmlns:a16="http://schemas.microsoft.com/office/drawing/2014/main" id="{88FCA6E7-6752-0E4A-B645-B7F2477D8B84}"/>
              </a:ext>
            </a:extLst>
          </p:cNvPr>
          <p:cNvGrpSpPr/>
          <p:nvPr userDrawn="1"/>
        </p:nvGrpSpPr>
        <p:grpSpPr>
          <a:xfrm>
            <a:off x="316031" y="3638552"/>
            <a:ext cx="2114550" cy="640949"/>
            <a:chOff x="6477000" y="4237136"/>
            <a:chExt cx="2258541" cy="700385"/>
          </a:xfrm>
        </p:grpSpPr>
        <p:pic>
          <p:nvPicPr>
            <p:cNvPr id="21" name="Picture 20">
              <a:extLst>
                <a:ext uri="{FF2B5EF4-FFF2-40B4-BE49-F238E27FC236}">
                  <a16:creationId xmlns:a16="http://schemas.microsoft.com/office/drawing/2014/main" id="{C01FC21D-991D-7245-815E-50A84EA6DB9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414239" y="4340530"/>
              <a:ext cx="1321302" cy="564440"/>
            </a:xfrm>
            <a:prstGeom prst="rect">
              <a:avLst/>
            </a:prstGeom>
          </p:spPr>
        </p:pic>
        <p:pic>
          <p:nvPicPr>
            <p:cNvPr id="22" name="Picture 21">
              <a:extLst>
                <a:ext uri="{FF2B5EF4-FFF2-40B4-BE49-F238E27FC236}">
                  <a16:creationId xmlns:a16="http://schemas.microsoft.com/office/drawing/2014/main" id="{AB4556AD-65D1-F848-B9E8-B461A99A8DE8}"/>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477000" y="4237136"/>
              <a:ext cx="705671" cy="700385"/>
            </a:xfrm>
            <a:prstGeom prst="rect">
              <a:avLst/>
            </a:prstGeom>
          </p:spPr>
        </p:pic>
      </p:grpSp>
    </p:spTree>
    <p:extLst>
      <p:ext uri="{BB962C8B-B14F-4D97-AF65-F5344CB8AC3E}">
        <p14:creationId xmlns:p14="http://schemas.microsoft.com/office/powerpoint/2010/main" val="23128783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tandard-Slide-Testimonial right">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169C31CD-3798-3E45-BB2B-A9F3D88AFE04}"/>
              </a:ext>
            </a:extLst>
          </p:cNvPr>
          <p:cNvGrpSpPr/>
          <p:nvPr userDrawn="1"/>
        </p:nvGrpSpPr>
        <p:grpSpPr>
          <a:xfrm>
            <a:off x="1" y="3"/>
            <a:ext cx="6858001" cy="5138973"/>
            <a:chOff x="1" y="-1"/>
            <a:chExt cx="12192000" cy="6851964"/>
          </a:xfrm>
        </p:grpSpPr>
        <p:sp>
          <p:nvSpPr>
            <p:cNvPr id="21" name="Rectangle 20">
              <a:extLst>
                <a:ext uri="{FF2B5EF4-FFF2-40B4-BE49-F238E27FC236}">
                  <a16:creationId xmlns:a16="http://schemas.microsoft.com/office/drawing/2014/main" id="{F27BE13F-456C-E04D-9C86-770B1666EBD6}"/>
                </a:ext>
              </a:extLst>
            </p:cNvPr>
            <p:cNvSpPr/>
            <p:nvPr/>
          </p:nvSpPr>
          <p:spPr>
            <a:xfrm>
              <a:off x="1" y="-1"/>
              <a:ext cx="6442364" cy="6851963"/>
            </a:xfrm>
            <a:prstGeom prst="rect">
              <a:avLst/>
            </a:prstGeom>
            <a:solidFill>
              <a:srgbClr val="0F62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22" name="Rectangle 21">
              <a:extLst>
                <a:ext uri="{FF2B5EF4-FFF2-40B4-BE49-F238E27FC236}">
                  <a16:creationId xmlns:a16="http://schemas.microsoft.com/office/drawing/2014/main" id="{5CE063AE-F1AA-FC4E-AF94-D89442541A1D}"/>
                </a:ext>
              </a:extLst>
            </p:cNvPr>
            <p:cNvSpPr/>
            <p:nvPr/>
          </p:nvSpPr>
          <p:spPr>
            <a:xfrm>
              <a:off x="6438439" y="4710544"/>
              <a:ext cx="5753562" cy="2141419"/>
            </a:xfrm>
            <a:prstGeom prst="rect">
              <a:avLst/>
            </a:prstGeom>
            <a:solidFill>
              <a:srgbClr val="2EC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ln w="0"/>
                <a:solidFill>
                  <a:schemeClr val="tx1"/>
                </a:solidFill>
                <a:effectLst>
                  <a:outerShdw blurRad="38100" dist="19050" dir="2700000" algn="tl" rotWithShape="0">
                    <a:schemeClr val="dk1">
                      <a:alpha val="40000"/>
                    </a:schemeClr>
                  </a:outerShdw>
                </a:effectLst>
              </a:endParaRPr>
            </a:p>
          </p:txBody>
        </p:sp>
      </p:grpSp>
      <p:sp>
        <p:nvSpPr>
          <p:cNvPr id="26" name="Text Placeholder 2">
            <a:extLst>
              <a:ext uri="{FF2B5EF4-FFF2-40B4-BE49-F238E27FC236}">
                <a16:creationId xmlns:a16="http://schemas.microsoft.com/office/drawing/2014/main" id="{B926FC7D-96BF-3440-B0B1-424834EF691A}"/>
              </a:ext>
            </a:extLst>
          </p:cNvPr>
          <p:cNvSpPr>
            <a:spLocks noGrp="1"/>
          </p:cNvSpPr>
          <p:nvPr>
            <p:ph type="body" idx="18" hasCustomPrompt="1"/>
          </p:nvPr>
        </p:nvSpPr>
        <p:spPr>
          <a:xfrm>
            <a:off x="3875009" y="1610592"/>
            <a:ext cx="2752947" cy="391927"/>
          </a:xfrm>
          <a:prstGeom prst="rect">
            <a:avLst/>
          </a:prstGeom>
        </p:spPr>
        <p:txBody>
          <a:bodyPr numCol="1" anchor="t">
            <a:noAutofit/>
          </a:bodyPr>
          <a:lstStyle>
            <a:lvl1pPr marL="192881" indent="-192881" algn="l">
              <a:lnSpc>
                <a:spcPct val="100000"/>
              </a:lnSpc>
              <a:buClr>
                <a:srgbClr val="A0C65C"/>
              </a:buClr>
              <a:buFont typeface="Arial" panose="020B0604020202020204" pitchFamily="34" charset="0"/>
              <a:buNone/>
              <a:defRPr sz="1575" b="1" i="0">
                <a:solidFill>
                  <a:srgbClr val="0068AC"/>
                </a:solidFill>
                <a:latin typeface="Arial Black" panose="020B0604020202020204" pitchFamily="34" charset="0"/>
                <a:cs typeface="Arial Black" panose="020B0604020202020204" pitchFamily="34" charset="0"/>
              </a:defRPr>
            </a:lvl1pPr>
            <a:lvl2pPr marL="417910" indent="-160735" algn="ctr">
              <a:buClr>
                <a:srgbClr val="A0C65C"/>
              </a:buClr>
              <a:buFont typeface="Arial" panose="020B0604020202020204" pitchFamily="34" charset="0"/>
              <a:buNone/>
              <a:defRPr sz="1125">
                <a:solidFill>
                  <a:schemeClr val="tx1">
                    <a:lumMod val="65000"/>
                    <a:lumOff val="35000"/>
                  </a:schemeClr>
                </a:solidFill>
              </a:defRPr>
            </a:lvl2pPr>
            <a:lvl3pPr marL="642938" indent="-128588" algn="ctr">
              <a:buClr>
                <a:srgbClr val="A0C65C"/>
              </a:buClr>
              <a:buFont typeface="Arial" panose="020B0604020202020204" pitchFamily="34" charset="0"/>
              <a:buNone/>
              <a:defRPr sz="1013">
                <a:solidFill>
                  <a:schemeClr val="tx1">
                    <a:lumMod val="65000"/>
                    <a:lumOff val="35000"/>
                  </a:schemeClr>
                </a:solidFill>
              </a:defRPr>
            </a:lvl3pPr>
            <a:lvl4pPr marL="900113" indent="-128588" algn="ctr">
              <a:buClr>
                <a:srgbClr val="A0C65C"/>
              </a:buClr>
              <a:buFont typeface="Arial" panose="020B0604020202020204" pitchFamily="34" charset="0"/>
              <a:buNone/>
              <a:defRPr sz="900">
                <a:solidFill>
                  <a:schemeClr val="tx1">
                    <a:lumMod val="65000"/>
                    <a:lumOff val="35000"/>
                  </a:schemeClr>
                </a:solidFill>
              </a:defRPr>
            </a:lvl4pPr>
            <a:lvl5pPr marL="1157288" indent="-128588" algn="ctr">
              <a:buClr>
                <a:srgbClr val="A0C65C"/>
              </a:buClr>
              <a:buFont typeface="Arial" panose="020B0604020202020204" pitchFamily="34" charset="0"/>
              <a:buNone/>
              <a:defRPr sz="900">
                <a:solidFill>
                  <a:schemeClr val="tx1">
                    <a:lumMod val="65000"/>
                    <a:lumOff val="35000"/>
                  </a:schemeClr>
                </a:solidFill>
              </a:defRPr>
            </a:lvl5pPr>
          </a:lstStyle>
          <a:p>
            <a:pPr lvl="0"/>
            <a:r>
              <a:rPr lang="en-US"/>
              <a:t>Click to edit text</a:t>
            </a:r>
          </a:p>
        </p:txBody>
      </p:sp>
      <p:sp>
        <p:nvSpPr>
          <p:cNvPr id="27" name="Text Placeholder 2">
            <a:extLst>
              <a:ext uri="{FF2B5EF4-FFF2-40B4-BE49-F238E27FC236}">
                <a16:creationId xmlns:a16="http://schemas.microsoft.com/office/drawing/2014/main" id="{F7209D30-E506-044D-840D-B9A83534C8B0}"/>
              </a:ext>
            </a:extLst>
          </p:cNvPr>
          <p:cNvSpPr>
            <a:spLocks noGrp="1"/>
          </p:cNvSpPr>
          <p:nvPr>
            <p:ph type="body" idx="19" hasCustomPrompt="1"/>
          </p:nvPr>
        </p:nvSpPr>
        <p:spPr>
          <a:xfrm>
            <a:off x="251178" y="1962836"/>
            <a:ext cx="3119264" cy="2863226"/>
          </a:xfrm>
          <a:prstGeom prst="rect">
            <a:avLst/>
          </a:prstGeom>
        </p:spPr>
        <p:txBody>
          <a:bodyPr numCol="1" anchor="t">
            <a:normAutofit/>
          </a:bodyPr>
          <a:lstStyle>
            <a:lvl1pPr marL="192881" indent="-192881" algn="l">
              <a:lnSpc>
                <a:spcPct val="100000"/>
              </a:lnSpc>
              <a:buClr>
                <a:srgbClr val="A0C65C"/>
              </a:buClr>
              <a:buFont typeface="Arial" panose="020B0604020202020204" pitchFamily="34" charset="0"/>
              <a:buNone/>
              <a:defRPr sz="675" b="0">
                <a:solidFill>
                  <a:schemeClr val="bg1"/>
                </a:solidFill>
              </a:defRPr>
            </a:lvl1pPr>
            <a:lvl2pPr marL="417910" indent="-160735" algn="ctr">
              <a:buClr>
                <a:srgbClr val="A0C65C"/>
              </a:buClr>
              <a:buFont typeface="Arial" panose="020B0604020202020204" pitchFamily="34" charset="0"/>
              <a:buNone/>
              <a:defRPr sz="1125">
                <a:solidFill>
                  <a:schemeClr val="tx1">
                    <a:lumMod val="65000"/>
                    <a:lumOff val="35000"/>
                  </a:schemeClr>
                </a:solidFill>
              </a:defRPr>
            </a:lvl2pPr>
            <a:lvl3pPr marL="642938" indent="-128588" algn="ctr">
              <a:buClr>
                <a:srgbClr val="A0C65C"/>
              </a:buClr>
              <a:buFont typeface="Arial" panose="020B0604020202020204" pitchFamily="34" charset="0"/>
              <a:buNone/>
              <a:defRPr sz="1013">
                <a:solidFill>
                  <a:schemeClr val="tx1">
                    <a:lumMod val="65000"/>
                    <a:lumOff val="35000"/>
                  </a:schemeClr>
                </a:solidFill>
              </a:defRPr>
            </a:lvl3pPr>
            <a:lvl4pPr marL="900113" indent="-128588" algn="ctr">
              <a:buClr>
                <a:srgbClr val="A0C65C"/>
              </a:buClr>
              <a:buFont typeface="Arial" panose="020B0604020202020204" pitchFamily="34" charset="0"/>
              <a:buNone/>
              <a:defRPr sz="900">
                <a:solidFill>
                  <a:schemeClr val="tx1">
                    <a:lumMod val="65000"/>
                    <a:lumOff val="35000"/>
                  </a:schemeClr>
                </a:solidFill>
              </a:defRPr>
            </a:lvl4pPr>
            <a:lvl5pPr marL="1157288" indent="-128588" algn="ctr">
              <a:buClr>
                <a:srgbClr val="A0C65C"/>
              </a:buClr>
              <a:buFont typeface="Arial" panose="020B0604020202020204" pitchFamily="34" charset="0"/>
              <a:buNone/>
              <a:defRPr sz="900">
                <a:solidFill>
                  <a:schemeClr val="tx1">
                    <a:lumMod val="65000"/>
                    <a:lumOff val="35000"/>
                  </a:schemeClr>
                </a:solidFill>
              </a:defRPr>
            </a:lvl5pPr>
          </a:lstStyle>
          <a:p>
            <a:pPr lvl="0"/>
            <a:r>
              <a:rPr lang="en-US"/>
              <a:t>Click to edit text</a:t>
            </a:r>
          </a:p>
        </p:txBody>
      </p:sp>
      <p:sp>
        <p:nvSpPr>
          <p:cNvPr id="28" name="Content Placeholder 2">
            <a:extLst>
              <a:ext uri="{FF2B5EF4-FFF2-40B4-BE49-F238E27FC236}">
                <a16:creationId xmlns:a16="http://schemas.microsoft.com/office/drawing/2014/main" id="{0283A59E-9BA0-8B4B-B1C9-AB2706F814A1}"/>
              </a:ext>
            </a:extLst>
          </p:cNvPr>
          <p:cNvSpPr>
            <a:spLocks noGrp="1"/>
          </p:cNvSpPr>
          <p:nvPr>
            <p:ph idx="22" hasCustomPrompt="1"/>
          </p:nvPr>
        </p:nvSpPr>
        <p:spPr>
          <a:xfrm>
            <a:off x="4289939" y="2583196"/>
            <a:ext cx="1901952" cy="1899431"/>
          </a:xfrm>
          <a:prstGeom prst="ellipse">
            <a:avLst/>
          </a:prstGeom>
          <a:ln w="28575">
            <a:solidFill>
              <a:schemeClr val="bg1"/>
            </a:solidFill>
          </a:ln>
        </p:spPr>
        <p:txBody>
          <a:bodyPr>
            <a:normAutofit/>
          </a:bodyPr>
          <a:lstStyle>
            <a:lvl1pPr>
              <a:buClr>
                <a:srgbClr val="A0C65C"/>
              </a:buClr>
              <a:buNone/>
              <a:defRPr sz="1013">
                <a:solidFill>
                  <a:schemeClr val="tx1">
                    <a:lumMod val="65000"/>
                    <a:lumOff val="35000"/>
                  </a:schemeClr>
                </a:solidFill>
              </a:defRPr>
            </a:lvl1pPr>
            <a:lvl2pPr marL="417910" indent="-160735">
              <a:buClr>
                <a:srgbClr val="A0C65C"/>
              </a:buClr>
              <a:buFont typeface="Arial" panose="020B0604020202020204" pitchFamily="34" charset="0"/>
              <a:buNone/>
              <a:defRPr>
                <a:solidFill>
                  <a:schemeClr val="tx1">
                    <a:lumMod val="65000"/>
                    <a:lumOff val="35000"/>
                  </a:schemeClr>
                </a:solidFill>
              </a:defRPr>
            </a:lvl2pPr>
            <a:lvl3pPr marL="642938" indent="-128588">
              <a:buClr>
                <a:srgbClr val="A0C65C"/>
              </a:buClr>
              <a:buFont typeface="Arial" panose="020B0604020202020204" pitchFamily="34" charset="0"/>
              <a:buNone/>
              <a:defRPr>
                <a:solidFill>
                  <a:schemeClr val="tx1">
                    <a:lumMod val="65000"/>
                    <a:lumOff val="35000"/>
                  </a:schemeClr>
                </a:solidFill>
              </a:defRPr>
            </a:lvl3pPr>
            <a:lvl4pPr marL="900113" indent="-128588">
              <a:buClr>
                <a:srgbClr val="A0C65C"/>
              </a:buClr>
              <a:buFont typeface="Arial" panose="020B0604020202020204" pitchFamily="34" charset="0"/>
              <a:buNone/>
              <a:defRPr>
                <a:solidFill>
                  <a:schemeClr val="tx1">
                    <a:lumMod val="65000"/>
                    <a:lumOff val="35000"/>
                  </a:schemeClr>
                </a:solidFill>
              </a:defRPr>
            </a:lvl4pPr>
            <a:lvl5pPr marL="1157288" indent="-128588">
              <a:buClr>
                <a:srgbClr val="A0C65C"/>
              </a:buClr>
              <a:buFont typeface="Arial" panose="020B0604020202020204" pitchFamily="34" charset="0"/>
              <a:buNone/>
              <a:defRPr>
                <a:solidFill>
                  <a:schemeClr val="tx1">
                    <a:lumMod val="65000"/>
                    <a:lumOff val="35000"/>
                  </a:schemeClr>
                </a:solidFill>
              </a:defRPr>
            </a:lvl5pPr>
          </a:lstStyle>
          <a:p>
            <a:pPr lvl="0"/>
            <a:r>
              <a:rPr lang="en-US"/>
              <a:t>Insert image</a:t>
            </a:r>
          </a:p>
        </p:txBody>
      </p:sp>
      <p:sp>
        <p:nvSpPr>
          <p:cNvPr id="29" name="Text Placeholder 2">
            <a:extLst>
              <a:ext uri="{FF2B5EF4-FFF2-40B4-BE49-F238E27FC236}">
                <a16:creationId xmlns:a16="http://schemas.microsoft.com/office/drawing/2014/main" id="{0E454A1C-F5A2-E645-9FC1-71DB54844C66}"/>
              </a:ext>
            </a:extLst>
          </p:cNvPr>
          <p:cNvSpPr>
            <a:spLocks noGrp="1"/>
          </p:cNvSpPr>
          <p:nvPr>
            <p:ph type="body" idx="23" hasCustomPrompt="1"/>
          </p:nvPr>
        </p:nvSpPr>
        <p:spPr>
          <a:xfrm>
            <a:off x="1297991" y="954355"/>
            <a:ext cx="2072452" cy="391927"/>
          </a:xfrm>
          <a:prstGeom prst="rect">
            <a:avLst/>
          </a:prstGeom>
        </p:spPr>
        <p:txBody>
          <a:bodyPr numCol="1" anchor="t">
            <a:normAutofit/>
          </a:bodyPr>
          <a:lstStyle>
            <a:lvl1pPr marL="192881" indent="-192881" algn="l">
              <a:lnSpc>
                <a:spcPct val="100000"/>
              </a:lnSpc>
              <a:buClr>
                <a:srgbClr val="A0C65C"/>
              </a:buClr>
              <a:buFont typeface="Arial" panose="020B0604020202020204" pitchFamily="34" charset="0"/>
              <a:buNone/>
              <a:defRPr sz="1350" b="1">
                <a:solidFill>
                  <a:schemeClr val="bg1"/>
                </a:solidFill>
              </a:defRPr>
            </a:lvl1pPr>
            <a:lvl2pPr marL="417910" indent="-160735" algn="ctr">
              <a:buClr>
                <a:srgbClr val="A0C65C"/>
              </a:buClr>
              <a:buFont typeface="Arial" panose="020B0604020202020204" pitchFamily="34" charset="0"/>
              <a:buNone/>
              <a:defRPr sz="1125">
                <a:solidFill>
                  <a:schemeClr val="tx1">
                    <a:lumMod val="65000"/>
                    <a:lumOff val="35000"/>
                  </a:schemeClr>
                </a:solidFill>
              </a:defRPr>
            </a:lvl2pPr>
            <a:lvl3pPr marL="642938" indent="-128588" algn="ctr">
              <a:buClr>
                <a:srgbClr val="A0C65C"/>
              </a:buClr>
              <a:buFont typeface="Arial" panose="020B0604020202020204" pitchFamily="34" charset="0"/>
              <a:buNone/>
              <a:defRPr sz="1013">
                <a:solidFill>
                  <a:schemeClr val="tx1">
                    <a:lumMod val="65000"/>
                    <a:lumOff val="35000"/>
                  </a:schemeClr>
                </a:solidFill>
              </a:defRPr>
            </a:lvl3pPr>
            <a:lvl4pPr marL="900113" indent="-128588" algn="ctr">
              <a:buClr>
                <a:srgbClr val="A0C65C"/>
              </a:buClr>
              <a:buFont typeface="Arial" panose="020B0604020202020204" pitchFamily="34" charset="0"/>
              <a:buNone/>
              <a:defRPr sz="900">
                <a:solidFill>
                  <a:schemeClr val="tx1">
                    <a:lumMod val="65000"/>
                    <a:lumOff val="35000"/>
                  </a:schemeClr>
                </a:solidFill>
              </a:defRPr>
            </a:lvl4pPr>
            <a:lvl5pPr marL="1157288" indent="-128588" algn="ctr">
              <a:buClr>
                <a:srgbClr val="A0C65C"/>
              </a:buClr>
              <a:buFont typeface="Arial" panose="020B0604020202020204" pitchFamily="34" charset="0"/>
              <a:buNone/>
              <a:defRPr sz="900">
                <a:solidFill>
                  <a:schemeClr val="tx1">
                    <a:lumMod val="65000"/>
                    <a:lumOff val="35000"/>
                  </a:schemeClr>
                </a:solidFill>
              </a:defRPr>
            </a:lvl5pPr>
          </a:lstStyle>
          <a:p>
            <a:pPr lvl="0"/>
            <a:r>
              <a:rPr lang="en-US"/>
              <a:t>Testimonials</a:t>
            </a:r>
          </a:p>
        </p:txBody>
      </p:sp>
      <p:pic>
        <p:nvPicPr>
          <p:cNvPr id="30" name="Graphic 29">
            <a:extLst>
              <a:ext uri="{FF2B5EF4-FFF2-40B4-BE49-F238E27FC236}">
                <a16:creationId xmlns:a16="http://schemas.microsoft.com/office/drawing/2014/main" id="{F6DE378D-80CF-B84F-9A8E-C1D7B7DA1CB4}"/>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51180" y="334738"/>
            <a:ext cx="813847" cy="1026922"/>
          </a:xfrm>
          <a:prstGeom prst="rect">
            <a:avLst/>
          </a:prstGeom>
        </p:spPr>
      </p:pic>
      <p:grpSp>
        <p:nvGrpSpPr>
          <p:cNvPr id="31" name="Group 30">
            <a:extLst>
              <a:ext uri="{FF2B5EF4-FFF2-40B4-BE49-F238E27FC236}">
                <a16:creationId xmlns:a16="http://schemas.microsoft.com/office/drawing/2014/main" id="{45843A1B-DA62-1A47-8867-51F5C75BC28E}"/>
              </a:ext>
            </a:extLst>
          </p:cNvPr>
          <p:cNvGrpSpPr/>
          <p:nvPr userDrawn="1"/>
        </p:nvGrpSpPr>
        <p:grpSpPr>
          <a:xfrm>
            <a:off x="4788197" y="-152400"/>
            <a:ext cx="1235825" cy="1428750"/>
            <a:chOff x="10025268" y="-18034"/>
            <a:chExt cx="2124303" cy="1946080"/>
          </a:xfrm>
        </p:grpSpPr>
        <p:sp>
          <p:nvSpPr>
            <p:cNvPr id="32" name="Parallelogram 31">
              <a:extLst>
                <a:ext uri="{FF2B5EF4-FFF2-40B4-BE49-F238E27FC236}">
                  <a16:creationId xmlns:a16="http://schemas.microsoft.com/office/drawing/2014/main" id="{271E3830-5AF3-4340-BB6A-0EA8DC0D9229}"/>
                </a:ext>
              </a:extLst>
            </p:cNvPr>
            <p:cNvSpPr/>
            <p:nvPr userDrawn="1"/>
          </p:nvSpPr>
          <p:spPr>
            <a:xfrm>
              <a:off x="10025268" y="-18034"/>
              <a:ext cx="1277643" cy="1946080"/>
            </a:xfrm>
            <a:prstGeom prst="parallelogram">
              <a:avLst>
                <a:gd name="adj" fmla="val 43349"/>
              </a:avLst>
            </a:prstGeom>
            <a:solidFill>
              <a:srgbClr val="0068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33" name="Parallelogram 32">
              <a:extLst>
                <a:ext uri="{FF2B5EF4-FFF2-40B4-BE49-F238E27FC236}">
                  <a16:creationId xmlns:a16="http://schemas.microsoft.com/office/drawing/2014/main" id="{B2B90406-BC05-3B45-8275-E05B84CFBE2C}"/>
                </a:ext>
              </a:extLst>
            </p:cNvPr>
            <p:cNvSpPr/>
            <p:nvPr userDrawn="1"/>
          </p:nvSpPr>
          <p:spPr>
            <a:xfrm>
              <a:off x="10871928" y="-18034"/>
              <a:ext cx="1277643" cy="1946080"/>
            </a:xfrm>
            <a:prstGeom prst="parallelogram">
              <a:avLst>
                <a:gd name="adj" fmla="val 43349"/>
              </a:avLst>
            </a:prstGeom>
            <a:solidFill>
              <a:srgbClr val="009E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grpSp>
      <p:sp>
        <p:nvSpPr>
          <p:cNvPr id="34" name="Text Placeholder 2">
            <a:extLst>
              <a:ext uri="{FF2B5EF4-FFF2-40B4-BE49-F238E27FC236}">
                <a16:creationId xmlns:a16="http://schemas.microsoft.com/office/drawing/2014/main" id="{8B65D0CC-3E05-1547-8F28-BB61B243475B}"/>
              </a:ext>
            </a:extLst>
          </p:cNvPr>
          <p:cNvSpPr>
            <a:spLocks noGrp="1"/>
          </p:cNvSpPr>
          <p:nvPr>
            <p:ph type="body" idx="11" hasCustomPrompt="1"/>
          </p:nvPr>
        </p:nvSpPr>
        <p:spPr>
          <a:xfrm>
            <a:off x="3875009" y="2123469"/>
            <a:ext cx="2752948" cy="294391"/>
          </a:xfrm>
          <a:prstGeom prst="rect">
            <a:avLst/>
          </a:prstGeom>
        </p:spPr>
        <p:txBody>
          <a:bodyPr numCol="1" anchor="t">
            <a:normAutofit/>
          </a:bodyPr>
          <a:lstStyle>
            <a:lvl1pPr marL="192881" indent="-192881" algn="l">
              <a:lnSpc>
                <a:spcPct val="100000"/>
              </a:lnSpc>
              <a:buClr>
                <a:srgbClr val="A0C65C"/>
              </a:buClr>
              <a:buFont typeface="Arial" panose="020B0604020202020204" pitchFamily="34" charset="0"/>
              <a:buNone/>
              <a:defRPr sz="900" b="0">
                <a:solidFill>
                  <a:srgbClr val="009EDC"/>
                </a:solidFill>
              </a:defRPr>
            </a:lvl1pPr>
            <a:lvl2pPr marL="417910" indent="-160735" algn="ctr">
              <a:buClr>
                <a:srgbClr val="A0C65C"/>
              </a:buClr>
              <a:buFont typeface="Arial" panose="020B0604020202020204" pitchFamily="34" charset="0"/>
              <a:buNone/>
              <a:defRPr sz="1125">
                <a:solidFill>
                  <a:schemeClr val="tx1">
                    <a:lumMod val="65000"/>
                    <a:lumOff val="35000"/>
                  </a:schemeClr>
                </a:solidFill>
              </a:defRPr>
            </a:lvl2pPr>
            <a:lvl3pPr marL="642938" indent="-128588" algn="ctr">
              <a:buClr>
                <a:srgbClr val="A0C65C"/>
              </a:buClr>
              <a:buFont typeface="Arial" panose="020B0604020202020204" pitchFamily="34" charset="0"/>
              <a:buNone/>
              <a:defRPr sz="1013">
                <a:solidFill>
                  <a:schemeClr val="tx1">
                    <a:lumMod val="65000"/>
                    <a:lumOff val="35000"/>
                  </a:schemeClr>
                </a:solidFill>
              </a:defRPr>
            </a:lvl3pPr>
            <a:lvl4pPr marL="900113" indent="-128588" algn="ctr">
              <a:buClr>
                <a:srgbClr val="A0C65C"/>
              </a:buClr>
              <a:buFont typeface="Arial" panose="020B0604020202020204" pitchFamily="34" charset="0"/>
              <a:buNone/>
              <a:defRPr sz="900">
                <a:solidFill>
                  <a:schemeClr val="tx1">
                    <a:lumMod val="65000"/>
                    <a:lumOff val="35000"/>
                  </a:schemeClr>
                </a:solidFill>
              </a:defRPr>
            </a:lvl4pPr>
            <a:lvl5pPr marL="1157288" indent="-128588" algn="ctr">
              <a:buClr>
                <a:srgbClr val="A0C65C"/>
              </a:buClr>
              <a:buFont typeface="Arial" panose="020B0604020202020204" pitchFamily="34" charset="0"/>
              <a:buNone/>
              <a:defRPr sz="900">
                <a:solidFill>
                  <a:schemeClr val="tx1">
                    <a:lumMod val="65000"/>
                    <a:lumOff val="35000"/>
                  </a:schemeClr>
                </a:solidFill>
              </a:defRPr>
            </a:lvl5pPr>
          </a:lstStyle>
          <a:p>
            <a:pPr lvl="0"/>
            <a:r>
              <a:rPr lang="en-US"/>
              <a:t>Click to edit text</a:t>
            </a:r>
          </a:p>
        </p:txBody>
      </p:sp>
    </p:spTree>
    <p:extLst>
      <p:ext uri="{BB962C8B-B14F-4D97-AF65-F5344CB8AC3E}">
        <p14:creationId xmlns:p14="http://schemas.microsoft.com/office/powerpoint/2010/main" val="148634381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tandard-Slide-Testimonial left">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F27BE13F-456C-E04D-9C86-770B1666EBD6}"/>
              </a:ext>
            </a:extLst>
          </p:cNvPr>
          <p:cNvSpPr/>
          <p:nvPr/>
        </p:nvSpPr>
        <p:spPr>
          <a:xfrm>
            <a:off x="3236380" y="4528"/>
            <a:ext cx="3623831" cy="5138972"/>
          </a:xfrm>
          <a:prstGeom prst="rect">
            <a:avLst/>
          </a:prstGeom>
          <a:solidFill>
            <a:srgbClr val="0F62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22" name="Rectangle 21">
            <a:extLst>
              <a:ext uri="{FF2B5EF4-FFF2-40B4-BE49-F238E27FC236}">
                <a16:creationId xmlns:a16="http://schemas.microsoft.com/office/drawing/2014/main" id="{5CE063AE-F1AA-FC4E-AF94-D89442541A1D}"/>
              </a:ext>
            </a:extLst>
          </p:cNvPr>
          <p:cNvSpPr/>
          <p:nvPr/>
        </p:nvSpPr>
        <p:spPr>
          <a:xfrm>
            <a:off x="1" y="3532909"/>
            <a:ext cx="3236379" cy="1606064"/>
          </a:xfrm>
          <a:prstGeom prst="rect">
            <a:avLst/>
          </a:prstGeom>
          <a:solidFill>
            <a:srgbClr val="2EC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ln w="0"/>
              <a:solidFill>
                <a:schemeClr val="tx1"/>
              </a:solidFill>
              <a:effectLst>
                <a:outerShdw blurRad="38100" dist="19050" dir="2700000" algn="tl" rotWithShape="0">
                  <a:schemeClr val="dk1">
                    <a:alpha val="40000"/>
                  </a:schemeClr>
                </a:outerShdw>
              </a:effectLst>
            </a:endParaRPr>
          </a:p>
        </p:txBody>
      </p:sp>
      <p:sp>
        <p:nvSpPr>
          <p:cNvPr id="26" name="Text Placeholder 2">
            <a:extLst>
              <a:ext uri="{FF2B5EF4-FFF2-40B4-BE49-F238E27FC236}">
                <a16:creationId xmlns:a16="http://schemas.microsoft.com/office/drawing/2014/main" id="{B926FC7D-96BF-3440-B0B1-424834EF691A}"/>
              </a:ext>
            </a:extLst>
          </p:cNvPr>
          <p:cNvSpPr>
            <a:spLocks noGrp="1"/>
          </p:cNvSpPr>
          <p:nvPr userDrawn="1">
            <p:ph type="body" idx="18" hasCustomPrompt="1"/>
          </p:nvPr>
        </p:nvSpPr>
        <p:spPr>
          <a:xfrm>
            <a:off x="228601" y="1696222"/>
            <a:ext cx="2721438" cy="391927"/>
          </a:xfrm>
          <a:prstGeom prst="rect">
            <a:avLst/>
          </a:prstGeom>
        </p:spPr>
        <p:txBody>
          <a:bodyPr numCol="1" anchor="t">
            <a:noAutofit/>
          </a:bodyPr>
          <a:lstStyle>
            <a:lvl1pPr marL="192881" indent="-192881" algn="l">
              <a:lnSpc>
                <a:spcPct val="100000"/>
              </a:lnSpc>
              <a:buClr>
                <a:srgbClr val="A0C65C"/>
              </a:buClr>
              <a:buFont typeface="Arial" panose="020B0604020202020204" pitchFamily="34" charset="0"/>
              <a:buNone/>
              <a:defRPr sz="1575" b="1" i="0">
                <a:solidFill>
                  <a:srgbClr val="0068AC"/>
                </a:solidFill>
                <a:latin typeface="Arial Black" panose="020B0604020202020204" pitchFamily="34" charset="0"/>
                <a:cs typeface="Arial Black" panose="020B0604020202020204" pitchFamily="34" charset="0"/>
              </a:defRPr>
            </a:lvl1pPr>
            <a:lvl2pPr marL="417910" indent="-160735" algn="ctr">
              <a:buClr>
                <a:srgbClr val="A0C65C"/>
              </a:buClr>
              <a:buFont typeface="Arial" panose="020B0604020202020204" pitchFamily="34" charset="0"/>
              <a:buNone/>
              <a:defRPr sz="1125">
                <a:solidFill>
                  <a:schemeClr val="tx1">
                    <a:lumMod val="65000"/>
                    <a:lumOff val="35000"/>
                  </a:schemeClr>
                </a:solidFill>
              </a:defRPr>
            </a:lvl2pPr>
            <a:lvl3pPr marL="642938" indent="-128588" algn="ctr">
              <a:buClr>
                <a:srgbClr val="A0C65C"/>
              </a:buClr>
              <a:buFont typeface="Arial" panose="020B0604020202020204" pitchFamily="34" charset="0"/>
              <a:buNone/>
              <a:defRPr sz="1013">
                <a:solidFill>
                  <a:schemeClr val="tx1">
                    <a:lumMod val="65000"/>
                    <a:lumOff val="35000"/>
                  </a:schemeClr>
                </a:solidFill>
              </a:defRPr>
            </a:lvl3pPr>
            <a:lvl4pPr marL="900113" indent="-128588" algn="ctr">
              <a:buClr>
                <a:srgbClr val="A0C65C"/>
              </a:buClr>
              <a:buFont typeface="Arial" panose="020B0604020202020204" pitchFamily="34" charset="0"/>
              <a:buNone/>
              <a:defRPr sz="900">
                <a:solidFill>
                  <a:schemeClr val="tx1">
                    <a:lumMod val="65000"/>
                    <a:lumOff val="35000"/>
                  </a:schemeClr>
                </a:solidFill>
              </a:defRPr>
            </a:lvl4pPr>
            <a:lvl5pPr marL="1157288" indent="-128588" algn="ctr">
              <a:buClr>
                <a:srgbClr val="A0C65C"/>
              </a:buClr>
              <a:buFont typeface="Arial" panose="020B0604020202020204" pitchFamily="34" charset="0"/>
              <a:buNone/>
              <a:defRPr sz="900">
                <a:solidFill>
                  <a:schemeClr val="tx1">
                    <a:lumMod val="65000"/>
                    <a:lumOff val="35000"/>
                  </a:schemeClr>
                </a:solidFill>
              </a:defRPr>
            </a:lvl5pPr>
          </a:lstStyle>
          <a:p>
            <a:pPr lvl="0"/>
            <a:r>
              <a:rPr lang="en-US"/>
              <a:t>Click to edit text</a:t>
            </a:r>
          </a:p>
        </p:txBody>
      </p:sp>
      <p:sp>
        <p:nvSpPr>
          <p:cNvPr id="27" name="Text Placeholder 2">
            <a:extLst>
              <a:ext uri="{FF2B5EF4-FFF2-40B4-BE49-F238E27FC236}">
                <a16:creationId xmlns:a16="http://schemas.microsoft.com/office/drawing/2014/main" id="{F7209D30-E506-044D-840D-B9A83534C8B0}"/>
              </a:ext>
            </a:extLst>
          </p:cNvPr>
          <p:cNvSpPr>
            <a:spLocks noGrp="1"/>
          </p:cNvSpPr>
          <p:nvPr userDrawn="1">
            <p:ph type="body" idx="19" hasCustomPrompt="1"/>
          </p:nvPr>
        </p:nvSpPr>
        <p:spPr>
          <a:xfrm>
            <a:off x="3505773" y="1962836"/>
            <a:ext cx="3119264" cy="2863226"/>
          </a:xfrm>
          <a:prstGeom prst="rect">
            <a:avLst/>
          </a:prstGeom>
        </p:spPr>
        <p:txBody>
          <a:bodyPr numCol="1" anchor="t">
            <a:normAutofit/>
          </a:bodyPr>
          <a:lstStyle>
            <a:lvl1pPr marL="192881" indent="-192881" algn="l">
              <a:lnSpc>
                <a:spcPct val="100000"/>
              </a:lnSpc>
              <a:buClr>
                <a:srgbClr val="A0C65C"/>
              </a:buClr>
              <a:buFont typeface="Arial" panose="020B0604020202020204" pitchFamily="34" charset="0"/>
              <a:buNone/>
              <a:defRPr sz="675" b="0">
                <a:solidFill>
                  <a:schemeClr val="bg1"/>
                </a:solidFill>
              </a:defRPr>
            </a:lvl1pPr>
            <a:lvl2pPr marL="417910" indent="-160735" algn="ctr">
              <a:buClr>
                <a:srgbClr val="A0C65C"/>
              </a:buClr>
              <a:buFont typeface="Arial" panose="020B0604020202020204" pitchFamily="34" charset="0"/>
              <a:buNone/>
              <a:defRPr sz="1125">
                <a:solidFill>
                  <a:schemeClr val="tx1">
                    <a:lumMod val="65000"/>
                    <a:lumOff val="35000"/>
                  </a:schemeClr>
                </a:solidFill>
              </a:defRPr>
            </a:lvl2pPr>
            <a:lvl3pPr marL="642938" indent="-128588" algn="ctr">
              <a:buClr>
                <a:srgbClr val="A0C65C"/>
              </a:buClr>
              <a:buFont typeface="Arial" panose="020B0604020202020204" pitchFamily="34" charset="0"/>
              <a:buNone/>
              <a:defRPr sz="1013">
                <a:solidFill>
                  <a:schemeClr val="tx1">
                    <a:lumMod val="65000"/>
                    <a:lumOff val="35000"/>
                  </a:schemeClr>
                </a:solidFill>
              </a:defRPr>
            </a:lvl3pPr>
            <a:lvl4pPr marL="900113" indent="-128588" algn="ctr">
              <a:buClr>
                <a:srgbClr val="A0C65C"/>
              </a:buClr>
              <a:buFont typeface="Arial" panose="020B0604020202020204" pitchFamily="34" charset="0"/>
              <a:buNone/>
              <a:defRPr sz="900">
                <a:solidFill>
                  <a:schemeClr val="tx1">
                    <a:lumMod val="65000"/>
                    <a:lumOff val="35000"/>
                  </a:schemeClr>
                </a:solidFill>
              </a:defRPr>
            </a:lvl4pPr>
            <a:lvl5pPr marL="1157288" indent="-128588" algn="ctr">
              <a:buClr>
                <a:srgbClr val="A0C65C"/>
              </a:buClr>
              <a:buFont typeface="Arial" panose="020B0604020202020204" pitchFamily="34" charset="0"/>
              <a:buNone/>
              <a:defRPr sz="900">
                <a:solidFill>
                  <a:schemeClr val="tx1">
                    <a:lumMod val="65000"/>
                    <a:lumOff val="35000"/>
                  </a:schemeClr>
                </a:solidFill>
              </a:defRPr>
            </a:lvl5pPr>
          </a:lstStyle>
          <a:p>
            <a:pPr lvl="0"/>
            <a:r>
              <a:rPr lang="en-US"/>
              <a:t>Click to edit text</a:t>
            </a:r>
          </a:p>
        </p:txBody>
      </p:sp>
      <p:sp>
        <p:nvSpPr>
          <p:cNvPr id="29" name="Text Placeholder 2">
            <a:extLst>
              <a:ext uri="{FF2B5EF4-FFF2-40B4-BE49-F238E27FC236}">
                <a16:creationId xmlns:a16="http://schemas.microsoft.com/office/drawing/2014/main" id="{0E454A1C-F5A2-E645-9FC1-71DB54844C66}"/>
              </a:ext>
            </a:extLst>
          </p:cNvPr>
          <p:cNvSpPr>
            <a:spLocks noGrp="1"/>
          </p:cNvSpPr>
          <p:nvPr userDrawn="1">
            <p:ph type="body" idx="23" hasCustomPrompt="1"/>
          </p:nvPr>
        </p:nvSpPr>
        <p:spPr>
          <a:xfrm>
            <a:off x="4552584" y="954355"/>
            <a:ext cx="2072452" cy="391927"/>
          </a:xfrm>
          <a:prstGeom prst="rect">
            <a:avLst/>
          </a:prstGeom>
        </p:spPr>
        <p:txBody>
          <a:bodyPr numCol="1" anchor="t">
            <a:normAutofit/>
          </a:bodyPr>
          <a:lstStyle>
            <a:lvl1pPr marL="192881" indent="-192881" algn="l">
              <a:lnSpc>
                <a:spcPct val="100000"/>
              </a:lnSpc>
              <a:buClr>
                <a:srgbClr val="A0C65C"/>
              </a:buClr>
              <a:buFont typeface="Arial" panose="020B0604020202020204" pitchFamily="34" charset="0"/>
              <a:buNone/>
              <a:defRPr sz="1350" b="1">
                <a:solidFill>
                  <a:schemeClr val="bg1"/>
                </a:solidFill>
              </a:defRPr>
            </a:lvl1pPr>
            <a:lvl2pPr marL="417910" indent="-160735" algn="ctr">
              <a:buClr>
                <a:srgbClr val="A0C65C"/>
              </a:buClr>
              <a:buFont typeface="Arial" panose="020B0604020202020204" pitchFamily="34" charset="0"/>
              <a:buNone/>
              <a:defRPr sz="1125">
                <a:solidFill>
                  <a:schemeClr val="tx1">
                    <a:lumMod val="65000"/>
                    <a:lumOff val="35000"/>
                  </a:schemeClr>
                </a:solidFill>
              </a:defRPr>
            </a:lvl2pPr>
            <a:lvl3pPr marL="642938" indent="-128588" algn="ctr">
              <a:buClr>
                <a:srgbClr val="A0C65C"/>
              </a:buClr>
              <a:buFont typeface="Arial" panose="020B0604020202020204" pitchFamily="34" charset="0"/>
              <a:buNone/>
              <a:defRPr sz="1013">
                <a:solidFill>
                  <a:schemeClr val="tx1">
                    <a:lumMod val="65000"/>
                    <a:lumOff val="35000"/>
                  </a:schemeClr>
                </a:solidFill>
              </a:defRPr>
            </a:lvl3pPr>
            <a:lvl4pPr marL="900113" indent="-128588" algn="ctr">
              <a:buClr>
                <a:srgbClr val="A0C65C"/>
              </a:buClr>
              <a:buFont typeface="Arial" panose="020B0604020202020204" pitchFamily="34" charset="0"/>
              <a:buNone/>
              <a:defRPr sz="900">
                <a:solidFill>
                  <a:schemeClr val="tx1">
                    <a:lumMod val="65000"/>
                    <a:lumOff val="35000"/>
                  </a:schemeClr>
                </a:solidFill>
              </a:defRPr>
            </a:lvl4pPr>
            <a:lvl5pPr marL="1157288" indent="-128588" algn="ctr">
              <a:buClr>
                <a:srgbClr val="A0C65C"/>
              </a:buClr>
              <a:buFont typeface="Arial" panose="020B0604020202020204" pitchFamily="34" charset="0"/>
              <a:buNone/>
              <a:defRPr sz="900">
                <a:solidFill>
                  <a:schemeClr val="tx1">
                    <a:lumMod val="65000"/>
                    <a:lumOff val="35000"/>
                  </a:schemeClr>
                </a:solidFill>
              </a:defRPr>
            </a:lvl5pPr>
          </a:lstStyle>
          <a:p>
            <a:pPr lvl="0"/>
            <a:r>
              <a:rPr lang="en-US"/>
              <a:t>Testimonials</a:t>
            </a:r>
          </a:p>
        </p:txBody>
      </p:sp>
      <p:pic>
        <p:nvPicPr>
          <p:cNvPr id="30" name="Graphic 29">
            <a:extLst>
              <a:ext uri="{FF2B5EF4-FFF2-40B4-BE49-F238E27FC236}">
                <a16:creationId xmlns:a16="http://schemas.microsoft.com/office/drawing/2014/main" id="{F6DE378D-80CF-B84F-9A8E-C1D7B7DA1CB4}"/>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487559" y="334738"/>
            <a:ext cx="813847" cy="1026922"/>
          </a:xfrm>
          <a:prstGeom prst="rect">
            <a:avLst/>
          </a:prstGeom>
        </p:spPr>
      </p:pic>
      <p:grpSp>
        <p:nvGrpSpPr>
          <p:cNvPr id="31" name="Group 30">
            <a:extLst>
              <a:ext uri="{FF2B5EF4-FFF2-40B4-BE49-F238E27FC236}">
                <a16:creationId xmlns:a16="http://schemas.microsoft.com/office/drawing/2014/main" id="{45843A1B-DA62-1A47-8867-51F5C75BC28E}"/>
              </a:ext>
            </a:extLst>
          </p:cNvPr>
          <p:cNvGrpSpPr/>
          <p:nvPr userDrawn="1"/>
        </p:nvGrpSpPr>
        <p:grpSpPr>
          <a:xfrm>
            <a:off x="1166575" y="-152400"/>
            <a:ext cx="1235825" cy="1428750"/>
            <a:chOff x="10025268" y="-18034"/>
            <a:chExt cx="2124303" cy="1946080"/>
          </a:xfrm>
        </p:grpSpPr>
        <p:sp>
          <p:nvSpPr>
            <p:cNvPr id="32" name="Parallelogram 31">
              <a:extLst>
                <a:ext uri="{FF2B5EF4-FFF2-40B4-BE49-F238E27FC236}">
                  <a16:creationId xmlns:a16="http://schemas.microsoft.com/office/drawing/2014/main" id="{271E3830-5AF3-4340-BB6A-0EA8DC0D9229}"/>
                </a:ext>
              </a:extLst>
            </p:cNvPr>
            <p:cNvSpPr/>
            <p:nvPr userDrawn="1"/>
          </p:nvSpPr>
          <p:spPr>
            <a:xfrm>
              <a:off x="10025268" y="-18034"/>
              <a:ext cx="1277643" cy="1946080"/>
            </a:xfrm>
            <a:prstGeom prst="parallelogram">
              <a:avLst>
                <a:gd name="adj" fmla="val 43349"/>
              </a:avLst>
            </a:prstGeom>
            <a:solidFill>
              <a:srgbClr val="0068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33" name="Parallelogram 32">
              <a:extLst>
                <a:ext uri="{FF2B5EF4-FFF2-40B4-BE49-F238E27FC236}">
                  <a16:creationId xmlns:a16="http://schemas.microsoft.com/office/drawing/2014/main" id="{B2B90406-BC05-3B45-8275-E05B84CFBE2C}"/>
                </a:ext>
              </a:extLst>
            </p:cNvPr>
            <p:cNvSpPr/>
            <p:nvPr userDrawn="1"/>
          </p:nvSpPr>
          <p:spPr>
            <a:xfrm>
              <a:off x="10871928" y="-18034"/>
              <a:ext cx="1277643" cy="1946080"/>
            </a:xfrm>
            <a:prstGeom prst="parallelogram">
              <a:avLst>
                <a:gd name="adj" fmla="val 43349"/>
              </a:avLst>
            </a:prstGeom>
            <a:solidFill>
              <a:srgbClr val="009E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grpSp>
      <p:sp>
        <p:nvSpPr>
          <p:cNvPr id="34" name="Text Placeholder 2">
            <a:extLst>
              <a:ext uri="{FF2B5EF4-FFF2-40B4-BE49-F238E27FC236}">
                <a16:creationId xmlns:a16="http://schemas.microsoft.com/office/drawing/2014/main" id="{8B65D0CC-3E05-1547-8F28-BB61B243475B}"/>
              </a:ext>
            </a:extLst>
          </p:cNvPr>
          <p:cNvSpPr>
            <a:spLocks noGrp="1"/>
          </p:cNvSpPr>
          <p:nvPr userDrawn="1">
            <p:ph type="body" idx="11" hasCustomPrompt="1"/>
          </p:nvPr>
        </p:nvSpPr>
        <p:spPr>
          <a:xfrm>
            <a:off x="228601" y="2204571"/>
            <a:ext cx="2721439" cy="294391"/>
          </a:xfrm>
          <a:prstGeom prst="rect">
            <a:avLst/>
          </a:prstGeom>
        </p:spPr>
        <p:txBody>
          <a:bodyPr numCol="1" anchor="t">
            <a:normAutofit/>
          </a:bodyPr>
          <a:lstStyle>
            <a:lvl1pPr marL="192881" indent="-192881" algn="l">
              <a:lnSpc>
                <a:spcPct val="100000"/>
              </a:lnSpc>
              <a:buClr>
                <a:srgbClr val="A0C65C"/>
              </a:buClr>
              <a:buFont typeface="Arial" panose="020B0604020202020204" pitchFamily="34" charset="0"/>
              <a:buNone/>
              <a:defRPr sz="900" b="0">
                <a:solidFill>
                  <a:srgbClr val="009EDC"/>
                </a:solidFill>
              </a:defRPr>
            </a:lvl1pPr>
            <a:lvl2pPr marL="417910" indent="-160735" algn="ctr">
              <a:buClr>
                <a:srgbClr val="A0C65C"/>
              </a:buClr>
              <a:buFont typeface="Arial" panose="020B0604020202020204" pitchFamily="34" charset="0"/>
              <a:buNone/>
              <a:defRPr sz="1125">
                <a:solidFill>
                  <a:schemeClr val="tx1">
                    <a:lumMod val="65000"/>
                    <a:lumOff val="35000"/>
                  </a:schemeClr>
                </a:solidFill>
              </a:defRPr>
            </a:lvl2pPr>
            <a:lvl3pPr marL="642938" indent="-128588" algn="ctr">
              <a:buClr>
                <a:srgbClr val="A0C65C"/>
              </a:buClr>
              <a:buFont typeface="Arial" panose="020B0604020202020204" pitchFamily="34" charset="0"/>
              <a:buNone/>
              <a:defRPr sz="1013">
                <a:solidFill>
                  <a:schemeClr val="tx1">
                    <a:lumMod val="65000"/>
                    <a:lumOff val="35000"/>
                  </a:schemeClr>
                </a:solidFill>
              </a:defRPr>
            </a:lvl3pPr>
            <a:lvl4pPr marL="900113" indent="-128588" algn="ctr">
              <a:buClr>
                <a:srgbClr val="A0C65C"/>
              </a:buClr>
              <a:buFont typeface="Arial" panose="020B0604020202020204" pitchFamily="34" charset="0"/>
              <a:buNone/>
              <a:defRPr sz="900">
                <a:solidFill>
                  <a:schemeClr val="tx1">
                    <a:lumMod val="65000"/>
                    <a:lumOff val="35000"/>
                  </a:schemeClr>
                </a:solidFill>
              </a:defRPr>
            </a:lvl4pPr>
            <a:lvl5pPr marL="1157288" indent="-128588" algn="ctr">
              <a:buClr>
                <a:srgbClr val="A0C65C"/>
              </a:buClr>
              <a:buFont typeface="Arial" panose="020B0604020202020204" pitchFamily="34" charset="0"/>
              <a:buNone/>
              <a:defRPr sz="900">
                <a:solidFill>
                  <a:schemeClr val="tx1">
                    <a:lumMod val="65000"/>
                    <a:lumOff val="35000"/>
                  </a:schemeClr>
                </a:solidFill>
              </a:defRPr>
            </a:lvl5pPr>
          </a:lstStyle>
          <a:p>
            <a:pPr lvl="0"/>
            <a:r>
              <a:rPr lang="en-US"/>
              <a:t>Click to edit text</a:t>
            </a:r>
          </a:p>
        </p:txBody>
      </p:sp>
      <p:sp>
        <p:nvSpPr>
          <p:cNvPr id="2" name="Rectangle 1">
            <a:extLst>
              <a:ext uri="{FF2B5EF4-FFF2-40B4-BE49-F238E27FC236}">
                <a16:creationId xmlns:a16="http://schemas.microsoft.com/office/drawing/2014/main" id="{3F14A12B-ED5E-7E4B-8EFF-7D686D299272}"/>
              </a:ext>
            </a:extLst>
          </p:cNvPr>
          <p:cNvSpPr/>
          <p:nvPr userDrawn="1"/>
        </p:nvSpPr>
        <p:spPr>
          <a:xfrm>
            <a:off x="228600" y="334738"/>
            <a:ext cx="228600" cy="7130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4" name="Content Placeholder 2">
            <a:extLst>
              <a:ext uri="{FF2B5EF4-FFF2-40B4-BE49-F238E27FC236}">
                <a16:creationId xmlns:a16="http://schemas.microsoft.com/office/drawing/2014/main" id="{69363A7B-8726-3E41-90A2-B86E5ADDD3E3}"/>
              </a:ext>
            </a:extLst>
          </p:cNvPr>
          <p:cNvSpPr>
            <a:spLocks noGrp="1"/>
          </p:cNvSpPr>
          <p:nvPr>
            <p:ph idx="22" hasCustomPrompt="1"/>
          </p:nvPr>
        </p:nvSpPr>
        <p:spPr>
          <a:xfrm>
            <a:off x="667213" y="2583196"/>
            <a:ext cx="1901952" cy="1899431"/>
          </a:xfrm>
          <a:prstGeom prst="ellipse">
            <a:avLst/>
          </a:prstGeom>
          <a:ln w="28575">
            <a:solidFill>
              <a:schemeClr val="bg1"/>
            </a:solidFill>
          </a:ln>
        </p:spPr>
        <p:txBody>
          <a:bodyPr>
            <a:normAutofit/>
          </a:bodyPr>
          <a:lstStyle>
            <a:lvl1pPr>
              <a:buClr>
                <a:srgbClr val="A0C65C"/>
              </a:buClr>
              <a:buNone/>
              <a:defRPr sz="1013">
                <a:solidFill>
                  <a:schemeClr val="tx1">
                    <a:lumMod val="65000"/>
                    <a:lumOff val="35000"/>
                  </a:schemeClr>
                </a:solidFill>
              </a:defRPr>
            </a:lvl1pPr>
            <a:lvl2pPr marL="417910" indent="-160735">
              <a:buClr>
                <a:srgbClr val="A0C65C"/>
              </a:buClr>
              <a:buFont typeface="Arial" panose="020B0604020202020204" pitchFamily="34" charset="0"/>
              <a:buNone/>
              <a:defRPr>
                <a:solidFill>
                  <a:schemeClr val="tx1">
                    <a:lumMod val="65000"/>
                    <a:lumOff val="35000"/>
                  </a:schemeClr>
                </a:solidFill>
              </a:defRPr>
            </a:lvl2pPr>
            <a:lvl3pPr marL="642938" indent="-128588">
              <a:buClr>
                <a:srgbClr val="A0C65C"/>
              </a:buClr>
              <a:buFont typeface="Arial" panose="020B0604020202020204" pitchFamily="34" charset="0"/>
              <a:buNone/>
              <a:defRPr>
                <a:solidFill>
                  <a:schemeClr val="tx1">
                    <a:lumMod val="65000"/>
                    <a:lumOff val="35000"/>
                  </a:schemeClr>
                </a:solidFill>
              </a:defRPr>
            </a:lvl3pPr>
            <a:lvl4pPr marL="900113" indent="-128588">
              <a:buClr>
                <a:srgbClr val="A0C65C"/>
              </a:buClr>
              <a:buFont typeface="Arial" panose="020B0604020202020204" pitchFamily="34" charset="0"/>
              <a:buNone/>
              <a:defRPr>
                <a:solidFill>
                  <a:schemeClr val="tx1">
                    <a:lumMod val="65000"/>
                    <a:lumOff val="35000"/>
                  </a:schemeClr>
                </a:solidFill>
              </a:defRPr>
            </a:lvl4pPr>
            <a:lvl5pPr marL="1157288" indent="-128588">
              <a:buClr>
                <a:srgbClr val="A0C65C"/>
              </a:buClr>
              <a:buFont typeface="Arial" panose="020B0604020202020204" pitchFamily="34" charset="0"/>
              <a:buNone/>
              <a:defRPr>
                <a:solidFill>
                  <a:schemeClr val="tx1">
                    <a:lumMod val="65000"/>
                    <a:lumOff val="35000"/>
                  </a:schemeClr>
                </a:solidFill>
              </a:defRPr>
            </a:lvl5pPr>
          </a:lstStyle>
          <a:p>
            <a:pPr lvl="0"/>
            <a:r>
              <a:rPr lang="en-US"/>
              <a:t>Insert image</a:t>
            </a:r>
          </a:p>
        </p:txBody>
      </p:sp>
    </p:spTree>
    <p:extLst>
      <p:ext uri="{BB962C8B-B14F-4D97-AF65-F5344CB8AC3E}">
        <p14:creationId xmlns:p14="http://schemas.microsoft.com/office/powerpoint/2010/main" val="174641916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tandard-Slide-Testimonial right">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169C31CD-3798-3E45-BB2B-A9F3D88AFE04}"/>
              </a:ext>
            </a:extLst>
          </p:cNvPr>
          <p:cNvGrpSpPr/>
          <p:nvPr userDrawn="1"/>
        </p:nvGrpSpPr>
        <p:grpSpPr>
          <a:xfrm>
            <a:off x="1" y="3"/>
            <a:ext cx="6858001" cy="5138973"/>
            <a:chOff x="1" y="-1"/>
            <a:chExt cx="12192000" cy="6851964"/>
          </a:xfrm>
        </p:grpSpPr>
        <p:sp>
          <p:nvSpPr>
            <p:cNvPr id="21" name="Rectangle 20">
              <a:extLst>
                <a:ext uri="{FF2B5EF4-FFF2-40B4-BE49-F238E27FC236}">
                  <a16:creationId xmlns:a16="http://schemas.microsoft.com/office/drawing/2014/main" id="{F27BE13F-456C-E04D-9C86-770B1666EBD6}"/>
                </a:ext>
              </a:extLst>
            </p:cNvPr>
            <p:cNvSpPr/>
            <p:nvPr/>
          </p:nvSpPr>
          <p:spPr>
            <a:xfrm>
              <a:off x="1" y="-1"/>
              <a:ext cx="6442364" cy="6851963"/>
            </a:xfrm>
            <a:prstGeom prst="rect">
              <a:avLst/>
            </a:prstGeom>
            <a:solidFill>
              <a:srgbClr val="0F62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22" name="Rectangle 21">
              <a:extLst>
                <a:ext uri="{FF2B5EF4-FFF2-40B4-BE49-F238E27FC236}">
                  <a16:creationId xmlns:a16="http://schemas.microsoft.com/office/drawing/2014/main" id="{5CE063AE-F1AA-FC4E-AF94-D89442541A1D}"/>
                </a:ext>
              </a:extLst>
            </p:cNvPr>
            <p:cNvSpPr/>
            <p:nvPr/>
          </p:nvSpPr>
          <p:spPr>
            <a:xfrm>
              <a:off x="6438439" y="4710544"/>
              <a:ext cx="5753562" cy="2141419"/>
            </a:xfrm>
            <a:prstGeom prst="rect">
              <a:avLst/>
            </a:prstGeom>
            <a:solidFill>
              <a:srgbClr val="2EC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ln w="0"/>
                <a:solidFill>
                  <a:schemeClr val="tx1"/>
                </a:solidFill>
                <a:effectLst>
                  <a:outerShdw blurRad="38100" dist="19050" dir="2700000" algn="tl" rotWithShape="0">
                    <a:schemeClr val="dk1">
                      <a:alpha val="40000"/>
                    </a:schemeClr>
                  </a:outerShdw>
                </a:effectLst>
              </a:endParaRPr>
            </a:p>
          </p:txBody>
        </p:sp>
      </p:grpSp>
      <p:sp>
        <p:nvSpPr>
          <p:cNvPr id="26" name="Text Placeholder 2">
            <a:extLst>
              <a:ext uri="{FF2B5EF4-FFF2-40B4-BE49-F238E27FC236}">
                <a16:creationId xmlns:a16="http://schemas.microsoft.com/office/drawing/2014/main" id="{B926FC7D-96BF-3440-B0B1-424834EF691A}"/>
              </a:ext>
            </a:extLst>
          </p:cNvPr>
          <p:cNvSpPr>
            <a:spLocks noGrp="1"/>
          </p:cNvSpPr>
          <p:nvPr>
            <p:ph type="body" idx="18" hasCustomPrompt="1"/>
          </p:nvPr>
        </p:nvSpPr>
        <p:spPr>
          <a:xfrm>
            <a:off x="3875009" y="1610592"/>
            <a:ext cx="2752947" cy="391927"/>
          </a:xfrm>
          <a:prstGeom prst="rect">
            <a:avLst/>
          </a:prstGeom>
        </p:spPr>
        <p:txBody>
          <a:bodyPr numCol="1" anchor="t">
            <a:noAutofit/>
          </a:bodyPr>
          <a:lstStyle>
            <a:lvl1pPr marL="192881" indent="-192881" algn="l">
              <a:lnSpc>
                <a:spcPct val="100000"/>
              </a:lnSpc>
              <a:buClr>
                <a:srgbClr val="A0C65C"/>
              </a:buClr>
              <a:buFont typeface="Arial" panose="020B0604020202020204" pitchFamily="34" charset="0"/>
              <a:buNone/>
              <a:defRPr sz="1575" b="1" i="0">
                <a:solidFill>
                  <a:srgbClr val="0068AC"/>
                </a:solidFill>
                <a:latin typeface="Arial Black" panose="020B0604020202020204" pitchFamily="34" charset="0"/>
                <a:cs typeface="Arial Black" panose="020B0604020202020204" pitchFamily="34" charset="0"/>
              </a:defRPr>
            </a:lvl1pPr>
            <a:lvl2pPr marL="417910" indent="-160735" algn="ctr">
              <a:buClr>
                <a:srgbClr val="A0C65C"/>
              </a:buClr>
              <a:buFont typeface="Arial" panose="020B0604020202020204" pitchFamily="34" charset="0"/>
              <a:buNone/>
              <a:defRPr sz="1125">
                <a:solidFill>
                  <a:schemeClr val="tx1">
                    <a:lumMod val="65000"/>
                    <a:lumOff val="35000"/>
                  </a:schemeClr>
                </a:solidFill>
              </a:defRPr>
            </a:lvl2pPr>
            <a:lvl3pPr marL="642938" indent="-128588" algn="ctr">
              <a:buClr>
                <a:srgbClr val="A0C65C"/>
              </a:buClr>
              <a:buFont typeface="Arial" panose="020B0604020202020204" pitchFamily="34" charset="0"/>
              <a:buNone/>
              <a:defRPr sz="1013">
                <a:solidFill>
                  <a:schemeClr val="tx1">
                    <a:lumMod val="65000"/>
                    <a:lumOff val="35000"/>
                  </a:schemeClr>
                </a:solidFill>
              </a:defRPr>
            </a:lvl3pPr>
            <a:lvl4pPr marL="900113" indent="-128588" algn="ctr">
              <a:buClr>
                <a:srgbClr val="A0C65C"/>
              </a:buClr>
              <a:buFont typeface="Arial" panose="020B0604020202020204" pitchFamily="34" charset="0"/>
              <a:buNone/>
              <a:defRPr sz="900">
                <a:solidFill>
                  <a:schemeClr val="tx1">
                    <a:lumMod val="65000"/>
                    <a:lumOff val="35000"/>
                  </a:schemeClr>
                </a:solidFill>
              </a:defRPr>
            </a:lvl4pPr>
            <a:lvl5pPr marL="1157288" indent="-128588" algn="ctr">
              <a:buClr>
                <a:srgbClr val="A0C65C"/>
              </a:buClr>
              <a:buFont typeface="Arial" panose="020B0604020202020204" pitchFamily="34" charset="0"/>
              <a:buNone/>
              <a:defRPr sz="900">
                <a:solidFill>
                  <a:schemeClr val="tx1">
                    <a:lumMod val="65000"/>
                    <a:lumOff val="35000"/>
                  </a:schemeClr>
                </a:solidFill>
              </a:defRPr>
            </a:lvl5pPr>
          </a:lstStyle>
          <a:p>
            <a:pPr lvl="0"/>
            <a:r>
              <a:rPr lang="en-US"/>
              <a:t>Click to edit text</a:t>
            </a:r>
          </a:p>
        </p:txBody>
      </p:sp>
      <p:sp>
        <p:nvSpPr>
          <p:cNvPr id="27" name="Text Placeholder 2">
            <a:extLst>
              <a:ext uri="{FF2B5EF4-FFF2-40B4-BE49-F238E27FC236}">
                <a16:creationId xmlns:a16="http://schemas.microsoft.com/office/drawing/2014/main" id="{F7209D30-E506-044D-840D-B9A83534C8B0}"/>
              </a:ext>
            </a:extLst>
          </p:cNvPr>
          <p:cNvSpPr>
            <a:spLocks noGrp="1"/>
          </p:cNvSpPr>
          <p:nvPr>
            <p:ph type="body" idx="19" hasCustomPrompt="1"/>
          </p:nvPr>
        </p:nvSpPr>
        <p:spPr>
          <a:xfrm>
            <a:off x="251178" y="1962836"/>
            <a:ext cx="3119264" cy="2863226"/>
          </a:xfrm>
          <a:prstGeom prst="rect">
            <a:avLst/>
          </a:prstGeom>
        </p:spPr>
        <p:txBody>
          <a:bodyPr numCol="1" anchor="t">
            <a:normAutofit/>
          </a:bodyPr>
          <a:lstStyle>
            <a:lvl1pPr marL="192881" indent="-192881" algn="l">
              <a:lnSpc>
                <a:spcPct val="100000"/>
              </a:lnSpc>
              <a:buClr>
                <a:srgbClr val="A0C65C"/>
              </a:buClr>
              <a:buFont typeface="Arial" panose="020B0604020202020204" pitchFamily="34" charset="0"/>
              <a:buNone/>
              <a:defRPr sz="675" b="0">
                <a:solidFill>
                  <a:schemeClr val="bg1"/>
                </a:solidFill>
              </a:defRPr>
            </a:lvl1pPr>
            <a:lvl2pPr marL="417910" indent="-160735" algn="ctr">
              <a:buClr>
                <a:srgbClr val="A0C65C"/>
              </a:buClr>
              <a:buFont typeface="Arial" panose="020B0604020202020204" pitchFamily="34" charset="0"/>
              <a:buNone/>
              <a:defRPr sz="1125">
                <a:solidFill>
                  <a:schemeClr val="tx1">
                    <a:lumMod val="65000"/>
                    <a:lumOff val="35000"/>
                  </a:schemeClr>
                </a:solidFill>
              </a:defRPr>
            </a:lvl2pPr>
            <a:lvl3pPr marL="642938" indent="-128588" algn="ctr">
              <a:buClr>
                <a:srgbClr val="A0C65C"/>
              </a:buClr>
              <a:buFont typeface="Arial" panose="020B0604020202020204" pitchFamily="34" charset="0"/>
              <a:buNone/>
              <a:defRPr sz="1013">
                <a:solidFill>
                  <a:schemeClr val="tx1">
                    <a:lumMod val="65000"/>
                    <a:lumOff val="35000"/>
                  </a:schemeClr>
                </a:solidFill>
              </a:defRPr>
            </a:lvl3pPr>
            <a:lvl4pPr marL="900113" indent="-128588" algn="ctr">
              <a:buClr>
                <a:srgbClr val="A0C65C"/>
              </a:buClr>
              <a:buFont typeface="Arial" panose="020B0604020202020204" pitchFamily="34" charset="0"/>
              <a:buNone/>
              <a:defRPr sz="900">
                <a:solidFill>
                  <a:schemeClr val="tx1">
                    <a:lumMod val="65000"/>
                    <a:lumOff val="35000"/>
                  </a:schemeClr>
                </a:solidFill>
              </a:defRPr>
            </a:lvl4pPr>
            <a:lvl5pPr marL="1157288" indent="-128588" algn="ctr">
              <a:buClr>
                <a:srgbClr val="A0C65C"/>
              </a:buClr>
              <a:buFont typeface="Arial" panose="020B0604020202020204" pitchFamily="34" charset="0"/>
              <a:buNone/>
              <a:defRPr sz="900">
                <a:solidFill>
                  <a:schemeClr val="tx1">
                    <a:lumMod val="65000"/>
                    <a:lumOff val="35000"/>
                  </a:schemeClr>
                </a:solidFill>
              </a:defRPr>
            </a:lvl5pPr>
          </a:lstStyle>
          <a:p>
            <a:pPr lvl="0"/>
            <a:r>
              <a:rPr lang="en-US"/>
              <a:t>Click to edit text</a:t>
            </a:r>
          </a:p>
        </p:txBody>
      </p:sp>
      <p:sp>
        <p:nvSpPr>
          <p:cNvPr id="28" name="Content Placeholder 2">
            <a:extLst>
              <a:ext uri="{FF2B5EF4-FFF2-40B4-BE49-F238E27FC236}">
                <a16:creationId xmlns:a16="http://schemas.microsoft.com/office/drawing/2014/main" id="{0283A59E-9BA0-8B4B-B1C9-AB2706F814A1}"/>
              </a:ext>
            </a:extLst>
          </p:cNvPr>
          <p:cNvSpPr>
            <a:spLocks noGrp="1"/>
          </p:cNvSpPr>
          <p:nvPr>
            <p:ph idx="22" hasCustomPrompt="1"/>
          </p:nvPr>
        </p:nvSpPr>
        <p:spPr>
          <a:xfrm>
            <a:off x="4289939" y="2583196"/>
            <a:ext cx="1901952" cy="1899431"/>
          </a:xfrm>
          <a:prstGeom prst="ellipse">
            <a:avLst/>
          </a:prstGeom>
          <a:ln w="28575">
            <a:solidFill>
              <a:schemeClr val="bg1"/>
            </a:solidFill>
          </a:ln>
        </p:spPr>
        <p:txBody>
          <a:bodyPr>
            <a:normAutofit/>
          </a:bodyPr>
          <a:lstStyle>
            <a:lvl1pPr>
              <a:buClr>
                <a:srgbClr val="A0C65C"/>
              </a:buClr>
              <a:buNone/>
              <a:defRPr sz="1013">
                <a:solidFill>
                  <a:schemeClr val="tx1">
                    <a:lumMod val="65000"/>
                    <a:lumOff val="35000"/>
                  </a:schemeClr>
                </a:solidFill>
              </a:defRPr>
            </a:lvl1pPr>
            <a:lvl2pPr marL="417910" indent="-160735">
              <a:buClr>
                <a:srgbClr val="A0C65C"/>
              </a:buClr>
              <a:buFont typeface="Arial" panose="020B0604020202020204" pitchFamily="34" charset="0"/>
              <a:buNone/>
              <a:defRPr>
                <a:solidFill>
                  <a:schemeClr val="tx1">
                    <a:lumMod val="65000"/>
                    <a:lumOff val="35000"/>
                  </a:schemeClr>
                </a:solidFill>
              </a:defRPr>
            </a:lvl2pPr>
            <a:lvl3pPr marL="642938" indent="-128588">
              <a:buClr>
                <a:srgbClr val="A0C65C"/>
              </a:buClr>
              <a:buFont typeface="Arial" panose="020B0604020202020204" pitchFamily="34" charset="0"/>
              <a:buNone/>
              <a:defRPr>
                <a:solidFill>
                  <a:schemeClr val="tx1">
                    <a:lumMod val="65000"/>
                    <a:lumOff val="35000"/>
                  </a:schemeClr>
                </a:solidFill>
              </a:defRPr>
            </a:lvl3pPr>
            <a:lvl4pPr marL="900113" indent="-128588">
              <a:buClr>
                <a:srgbClr val="A0C65C"/>
              </a:buClr>
              <a:buFont typeface="Arial" panose="020B0604020202020204" pitchFamily="34" charset="0"/>
              <a:buNone/>
              <a:defRPr>
                <a:solidFill>
                  <a:schemeClr val="tx1">
                    <a:lumMod val="65000"/>
                    <a:lumOff val="35000"/>
                  </a:schemeClr>
                </a:solidFill>
              </a:defRPr>
            </a:lvl4pPr>
            <a:lvl5pPr marL="1157288" indent="-128588">
              <a:buClr>
                <a:srgbClr val="A0C65C"/>
              </a:buClr>
              <a:buFont typeface="Arial" panose="020B0604020202020204" pitchFamily="34" charset="0"/>
              <a:buNone/>
              <a:defRPr>
                <a:solidFill>
                  <a:schemeClr val="tx1">
                    <a:lumMod val="65000"/>
                    <a:lumOff val="35000"/>
                  </a:schemeClr>
                </a:solidFill>
              </a:defRPr>
            </a:lvl5pPr>
          </a:lstStyle>
          <a:p>
            <a:pPr lvl="0"/>
            <a:r>
              <a:rPr lang="en-US"/>
              <a:t>Insert image</a:t>
            </a:r>
          </a:p>
        </p:txBody>
      </p:sp>
      <p:sp>
        <p:nvSpPr>
          <p:cNvPr id="29" name="Text Placeholder 2">
            <a:extLst>
              <a:ext uri="{FF2B5EF4-FFF2-40B4-BE49-F238E27FC236}">
                <a16:creationId xmlns:a16="http://schemas.microsoft.com/office/drawing/2014/main" id="{0E454A1C-F5A2-E645-9FC1-71DB54844C66}"/>
              </a:ext>
            </a:extLst>
          </p:cNvPr>
          <p:cNvSpPr>
            <a:spLocks noGrp="1"/>
          </p:cNvSpPr>
          <p:nvPr>
            <p:ph type="body" idx="23" hasCustomPrompt="1"/>
          </p:nvPr>
        </p:nvSpPr>
        <p:spPr>
          <a:xfrm>
            <a:off x="1297991" y="954355"/>
            <a:ext cx="2072452" cy="391927"/>
          </a:xfrm>
          <a:prstGeom prst="rect">
            <a:avLst/>
          </a:prstGeom>
        </p:spPr>
        <p:txBody>
          <a:bodyPr numCol="1" anchor="t">
            <a:normAutofit/>
          </a:bodyPr>
          <a:lstStyle>
            <a:lvl1pPr marL="192881" indent="-192881" algn="l">
              <a:lnSpc>
                <a:spcPct val="100000"/>
              </a:lnSpc>
              <a:buClr>
                <a:srgbClr val="A0C65C"/>
              </a:buClr>
              <a:buFont typeface="Arial" panose="020B0604020202020204" pitchFamily="34" charset="0"/>
              <a:buNone/>
              <a:defRPr sz="1350" b="1">
                <a:solidFill>
                  <a:schemeClr val="bg1"/>
                </a:solidFill>
              </a:defRPr>
            </a:lvl1pPr>
            <a:lvl2pPr marL="417910" indent="-160735" algn="ctr">
              <a:buClr>
                <a:srgbClr val="A0C65C"/>
              </a:buClr>
              <a:buFont typeface="Arial" panose="020B0604020202020204" pitchFamily="34" charset="0"/>
              <a:buNone/>
              <a:defRPr sz="1125">
                <a:solidFill>
                  <a:schemeClr val="tx1">
                    <a:lumMod val="65000"/>
                    <a:lumOff val="35000"/>
                  </a:schemeClr>
                </a:solidFill>
              </a:defRPr>
            </a:lvl2pPr>
            <a:lvl3pPr marL="642938" indent="-128588" algn="ctr">
              <a:buClr>
                <a:srgbClr val="A0C65C"/>
              </a:buClr>
              <a:buFont typeface="Arial" panose="020B0604020202020204" pitchFamily="34" charset="0"/>
              <a:buNone/>
              <a:defRPr sz="1013">
                <a:solidFill>
                  <a:schemeClr val="tx1">
                    <a:lumMod val="65000"/>
                    <a:lumOff val="35000"/>
                  </a:schemeClr>
                </a:solidFill>
              </a:defRPr>
            </a:lvl3pPr>
            <a:lvl4pPr marL="900113" indent="-128588" algn="ctr">
              <a:buClr>
                <a:srgbClr val="A0C65C"/>
              </a:buClr>
              <a:buFont typeface="Arial" panose="020B0604020202020204" pitchFamily="34" charset="0"/>
              <a:buNone/>
              <a:defRPr sz="900">
                <a:solidFill>
                  <a:schemeClr val="tx1">
                    <a:lumMod val="65000"/>
                    <a:lumOff val="35000"/>
                  </a:schemeClr>
                </a:solidFill>
              </a:defRPr>
            </a:lvl4pPr>
            <a:lvl5pPr marL="1157288" indent="-128588" algn="ctr">
              <a:buClr>
                <a:srgbClr val="A0C65C"/>
              </a:buClr>
              <a:buFont typeface="Arial" panose="020B0604020202020204" pitchFamily="34" charset="0"/>
              <a:buNone/>
              <a:defRPr sz="900">
                <a:solidFill>
                  <a:schemeClr val="tx1">
                    <a:lumMod val="65000"/>
                    <a:lumOff val="35000"/>
                  </a:schemeClr>
                </a:solidFill>
              </a:defRPr>
            </a:lvl5pPr>
          </a:lstStyle>
          <a:p>
            <a:pPr lvl="0"/>
            <a:r>
              <a:rPr lang="en-US"/>
              <a:t>Testimonials</a:t>
            </a:r>
          </a:p>
        </p:txBody>
      </p:sp>
      <p:pic>
        <p:nvPicPr>
          <p:cNvPr id="30" name="Graphic 29">
            <a:extLst>
              <a:ext uri="{FF2B5EF4-FFF2-40B4-BE49-F238E27FC236}">
                <a16:creationId xmlns:a16="http://schemas.microsoft.com/office/drawing/2014/main" id="{F6DE378D-80CF-B84F-9A8E-C1D7B7DA1CB4}"/>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51180" y="334738"/>
            <a:ext cx="813847" cy="1026922"/>
          </a:xfrm>
          <a:prstGeom prst="rect">
            <a:avLst/>
          </a:prstGeom>
        </p:spPr>
      </p:pic>
      <p:grpSp>
        <p:nvGrpSpPr>
          <p:cNvPr id="31" name="Group 30">
            <a:extLst>
              <a:ext uri="{FF2B5EF4-FFF2-40B4-BE49-F238E27FC236}">
                <a16:creationId xmlns:a16="http://schemas.microsoft.com/office/drawing/2014/main" id="{45843A1B-DA62-1A47-8867-51F5C75BC28E}"/>
              </a:ext>
            </a:extLst>
          </p:cNvPr>
          <p:cNvGrpSpPr/>
          <p:nvPr userDrawn="1"/>
        </p:nvGrpSpPr>
        <p:grpSpPr>
          <a:xfrm>
            <a:off x="4788197" y="-152400"/>
            <a:ext cx="1235825" cy="1428750"/>
            <a:chOff x="10025268" y="-18034"/>
            <a:chExt cx="2124303" cy="1946080"/>
          </a:xfrm>
        </p:grpSpPr>
        <p:sp>
          <p:nvSpPr>
            <p:cNvPr id="32" name="Parallelogram 31">
              <a:extLst>
                <a:ext uri="{FF2B5EF4-FFF2-40B4-BE49-F238E27FC236}">
                  <a16:creationId xmlns:a16="http://schemas.microsoft.com/office/drawing/2014/main" id="{271E3830-5AF3-4340-BB6A-0EA8DC0D9229}"/>
                </a:ext>
              </a:extLst>
            </p:cNvPr>
            <p:cNvSpPr/>
            <p:nvPr userDrawn="1"/>
          </p:nvSpPr>
          <p:spPr>
            <a:xfrm>
              <a:off x="10025268" y="-18034"/>
              <a:ext cx="1277643" cy="1946080"/>
            </a:xfrm>
            <a:prstGeom prst="parallelogram">
              <a:avLst>
                <a:gd name="adj" fmla="val 43349"/>
              </a:avLst>
            </a:prstGeom>
            <a:solidFill>
              <a:srgbClr val="0068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33" name="Parallelogram 32">
              <a:extLst>
                <a:ext uri="{FF2B5EF4-FFF2-40B4-BE49-F238E27FC236}">
                  <a16:creationId xmlns:a16="http://schemas.microsoft.com/office/drawing/2014/main" id="{B2B90406-BC05-3B45-8275-E05B84CFBE2C}"/>
                </a:ext>
              </a:extLst>
            </p:cNvPr>
            <p:cNvSpPr/>
            <p:nvPr userDrawn="1"/>
          </p:nvSpPr>
          <p:spPr>
            <a:xfrm>
              <a:off x="10871928" y="-18034"/>
              <a:ext cx="1277643" cy="1946080"/>
            </a:xfrm>
            <a:prstGeom prst="parallelogram">
              <a:avLst>
                <a:gd name="adj" fmla="val 43349"/>
              </a:avLst>
            </a:prstGeom>
            <a:solidFill>
              <a:srgbClr val="009E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grpSp>
      <p:sp>
        <p:nvSpPr>
          <p:cNvPr id="34" name="Text Placeholder 2">
            <a:extLst>
              <a:ext uri="{FF2B5EF4-FFF2-40B4-BE49-F238E27FC236}">
                <a16:creationId xmlns:a16="http://schemas.microsoft.com/office/drawing/2014/main" id="{8B65D0CC-3E05-1547-8F28-BB61B243475B}"/>
              </a:ext>
            </a:extLst>
          </p:cNvPr>
          <p:cNvSpPr>
            <a:spLocks noGrp="1"/>
          </p:cNvSpPr>
          <p:nvPr>
            <p:ph type="body" idx="11" hasCustomPrompt="1"/>
          </p:nvPr>
        </p:nvSpPr>
        <p:spPr>
          <a:xfrm>
            <a:off x="3875009" y="2123469"/>
            <a:ext cx="2752948" cy="294391"/>
          </a:xfrm>
          <a:prstGeom prst="rect">
            <a:avLst/>
          </a:prstGeom>
        </p:spPr>
        <p:txBody>
          <a:bodyPr numCol="1" anchor="t">
            <a:normAutofit/>
          </a:bodyPr>
          <a:lstStyle>
            <a:lvl1pPr marL="192881" indent="-192881" algn="l">
              <a:lnSpc>
                <a:spcPct val="100000"/>
              </a:lnSpc>
              <a:buClr>
                <a:srgbClr val="A0C65C"/>
              </a:buClr>
              <a:buFont typeface="Arial" panose="020B0604020202020204" pitchFamily="34" charset="0"/>
              <a:buNone/>
              <a:defRPr sz="900" b="0">
                <a:solidFill>
                  <a:srgbClr val="009EDC"/>
                </a:solidFill>
              </a:defRPr>
            </a:lvl1pPr>
            <a:lvl2pPr marL="417910" indent="-160735" algn="ctr">
              <a:buClr>
                <a:srgbClr val="A0C65C"/>
              </a:buClr>
              <a:buFont typeface="Arial" panose="020B0604020202020204" pitchFamily="34" charset="0"/>
              <a:buNone/>
              <a:defRPr sz="1125">
                <a:solidFill>
                  <a:schemeClr val="tx1">
                    <a:lumMod val="65000"/>
                    <a:lumOff val="35000"/>
                  </a:schemeClr>
                </a:solidFill>
              </a:defRPr>
            </a:lvl2pPr>
            <a:lvl3pPr marL="642938" indent="-128588" algn="ctr">
              <a:buClr>
                <a:srgbClr val="A0C65C"/>
              </a:buClr>
              <a:buFont typeface="Arial" panose="020B0604020202020204" pitchFamily="34" charset="0"/>
              <a:buNone/>
              <a:defRPr sz="1013">
                <a:solidFill>
                  <a:schemeClr val="tx1">
                    <a:lumMod val="65000"/>
                    <a:lumOff val="35000"/>
                  </a:schemeClr>
                </a:solidFill>
              </a:defRPr>
            </a:lvl3pPr>
            <a:lvl4pPr marL="900113" indent="-128588" algn="ctr">
              <a:buClr>
                <a:srgbClr val="A0C65C"/>
              </a:buClr>
              <a:buFont typeface="Arial" panose="020B0604020202020204" pitchFamily="34" charset="0"/>
              <a:buNone/>
              <a:defRPr sz="900">
                <a:solidFill>
                  <a:schemeClr val="tx1">
                    <a:lumMod val="65000"/>
                    <a:lumOff val="35000"/>
                  </a:schemeClr>
                </a:solidFill>
              </a:defRPr>
            </a:lvl4pPr>
            <a:lvl5pPr marL="1157288" indent="-128588" algn="ctr">
              <a:buClr>
                <a:srgbClr val="A0C65C"/>
              </a:buClr>
              <a:buFont typeface="Arial" panose="020B0604020202020204" pitchFamily="34" charset="0"/>
              <a:buNone/>
              <a:defRPr sz="900">
                <a:solidFill>
                  <a:schemeClr val="tx1">
                    <a:lumMod val="65000"/>
                    <a:lumOff val="35000"/>
                  </a:schemeClr>
                </a:solidFill>
              </a:defRPr>
            </a:lvl5pPr>
          </a:lstStyle>
          <a:p>
            <a:pPr lvl="0"/>
            <a:r>
              <a:rPr lang="en-US"/>
              <a:t>Click to edit text</a:t>
            </a:r>
          </a:p>
        </p:txBody>
      </p:sp>
    </p:spTree>
    <p:extLst>
      <p:ext uri="{BB962C8B-B14F-4D97-AF65-F5344CB8AC3E}">
        <p14:creationId xmlns:p14="http://schemas.microsoft.com/office/powerpoint/2010/main" val="148634381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tandard-Slide-Testimonial left">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F27BE13F-456C-E04D-9C86-770B1666EBD6}"/>
              </a:ext>
            </a:extLst>
          </p:cNvPr>
          <p:cNvSpPr/>
          <p:nvPr/>
        </p:nvSpPr>
        <p:spPr>
          <a:xfrm>
            <a:off x="3236380" y="4528"/>
            <a:ext cx="3623831" cy="5138972"/>
          </a:xfrm>
          <a:prstGeom prst="rect">
            <a:avLst/>
          </a:prstGeom>
          <a:solidFill>
            <a:srgbClr val="0F62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22" name="Rectangle 21">
            <a:extLst>
              <a:ext uri="{FF2B5EF4-FFF2-40B4-BE49-F238E27FC236}">
                <a16:creationId xmlns:a16="http://schemas.microsoft.com/office/drawing/2014/main" id="{5CE063AE-F1AA-FC4E-AF94-D89442541A1D}"/>
              </a:ext>
            </a:extLst>
          </p:cNvPr>
          <p:cNvSpPr/>
          <p:nvPr/>
        </p:nvSpPr>
        <p:spPr>
          <a:xfrm>
            <a:off x="1" y="3532909"/>
            <a:ext cx="3236379" cy="1606064"/>
          </a:xfrm>
          <a:prstGeom prst="rect">
            <a:avLst/>
          </a:prstGeom>
          <a:solidFill>
            <a:srgbClr val="2EC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ln w="0"/>
              <a:solidFill>
                <a:schemeClr val="tx1"/>
              </a:solidFill>
              <a:effectLst>
                <a:outerShdw blurRad="38100" dist="19050" dir="2700000" algn="tl" rotWithShape="0">
                  <a:schemeClr val="dk1">
                    <a:alpha val="40000"/>
                  </a:schemeClr>
                </a:outerShdw>
              </a:effectLst>
            </a:endParaRPr>
          </a:p>
        </p:txBody>
      </p:sp>
      <p:sp>
        <p:nvSpPr>
          <p:cNvPr id="26" name="Text Placeholder 2">
            <a:extLst>
              <a:ext uri="{FF2B5EF4-FFF2-40B4-BE49-F238E27FC236}">
                <a16:creationId xmlns:a16="http://schemas.microsoft.com/office/drawing/2014/main" id="{B926FC7D-96BF-3440-B0B1-424834EF691A}"/>
              </a:ext>
            </a:extLst>
          </p:cNvPr>
          <p:cNvSpPr>
            <a:spLocks noGrp="1"/>
          </p:cNvSpPr>
          <p:nvPr userDrawn="1">
            <p:ph type="body" idx="18" hasCustomPrompt="1"/>
          </p:nvPr>
        </p:nvSpPr>
        <p:spPr>
          <a:xfrm>
            <a:off x="228601" y="1696222"/>
            <a:ext cx="2721438" cy="391927"/>
          </a:xfrm>
          <a:prstGeom prst="rect">
            <a:avLst/>
          </a:prstGeom>
        </p:spPr>
        <p:txBody>
          <a:bodyPr numCol="1" anchor="t">
            <a:noAutofit/>
          </a:bodyPr>
          <a:lstStyle>
            <a:lvl1pPr marL="192881" indent="-192881" algn="l">
              <a:lnSpc>
                <a:spcPct val="100000"/>
              </a:lnSpc>
              <a:buClr>
                <a:srgbClr val="A0C65C"/>
              </a:buClr>
              <a:buFont typeface="Arial" panose="020B0604020202020204" pitchFamily="34" charset="0"/>
              <a:buNone/>
              <a:defRPr sz="1575" b="1" i="0">
                <a:solidFill>
                  <a:srgbClr val="0068AC"/>
                </a:solidFill>
                <a:latin typeface="Arial Black" panose="020B0604020202020204" pitchFamily="34" charset="0"/>
                <a:cs typeface="Arial Black" panose="020B0604020202020204" pitchFamily="34" charset="0"/>
              </a:defRPr>
            </a:lvl1pPr>
            <a:lvl2pPr marL="417910" indent="-160735" algn="ctr">
              <a:buClr>
                <a:srgbClr val="A0C65C"/>
              </a:buClr>
              <a:buFont typeface="Arial" panose="020B0604020202020204" pitchFamily="34" charset="0"/>
              <a:buNone/>
              <a:defRPr sz="1125">
                <a:solidFill>
                  <a:schemeClr val="tx1">
                    <a:lumMod val="65000"/>
                    <a:lumOff val="35000"/>
                  </a:schemeClr>
                </a:solidFill>
              </a:defRPr>
            </a:lvl2pPr>
            <a:lvl3pPr marL="642938" indent="-128588" algn="ctr">
              <a:buClr>
                <a:srgbClr val="A0C65C"/>
              </a:buClr>
              <a:buFont typeface="Arial" panose="020B0604020202020204" pitchFamily="34" charset="0"/>
              <a:buNone/>
              <a:defRPr sz="1013">
                <a:solidFill>
                  <a:schemeClr val="tx1">
                    <a:lumMod val="65000"/>
                    <a:lumOff val="35000"/>
                  </a:schemeClr>
                </a:solidFill>
              </a:defRPr>
            </a:lvl3pPr>
            <a:lvl4pPr marL="900113" indent="-128588" algn="ctr">
              <a:buClr>
                <a:srgbClr val="A0C65C"/>
              </a:buClr>
              <a:buFont typeface="Arial" panose="020B0604020202020204" pitchFamily="34" charset="0"/>
              <a:buNone/>
              <a:defRPr sz="900">
                <a:solidFill>
                  <a:schemeClr val="tx1">
                    <a:lumMod val="65000"/>
                    <a:lumOff val="35000"/>
                  </a:schemeClr>
                </a:solidFill>
              </a:defRPr>
            </a:lvl4pPr>
            <a:lvl5pPr marL="1157288" indent="-128588" algn="ctr">
              <a:buClr>
                <a:srgbClr val="A0C65C"/>
              </a:buClr>
              <a:buFont typeface="Arial" panose="020B0604020202020204" pitchFamily="34" charset="0"/>
              <a:buNone/>
              <a:defRPr sz="900">
                <a:solidFill>
                  <a:schemeClr val="tx1">
                    <a:lumMod val="65000"/>
                    <a:lumOff val="35000"/>
                  </a:schemeClr>
                </a:solidFill>
              </a:defRPr>
            </a:lvl5pPr>
          </a:lstStyle>
          <a:p>
            <a:pPr lvl="0"/>
            <a:r>
              <a:rPr lang="en-US"/>
              <a:t>Click to edit text</a:t>
            </a:r>
          </a:p>
        </p:txBody>
      </p:sp>
      <p:sp>
        <p:nvSpPr>
          <p:cNvPr id="27" name="Text Placeholder 2">
            <a:extLst>
              <a:ext uri="{FF2B5EF4-FFF2-40B4-BE49-F238E27FC236}">
                <a16:creationId xmlns:a16="http://schemas.microsoft.com/office/drawing/2014/main" id="{F7209D30-E506-044D-840D-B9A83534C8B0}"/>
              </a:ext>
            </a:extLst>
          </p:cNvPr>
          <p:cNvSpPr>
            <a:spLocks noGrp="1"/>
          </p:cNvSpPr>
          <p:nvPr userDrawn="1">
            <p:ph type="body" idx="19" hasCustomPrompt="1"/>
          </p:nvPr>
        </p:nvSpPr>
        <p:spPr>
          <a:xfrm>
            <a:off x="3505773" y="1962836"/>
            <a:ext cx="3119264" cy="2863226"/>
          </a:xfrm>
          <a:prstGeom prst="rect">
            <a:avLst/>
          </a:prstGeom>
        </p:spPr>
        <p:txBody>
          <a:bodyPr numCol="1" anchor="t">
            <a:normAutofit/>
          </a:bodyPr>
          <a:lstStyle>
            <a:lvl1pPr marL="192881" indent="-192881" algn="l">
              <a:lnSpc>
                <a:spcPct val="100000"/>
              </a:lnSpc>
              <a:buClr>
                <a:srgbClr val="A0C65C"/>
              </a:buClr>
              <a:buFont typeface="Arial" panose="020B0604020202020204" pitchFamily="34" charset="0"/>
              <a:buNone/>
              <a:defRPr sz="675" b="0">
                <a:solidFill>
                  <a:schemeClr val="bg1"/>
                </a:solidFill>
              </a:defRPr>
            </a:lvl1pPr>
            <a:lvl2pPr marL="417910" indent="-160735" algn="ctr">
              <a:buClr>
                <a:srgbClr val="A0C65C"/>
              </a:buClr>
              <a:buFont typeface="Arial" panose="020B0604020202020204" pitchFamily="34" charset="0"/>
              <a:buNone/>
              <a:defRPr sz="1125">
                <a:solidFill>
                  <a:schemeClr val="tx1">
                    <a:lumMod val="65000"/>
                    <a:lumOff val="35000"/>
                  </a:schemeClr>
                </a:solidFill>
              </a:defRPr>
            </a:lvl2pPr>
            <a:lvl3pPr marL="642938" indent="-128588" algn="ctr">
              <a:buClr>
                <a:srgbClr val="A0C65C"/>
              </a:buClr>
              <a:buFont typeface="Arial" panose="020B0604020202020204" pitchFamily="34" charset="0"/>
              <a:buNone/>
              <a:defRPr sz="1013">
                <a:solidFill>
                  <a:schemeClr val="tx1">
                    <a:lumMod val="65000"/>
                    <a:lumOff val="35000"/>
                  </a:schemeClr>
                </a:solidFill>
              </a:defRPr>
            </a:lvl3pPr>
            <a:lvl4pPr marL="900113" indent="-128588" algn="ctr">
              <a:buClr>
                <a:srgbClr val="A0C65C"/>
              </a:buClr>
              <a:buFont typeface="Arial" panose="020B0604020202020204" pitchFamily="34" charset="0"/>
              <a:buNone/>
              <a:defRPr sz="900">
                <a:solidFill>
                  <a:schemeClr val="tx1">
                    <a:lumMod val="65000"/>
                    <a:lumOff val="35000"/>
                  </a:schemeClr>
                </a:solidFill>
              </a:defRPr>
            </a:lvl4pPr>
            <a:lvl5pPr marL="1157288" indent="-128588" algn="ctr">
              <a:buClr>
                <a:srgbClr val="A0C65C"/>
              </a:buClr>
              <a:buFont typeface="Arial" panose="020B0604020202020204" pitchFamily="34" charset="0"/>
              <a:buNone/>
              <a:defRPr sz="900">
                <a:solidFill>
                  <a:schemeClr val="tx1">
                    <a:lumMod val="65000"/>
                    <a:lumOff val="35000"/>
                  </a:schemeClr>
                </a:solidFill>
              </a:defRPr>
            </a:lvl5pPr>
          </a:lstStyle>
          <a:p>
            <a:pPr lvl="0"/>
            <a:r>
              <a:rPr lang="en-US"/>
              <a:t>Click to edit text</a:t>
            </a:r>
          </a:p>
        </p:txBody>
      </p:sp>
      <p:sp>
        <p:nvSpPr>
          <p:cNvPr id="29" name="Text Placeholder 2">
            <a:extLst>
              <a:ext uri="{FF2B5EF4-FFF2-40B4-BE49-F238E27FC236}">
                <a16:creationId xmlns:a16="http://schemas.microsoft.com/office/drawing/2014/main" id="{0E454A1C-F5A2-E645-9FC1-71DB54844C66}"/>
              </a:ext>
            </a:extLst>
          </p:cNvPr>
          <p:cNvSpPr>
            <a:spLocks noGrp="1"/>
          </p:cNvSpPr>
          <p:nvPr userDrawn="1">
            <p:ph type="body" idx="23" hasCustomPrompt="1"/>
          </p:nvPr>
        </p:nvSpPr>
        <p:spPr>
          <a:xfrm>
            <a:off x="4552584" y="954355"/>
            <a:ext cx="2072452" cy="391927"/>
          </a:xfrm>
          <a:prstGeom prst="rect">
            <a:avLst/>
          </a:prstGeom>
        </p:spPr>
        <p:txBody>
          <a:bodyPr numCol="1" anchor="t">
            <a:normAutofit/>
          </a:bodyPr>
          <a:lstStyle>
            <a:lvl1pPr marL="192881" indent="-192881" algn="l">
              <a:lnSpc>
                <a:spcPct val="100000"/>
              </a:lnSpc>
              <a:buClr>
                <a:srgbClr val="A0C65C"/>
              </a:buClr>
              <a:buFont typeface="Arial" panose="020B0604020202020204" pitchFamily="34" charset="0"/>
              <a:buNone/>
              <a:defRPr sz="1350" b="1">
                <a:solidFill>
                  <a:schemeClr val="bg1"/>
                </a:solidFill>
              </a:defRPr>
            </a:lvl1pPr>
            <a:lvl2pPr marL="417910" indent="-160735" algn="ctr">
              <a:buClr>
                <a:srgbClr val="A0C65C"/>
              </a:buClr>
              <a:buFont typeface="Arial" panose="020B0604020202020204" pitchFamily="34" charset="0"/>
              <a:buNone/>
              <a:defRPr sz="1125">
                <a:solidFill>
                  <a:schemeClr val="tx1">
                    <a:lumMod val="65000"/>
                    <a:lumOff val="35000"/>
                  </a:schemeClr>
                </a:solidFill>
              </a:defRPr>
            </a:lvl2pPr>
            <a:lvl3pPr marL="642938" indent="-128588" algn="ctr">
              <a:buClr>
                <a:srgbClr val="A0C65C"/>
              </a:buClr>
              <a:buFont typeface="Arial" panose="020B0604020202020204" pitchFamily="34" charset="0"/>
              <a:buNone/>
              <a:defRPr sz="1013">
                <a:solidFill>
                  <a:schemeClr val="tx1">
                    <a:lumMod val="65000"/>
                    <a:lumOff val="35000"/>
                  </a:schemeClr>
                </a:solidFill>
              </a:defRPr>
            </a:lvl3pPr>
            <a:lvl4pPr marL="900113" indent="-128588" algn="ctr">
              <a:buClr>
                <a:srgbClr val="A0C65C"/>
              </a:buClr>
              <a:buFont typeface="Arial" panose="020B0604020202020204" pitchFamily="34" charset="0"/>
              <a:buNone/>
              <a:defRPr sz="900">
                <a:solidFill>
                  <a:schemeClr val="tx1">
                    <a:lumMod val="65000"/>
                    <a:lumOff val="35000"/>
                  </a:schemeClr>
                </a:solidFill>
              </a:defRPr>
            </a:lvl4pPr>
            <a:lvl5pPr marL="1157288" indent="-128588" algn="ctr">
              <a:buClr>
                <a:srgbClr val="A0C65C"/>
              </a:buClr>
              <a:buFont typeface="Arial" panose="020B0604020202020204" pitchFamily="34" charset="0"/>
              <a:buNone/>
              <a:defRPr sz="900">
                <a:solidFill>
                  <a:schemeClr val="tx1">
                    <a:lumMod val="65000"/>
                    <a:lumOff val="35000"/>
                  </a:schemeClr>
                </a:solidFill>
              </a:defRPr>
            </a:lvl5pPr>
          </a:lstStyle>
          <a:p>
            <a:pPr lvl="0"/>
            <a:r>
              <a:rPr lang="en-US"/>
              <a:t>Testimonials</a:t>
            </a:r>
          </a:p>
        </p:txBody>
      </p:sp>
      <p:pic>
        <p:nvPicPr>
          <p:cNvPr id="30" name="Graphic 29">
            <a:extLst>
              <a:ext uri="{FF2B5EF4-FFF2-40B4-BE49-F238E27FC236}">
                <a16:creationId xmlns:a16="http://schemas.microsoft.com/office/drawing/2014/main" id="{F6DE378D-80CF-B84F-9A8E-C1D7B7DA1CB4}"/>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487559" y="334738"/>
            <a:ext cx="813847" cy="1026922"/>
          </a:xfrm>
          <a:prstGeom prst="rect">
            <a:avLst/>
          </a:prstGeom>
        </p:spPr>
      </p:pic>
      <p:grpSp>
        <p:nvGrpSpPr>
          <p:cNvPr id="31" name="Group 30">
            <a:extLst>
              <a:ext uri="{FF2B5EF4-FFF2-40B4-BE49-F238E27FC236}">
                <a16:creationId xmlns:a16="http://schemas.microsoft.com/office/drawing/2014/main" id="{45843A1B-DA62-1A47-8867-51F5C75BC28E}"/>
              </a:ext>
            </a:extLst>
          </p:cNvPr>
          <p:cNvGrpSpPr/>
          <p:nvPr userDrawn="1"/>
        </p:nvGrpSpPr>
        <p:grpSpPr>
          <a:xfrm>
            <a:off x="1166575" y="-152400"/>
            <a:ext cx="1235825" cy="1428750"/>
            <a:chOff x="10025268" y="-18034"/>
            <a:chExt cx="2124303" cy="1946080"/>
          </a:xfrm>
        </p:grpSpPr>
        <p:sp>
          <p:nvSpPr>
            <p:cNvPr id="32" name="Parallelogram 31">
              <a:extLst>
                <a:ext uri="{FF2B5EF4-FFF2-40B4-BE49-F238E27FC236}">
                  <a16:creationId xmlns:a16="http://schemas.microsoft.com/office/drawing/2014/main" id="{271E3830-5AF3-4340-BB6A-0EA8DC0D9229}"/>
                </a:ext>
              </a:extLst>
            </p:cNvPr>
            <p:cNvSpPr/>
            <p:nvPr userDrawn="1"/>
          </p:nvSpPr>
          <p:spPr>
            <a:xfrm>
              <a:off x="10025268" y="-18034"/>
              <a:ext cx="1277643" cy="1946080"/>
            </a:xfrm>
            <a:prstGeom prst="parallelogram">
              <a:avLst>
                <a:gd name="adj" fmla="val 43349"/>
              </a:avLst>
            </a:prstGeom>
            <a:solidFill>
              <a:srgbClr val="0068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33" name="Parallelogram 32">
              <a:extLst>
                <a:ext uri="{FF2B5EF4-FFF2-40B4-BE49-F238E27FC236}">
                  <a16:creationId xmlns:a16="http://schemas.microsoft.com/office/drawing/2014/main" id="{B2B90406-BC05-3B45-8275-E05B84CFBE2C}"/>
                </a:ext>
              </a:extLst>
            </p:cNvPr>
            <p:cNvSpPr/>
            <p:nvPr userDrawn="1"/>
          </p:nvSpPr>
          <p:spPr>
            <a:xfrm>
              <a:off x="10871928" y="-18034"/>
              <a:ext cx="1277643" cy="1946080"/>
            </a:xfrm>
            <a:prstGeom prst="parallelogram">
              <a:avLst>
                <a:gd name="adj" fmla="val 43349"/>
              </a:avLst>
            </a:prstGeom>
            <a:solidFill>
              <a:srgbClr val="009E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grpSp>
      <p:sp>
        <p:nvSpPr>
          <p:cNvPr id="34" name="Text Placeholder 2">
            <a:extLst>
              <a:ext uri="{FF2B5EF4-FFF2-40B4-BE49-F238E27FC236}">
                <a16:creationId xmlns:a16="http://schemas.microsoft.com/office/drawing/2014/main" id="{8B65D0CC-3E05-1547-8F28-BB61B243475B}"/>
              </a:ext>
            </a:extLst>
          </p:cNvPr>
          <p:cNvSpPr>
            <a:spLocks noGrp="1"/>
          </p:cNvSpPr>
          <p:nvPr userDrawn="1">
            <p:ph type="body" idx="11" hasCustomPrompt="1"/>
          </p:nvPr>
        </p:nvSpPr>
        <p:spPr>
          <a:xfrm>
            <a:off x="228601" y="2204571"/>
            <a:ext cx="2721439" cy="294391"/>
          </a:xfrm>
          <a:prstGeom prst="rect">
            <a:avLst/>
          </a:prstGeom>
        </p:spPr>
        <p:txBody>
          <a:bodyPr numCol="1" anchor="t">
            <a:normAutofit/>
          </a:bodyPr>
          <a:lstStyle>
            <a:lvl1pPr marL="192881" indent="-192881" algn="l">
              <a:lnSpc>
                <a:spcPct val="100000"/>
              </a:lnSpc>
              <a:buClr>
                <a:srgbClr val="A0C65C"/>
              </a:buClr>
              <a:buFont typeface="Arial" panose="020B0604020202020204" pitchFamily="34" charset="0"/>
              <a:buNone/>
              <a:defRPr sz="900" b="0">
                <a:solidFill>
                  <a:srgbClr val="009EDC"/>
                </a:solidFill>
              </a:defRPr>
            </a:lvl1pPr>
            <a:lvl2pPr marL="417910" indent="-160735" algn="ctr">
              <a:buClr>
                <a:srgbClr val="A0C65C"/>
              </a:buClr>
              <a:buFont typeface="Arial" panose="020B0604020202020204" pitchFamily="34" charset="0"/>
              <a:buNone/>
              <a:defRPr sz="1125">
                <a:solidFill>
                  <a:schemeClr val="tx1">
                    <a:lumMod val="65000"/>
                    <a:lumOff val="35000"/>
                  </a:schemeClr>
                </a:solidFill>
              </a:defRPr>
            </a:lvl2pPr>
            <a:lvl3pPr marL="642938" indent="-128588" algn="ctr">
              <a:buClr>
                <a:srgbClr val="A0C65C"/>
              </a:buClr>
              <a:buFont typeface="Arial" panose="020B0604020202020204" pitchFamily="34" charset="0"/>
              <a:buNone/>
              <a:defRPr sz="1013">
                <a:solidFill>
                  <a:schemeClr val="tx1">
                    <a:lumMod val="65000"/>
                    <a:lumOff val="35000"/>
                  </a:schemeClr>
                </a:solidFill>
              </a:defRPr>
            </a:lvl3pPr>
            <a:lvl4pPr marL="900113" indent="-128588" algn="ctr">
              <a:buClr>
                <a:srgbClr val="A0C65C"/>
              </a:buClr>
              <a:buFont typeface="Arial" panose="020B0604020202020204" pitchFamily="34" charset="0"/>
              <a:buNone/>
              <a:defRPr sz="900">
                <a:solidFill>
                  <a:schemeClr val="tx1">
                    <a:lumMod val="65000"/>
                    <a:lumOff val="35000"/>
                  </a:schemeClr>
                </a:solidFill>
              </a:defRPr>
            </a:lvl4pPr>
            <a:lvl5pPr marL="1157288" indent="-128588" algn="ctr">
              <a:buClr>
                <a:srgbClr val="A0C65C"/>
              </a:buClr>
              <a:buFont typeface="Arial" panose="020B0604020202020204" pitchFamily="34" charset="0"/>
              <a:buNone/>
              <a:defRPr sz="900">
                <a:solidFill>
                  <a:schemeClr val="tx1">
                    <a:lumMod val="65000"/>
                    <a:lumOff val="35000"/>
                  </a:schemeClr>
                </a:solidFill>
              </a:defRPr>
            </a:lvl5pPr>
          </a:lstStyle>
          <a:p>
            <a:pPr lvl="0"/>
            <a:r>
              <a:rPr lang="en-US"/>
              <a:t>Click to edit text</a:t>
            </a:r>
          </a:p>
        </p:txBody>
      </p:sp>
      <p:sp>
        <p:nvSpPr>
          <p:cNvPr id="2" name="Rectangle 1">
            <a:extLst>
              <a:ext uri="{FF2B5EF4-FFF2-40B4-BE49-F238E27FC236}">
                <a16:creationId xmlns:a16="http://schemas.microsoft.com/office/drawing/2014/main" id="{3F14A12B-ED5E-7E4B-8EFF-7D686D299272}"/>
              </a:ext>
            </a:extLst>
          </p:cNvPr>
          <p:cNvSpPr/>
          <p:nvPr userDrawn="1"/>
        </p:nvSpPr>
        <p:spPr>
          <a:xfrm>
            <a:off x="228600" y="334738"/>
            <a:ext cx="228600" cy="7130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4" name="Content Placeholder 2">
            <a:extLst>
              <a:ext uri="{FF2B5EF4-FFF2-40B4-BE49-F238E27FC236}">
                <a16:creationId xmlns:a16="http://schemas.microsoft.com/office/drawing/2014/main" id="{69363A7B-8726-3E41-90A2-B86E5ADDD3E3}"/>
              </a:ext>
            </a:extLst>
          </p:cNvPr>
          <p:cNvSpPr>
            <a:spLocks noGrp="1"/>
          </p:cNvSpPr>
          <p:nvPr>
            <p:ph idx="22" hasCustomPrompt="1"/>
          </p:nvPr>
        </p:nvSpPr>
        <p:spPr>
          <a:xfrm>
            <a:off x="667213" y="2583196"/>
            <a:ext cx="1901952" cy="1899431"/>
          </a:xfrm>
          <a:prstGeom prst="ellipse">
            <a:avLst/>
          </a:prstGeom>
          <a:ln w="28575">
            <a:solidFill>
              <a:schemeClr val="bg1"/>
            </a:solidFill>
          </a:ln>
        </p:spPr>
        <p:txBody>
          <a:bodyPr>
            <a:normAutofit/>
          </a:bodyPr>
          <a:lstStyle>
            <a:lvl1pPr>
              <a:buClr>
                <a:srgbClr val="A0C65C"/>
              </a:buClr>
              <a:buNone/>
              <a:defRPr sz="1013">
                <a:solidFill>
                  <a:schemeClr val="tx1">
                    <a:lumMod val="65000"/>
                    <a:lumOff val="35000"/>
                  </a:schemeClr>
                </a:solidFill>
              </a:defRPr>
            </a:lvl1pPr>
            <a:lvl2pPr marL="417910" indent="-160735">
              <a:buClr>
                <a:srgbClr val="A0C65C"/>
              </a:buClr>
              <a:buFont typeface="Arial" panose="020B0604020202020204" pitchFamily="34" charset="0"/>
              <a:buNone/>
              <a:defRPr>
                <a:solidFill>
                  <a:schemeClr val="tx1">
                    <a:lumMod val="65000"/>
                    <a:lumOff val="35000"/>
                  </a:schemeClr>
                </a:solidFill>
              </a:defRPr>
            </a:lvl2pPr>
            <a:lvl3pPr marL="642938" indent="-128588">
              <a:buClr>
                <a:srgbClr val="A0C65C"/>
              </a:buClr>
              <a:buFont typeface="Arial" panose="020B0604020202020204" pitchFamily="34" charset="0"/>
              <a:buNone/>
              <a:defRPr>
                <a:solidFill>
                  <a:schemeClr val="tx1">
                    <a:lumMod val="65000"/>
                    <a:lumOff val="35000"/>
                  </a:schemeClr>
                </a:solidFill>
              </a:defRPr>
            </a:lvl3pPr>
            <a:lvl4pPr marL="900113" indent="-128588">
              <a:buClr>
                <a:srgbClr val="A0C65C"/>
              </a:buClr>
              <a:buFont typeface="Arial" panose="020B0604020202020204" pitchFamily="34" charset="0"/>
              <a:buNone/>
              <a:defRPr>
                <a:solidFill>
                  <a:schemeClr val="tx1">
                    <a:lumMod val="65000"/>
                    <a:lumOff val="35000"/>
                  </a:schemeClr>
                </a:solidFill>
              </a:defRPr>
            </a:lvl4pPr>
            <a:lvl5pPr marL="1157288" indent="-128588">
              <a:buClr>
                <a:srgbClr val="A0C65C"/>
              </a:buClr>
              <a:buFont typeface="Arial" panose="020B0604020202020204" pitchFamily="34" charset="0"/>
              <a:buNone/>
              <a:defRPr>
                <a:solidFill>
                  <a:schemeClr val="tx1">
                    <a:lumMod val="65000"/>
                    <a:lumOff val="35000"/>
                  </a:schemeClr>
                </a:solidFill>
              </a:defRPr>
            </a:lvl5pPr>
          </a:lstStyle>
          <a:p>
            <a:pPr lvl="0"/>
            <a:r>
              <a:rPr lang="en-US"/>
              <a:t>Insert image</a:t>
            </a:r>
          </a:p>
        </p:txBody>
      </p:sp>
    </p:spTree>
    <p:extLst>
      <p:ext uri="{BB962C8B-B14F-4D97-AF65-F5344CB8AC3E}">
        <p14:creationId xmlns:p14="http://schemas.microsoft.com/office/powerpoint/2010/main" val="174641916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tandard-Slide-Testimonial right">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169C31CD-3798-3E45-BB2B-A9F3D88AFE04}"/>
              </a:ext>
            </a:extLst>
          </p:cNvPr>
          <p:cNvGrpSpPr/>
          <p:nvPr userDrawn="1"/>
        </p:nvGrpSpPr>
        <p:grpSpPr>
          <a:xfrm>
            <a:off x="1" y="3"/>
            <a:ext cx="6858001" cy="5138973"/>
            <a:chOff x="1" y="-1"/>
            <a:chExt cx="12192000" cy="6851964"/>
          </a:xfrm>
        </p:grpSpPr>
        <p:sp>
          <p:nvSpPr>
            <p:cNvPr id="21" name="Rectangle 20">
              <a:extLst>
                <a:ext uri="{FF2B5EF4-FFF2-40B4-BE49-F238E27FC236}">
                  <a16:creationId xmlns:a16="http://schemas.microsoft.com/office/drawing/2014/main" id="{F27BE13F-456C-E04D-9C86-770B1666EBD6}"/>
                </a:ext>
              </a:extLst>
            </p:cNvPr>
            <p:cNvSpPr/>
            <p:nvPr/>
          </p:nvSpPr>
          <p:spPr>
            <a:xfrm>
              <a:off x="1" y="-1"/>
              <a:ext cx="6442364" cy="6851963"/>
            </a:xfrm>
            <a:prstGeom prst="rect">
              <a:avLst/>
            </a:prstGeom>
            <a:solidFill>
              <a:srgbClr val="0F62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22" name="Rectangle 21">
              <a:extLst>
                <a:ext uri="{FF2B5EF4-FFF2-40B4-BE49-F238E27FC236}">
                  <a16:creationId xmlns:a16="http://schemas.microsoft.com/office/drawing/2014/main" id="{5CE063AE-F1AA-FC4E-AF94-D89442541A1D}"/>
                </a:ext>
              </a:extLst>
            </p:cNvPr>
            <p:cNvSpPr/>
            <p:nvPr/>
          </p:nvSpPr>
          <p:spPr>
            <a:xfrm>
              <a:off x="6438439" y="4710544"/>
              <a:ext cx="5753562" cy="2141419"/>
            </a:xfrm>
            <a:prstGeom prst="rect">
              <a:avLst/>
            </a:prstGeom>
            <a:solidFill>
              <a:srgbClr val="2EC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ln w="0"/>
                <a:solidFill>
                  <a:schemeClr val="tx1"/>
                </a:solidFill>
                <a:effectLst>
                  <a:outerShdw blurRad="38100" dist="19050" dir="2700000" algn="tl" rotWithShape="0">
                    <a:schemeClr val="dk1">
                      <a:alpha val="40000"/>
                    </a:schemeClr>
                  </a:outerShdw>
                </a:effectLst>
              </a:endParaRPr>
            </a:p>
          </p:txBody>
        </p:sp>
      </p:grpSp>
      <p:sp>
        <p:nvSpPr>
          <p:cNvPr id="26" name="Text Placeholder 2">
            <a:extLst>
              <a:ext uri="{FF2B5EF4-FFF2-40B4-BE49-F238E27FC236}">
                <a16:creationId xmlns:a16="http://schemas.microsoft.com/office/drawing/2014/main" id="{B926FC7D-96BF-3440-B0B1-424834EF691A}"/>
              </a:ext>
            </a:extLst>
          </p:cNvPr>
          <p:cNvSpPr>
            <a:spLocks noGrp="1"/>
          </p:cNvSpPr>
          <p:nvPr>
            <p:ph type="body" idx="18" hasCustomPrompt="1"/>
          </p:nvPr>
        </p:nvSpPr>
        <p:spPr>
          <a:xfrm>
            <a:off x="3875009" y="1610592"/>
            <a:ext cx="2752947" cy="391927"/>
          </a:xfrm>
          <a:prstGeom prst="rect">
            <a:avLst/>
          </a:prstGeom>
        </p:spPr>
        <p:txBody>
          <a:bodyPr numCol="1" anchor="t">
            <a:noAutofit/>
          </a:bodyPr>
          <a:lstStyle>
            <a:lvl1pPr marL="192881" indent="-192881" algn="l">
              <a:lnSpc>
                <a:spcPct val="100000"/>
              </a:lnSpc>
              <a:buClr>
                <a:srgbClr val="A0C65C"/>
              </a:buClr>
              <a:buFont typeface="Arial" panose="020B0604020202020204" pitchFamily="34" charset="0"/>
              <a:buNone/>
              <a:defRPr sz="1575" b="1" i="0">
                <a:solidFill>
                  <a:srgbClr val="0068AC"/>
                </a:solidFill>
                <a:latin typeface="Arial Black" panose="020B0604020202020204" pitchFamily="34" charset="0"/>
                <a:cs typeface="Arial Black" panose="020B0604020202020204" pitchFamily="34" charset="0"/>
              </a:defRPr>
            </a:lvl1pPr>
            <a:lvl2pPr marL="417910" indent="-160735" algn="ctr">
              <a:buClr>
                <a:srgbClr val="A0C65C"/>
              </a:buClr>
              <a:buFont typeface="Arial" panose="020B0604020202020204" pitchFamily="34" charset="0"/>
              <a:buNone/>
              <a:defRPr sz="1125">
                <a:solidFill>
                  <a:schemeClr val="tx1">
                    <a:lumMod val="65000"/>
                    <a:lumOff val="35000"/>
                  </a:schemeClr>
                </a:solidFill>
              </a:defRPr>
            </a:lvl2pPr>
            <a:lvl3pPr marL="642938" indent="-128588" algn="ctr">
              <a:buClr>
                <a:srgbClr val="A0C65C"/>
              </a:buClr>
              <a:buFont typeface="Arial" panose="020B0604020202020204" pitchFamily="34" charset="0"/>
              <a:buNone/>
              <a:defRPr sz="1013">
                <a:solidFill>
                  <a:schemeClr val="tx1">
                    <a:lumMod val="65000"/>
                    <a:lumOff val="35000"/>
                  </a:schemeClr>
                </a:solidFill>
              </a:defRPr>
            </a:lvl3pPr>
            <a:lvl4pPr marL="900113" indent="-128588" algn="ctr">
              <a:buClr>
                <a:srgbClr val="A0C65C"/>
              </a:buClr>
              <a:buFont typeface="Arial" panose="020B0604020202020204" pitchFamily="34" charset="0"/>
              <a:buNone/>
              <a:defRPr sz="900">
                <a:solidFill>
                  <a:schemeClr val="tx1">
                    <a:lumMod val="65000"/>
                    <a:lumOff val="35000"/>
                  </a:schemeClr>
                </a:solidFill>
              </a:defRPr>
            </a:lvl4pPr>
            <a:lvl5pPr marL="1157288" indent="-128588" algn="ctr">
              <a:buClr>
                <a:srgbClr val="A0C65C"/>
              </a:buClr>
              <a:buFont typeface="Arial" panose="020B0604020202020204" pitchFamily="34" charset="0"/>
              <a:buNone/>
              <a:defRPr sz="900">
                <a:solidFill>
                  <a:schemeClr val="tx1">
                    <a:lumMod val="65000"/>
                    <a:lumOff val="35000"/>
                  </a:schemeClr>
                </a:solidFill>
              </a:defRPr>
            </a:lvl5pPr>
          </a:lstStyle>
          <a:p>
            <a:pPr lvl="0"/>
            <a:r>
              <a:rPr lang="en-US"/>
              <a:t>Click to edit text</a:t>
            </a:r>
          </a:p>
        </p:txBody>
      </p:sp>
      <p:sp>
        <p:nvSpPr>
          <p:cNvPr id="27" name="Text Placeholder 2">
            <a:extLst>
              <a:ext uri="{FF2B5EF4-FFF2-40B4-BE49-F238E27FC236}">
                <a16:creationId xmlns:a16="http://schemas.microsoft.com/office/drawing/2014/main" id="{F7209D30-E506-044D-840D-B9A83534C8B0}"/>
              </a:ext>
            </a:extLst>
          </p:cNvPr>
          <p:cNvSpPr>
            <a:spLocks noGrp="1"/>
          </p:cNvSpPr>
          <p:nvPr>
            <p:ph type="body" idx="19" hasCustomPrompt="1"/>
          </p:nvPr>
        </p:nvSpPr>
        <p:spPr>
          <a:xfrm>
            <a:off x="251178" y="1962836"/>
            <a:ext cx="3119264" cy="2863226"/>
          </a:xfrm>
          <a:prstGeom prst="rect">
            <a:avLst/>
          </a:prstGeom>
        </p:spPr>
        <p:txBody>
          <a:bodyPr numCol="1" anchor="t">
            <a:normAutofit/>
          </a:bodyPr>
          <a:lstStyle>
            <a:lvl1pPr marL="192881" indent="-192881" algn="l">
              <a:lnSpc>
                <a:spcPct val="100000"/>
              </a:lnSpc>
              <a:buClr>
                <a:srgbClr val="A0C65C"/>
              </a:buClr>
              <a:buFont typeface="Arial" panose="020B0604020202020204" pitchFamily="34" charset="0"/>
              <a:buNone/>
              <a:defRPr sz="675" b="0">
                <a:solidFill>
                  <a:schemeClr val="bg1"/>
                </a:solidFill>
              </a:defRPr>
            </a:lvl1pPr>
            <a:lvl2pPr marL="417910" indent="-160735" algn="ctr">
              <a:buClr>
                <a:srgbClr val="A0C65C"/>
              </a:buClr>
              <a:buFont typeface="Arial" panose="020B0604020202020204" pitchFamily="34" charset="0"/>
              <a:buNone/>
              <a:defRPr sz="1125">
                <a:solidFill>
                  <a:schemeClr val="tx1">
                    <a:lumMod val="65000"/>
                    <a:lumOff val="35000"/>
                  </a:schemeClr>
                </a:solidFill>
              </a:defRPr>
            </a:lvl2pPr>
            <a:lvl3pPr marL="642938" indent="-128588" algn="ctr">
              <a:buClr>
                <a:srgbClr val="A0C65C"/>
              </a:buClr>
              <a:buFont typeface="Arial" panose="020B0604020202020204" pitchFamily="34" charset="0"/>
              <a:buNone/>
              <a:defRPr sz="1013">
                <a:solidFill>
                  <a:schemeClr val="tx1">
                    <a:lumMod val="65000"/>
                    <a:lumOff val="35000"/>
                  </a:schemeClr>
                </a:solidFill>
              </a:defRPr>
            </a:lvl3pPr>
            <a:lvl4pPr marL="900113" indent="-128588" algn="ctr">
              <a:buClr>
                <a:srgbClr val="A0C65C"/>
              </a:buClr>
              <a:buFont typeface="Arial" panose="020B0604020202020204" pitchFamily="34" charset="0"/>
              <a:buNone/>
              <a:defRPr sz="900">
                <a:solidFill>
                  <a:schemeClr val="tx1">
                    <a:lumMod val="65000"/>
                    <a:lumOff val="35000"/>
                  </a:schemeClr>
                </a:solidFill>
              </a:defRPr>
            </a:lvl4pPr>
            <a:lvl5pPr marL="1157288" indent="-128588" algn="ctr">
              <a:buClr>
                <a:srgbClr val="A0C65C"/>
              </a:buClr>
              <a:buFont typeface="Arial" panose="020B0604020202020204" pitchFamily="34" charset="0"/>
              <a:buNone/>
              <a:defRPr sz="900">
                <a:solidFill>
                  <a:schemeClr val="tx1">
                    <a:lumMod val="65000"/>
                    <a:lumOff val="35000"/>
                  </a:schemeClr>
                </a:solidFill>
              </a:defRPr>
            </a:lvl5pPr>
          </a:lstStyle>
          <a:p>
            <a:pPr lvl="0"/>
            <a:r>
              <a:rPr lang="en-US"/>
              <a:t>Click to edit text</a:t>
            </a:r>
          </a:p>
        </p:txBody>
      </p:sp>
      <p:sp>
        <p:nvSpPr>
          <p:cNvPr id="28" name="Content Placeholder 2">
            <a:extLst>
              <a:ext uri="{FF2B5EF4-FFF2-40B4-BE49-F238E27FC236}">
                <a16:creationId xmlns:a16="http://schemas.microsoft.com/office/drawing/2014/main" id="{0283A59E-9BA0-8B4B-B1C9-AB2706F814A1}"/>
              </a:ext>
            </a:extLst>
          </p:cNvPr>
          <p:cNvSpPr>
            <a:spLocks noGrp="1"/>
          </p:cNvSpPr>
          <p:nvPr>
            <p:ph idx="22" hasCustomPrompt="1"/>
          </p:nvPr>
        </p:nvSpPr>
        <p:spPr>
          <a:xfrm>
            <a:off x="4289939" y="2583196"/>
            <a:ext cx="1901952" cy="1899431"/>
          </a:xfrm>
          <a:prstGeom prst="ellipse">
            <a:avLst/>
          </a:prstGeom>
          <a:ln w="28575">
            <a:solidFill>
              <a:schemeClr val="bg1"/>
            </a:solidFill>
          </a:ln>
        </p:spPr>
        <p:txBody>
          <a:bodyPr>
            <a:normAutofit/>
          </a:bodyPr>
          <a:lstStyle>
            <a:lvl1pPr>
              <a:buClr>
                <a:srgbClr val="A0C65C"/>
              </a:buClr>
              <a:buNone/>
              <a:defRPr sz="1013">
                <a:solidFill>
                  <a:schemeClr val="tx1">
                    <a:lumMod val="65000"/>
                    <a:lumOff val="35000"/>
                  </a:schemeClr>
                </a:solidFill>
              </a:defRPr>
            </a:lvl1pPr>
            <a:lvl2pPr marL="417910" indent="-160735">
              <a:buClr>
                <a:srgbClr val="A0C65C"/>
              </a:buClr>
              <a:buFont typeface="Arial" panose="020B0604020202020204" pitchFamily="34" charset="0"/>
              <a:buNone/>
              <a:defRPr>
                <a:solidFill>
                  <a:schemeClr val="tx1">
                    <a:lumMod val="65000"/>
                    <a:lumOff val="35000"/>
                  </a:schemeClr>
                </a:solidFill>
              </a:defRPr>
            </a:lvl2pPr>
            <a:lvl3pPr marL="642938" indent="-128588">
              <a:buClr>
                <a:srgbClr val="A0C65C"/>
              </a:buClr>
              <a:buFont typeface="Arial" panose="020B0604020202020204" pitchFamily="34" charset="0"/>
              <a:buNone/>
              <a:defRPr>
                <a:solidFill>
                  <a:schemeClr val="tx1">
                    <a:lumMod val="65000"/>
                    <a:lumOff val="35000"/>
                  </a:schemeClr>
                </a:solidFill>
              </a:defRPr>
            </a:lvl3pPr>
            <a:lvl4pPr marL="900113" indent="-128588">
              <a:buClr>
                <a:srgbClr val="A0C65C"/>
              </a:buClr>
              <a:buFont typeface="Arial" panose="020B0604020202020204" pitchFamily="34" charset="0"/>
              <a:buNone/>
              <a:defRPr>
                <a:solidFill>
                  <a:schemeClr val="tx1">
                    <a:lumMod val="65000"/>
                    <a:lumOff val="35000"/>
                  </a:schemeClr>
                </a:solidFill>
              </a:defRPr>
            </a:lvl4pPr>
            <a:lvl5pPr marL="1157288" indent="-128588">
              <a:buClr>
                <a:srgbClr val="A0C65C"/>
              </a:buClr>
              <a:buFont typeface="Arial" panose="020B0604020202020204" pitchFamily="34" charset="0"/>
              <a:buNone/>
              <a:defRPr>
                <a:solidFill>
                  <a:schemeClr val="tx1">
                    <a:lumMod val="65000"/>
                    <a:lumOff val="35000"/>
                  </a:schemeClr>
                </a:solidFill>
              </a:defRPr>
            </a:lvl5pPr>
          </a:lstStyle>
          <a:p>
            <a:pPr lvl="0"/>
            <a:r>
              <a:rPr lang="en-US"/>
              <a:t>Insert image</a:t>
            </a:r>
          </a:p>
        </p:txBody>
      </p:sp>
      <p:sp>
        <p:nvSpPr>
          <p:cNvPr id="29" name="Text Placeholder 2">
            <a:extLst>
              <a:ext uri="{FF2B5EF4-FFF2-40B4-BE49-F238E27FC236}">
                <a16:creationId xmlns:a16="http://schemas.microsoft.com/office/drawing/2014/main" id="{0E454A1C-F5A2-E645-9FC1-71DB54844C66}"/>
              </a:ext>
            </a:extLst>
          </p:cNvPr>
          <p:cNvSpPr>
            <a:spLocks noGrp="1"/>
          </p:cNvSpPr>
          <p:nvPr>
            <p:ph type="body" idx="23" hasCustomPrompt="1"/>
          </p:nvPr>
        </p:nvSpPr>
        <p:spPr>
          <a:xfrm>
            <a:off x="1297991" y="954355"/>
            <a:ext cx="2072452" cy="391927"/>
          </a:xfrm>
          <a:prstGeom prst="rect">
            <a:avLst/>
          </a:prstGeom>
        </p:spPr>
        <p:txBody>
          <a:bodyPr numCol="1" anchor="t">
            <a:normAutofit/>
          </a:bodyPr>
          <a:lstStyle>
            <a:lvl1pPr marL="192881" indent="-192881" algn="l">
              <a:lnSpc>
                <a:spcPct val="100000"/>
              </a:lnSpc>
              <a:buClr>
                <a:srgbClr val="A0C65C"/>
              </a:buClr>
              <a:buFont typeface="Arial" panose="020B0604020202020204" pitchFamily="34" charset="0"/>
              <a:buNone/>
              <a:defRPr sz="1350" b="1">
                <a:solidFill>
                  <a:schemeClr val="bg1"/>
                </a:solidFill>
              </a:defRPr>
            </a:lvl1pPr>
            <a:lvl2pPr marL="417910" indent="-160735" algn="ctr">
              <a:buClr>
                <a:srgbClr val="A0C65C"/>
              </a:buClr>
              <a:buFont typeface="Arial" panose="020B0604020202020204" pitchFamily="34" charset="0"/>
              <a:buNone/>
              <a:defRPr sz="1125">
                <a:solidFill>
                  <a:schemeClr val="tx1">
                    <a:lumMod val="65000"/>
                    <a:lumOff val="35000"/>
                  </a:schemeClr>
                </a:solidFill>
              </a:defRPr>
            </a:lvl2pPr>
            <a:lvl3pPr marL="642938" indent="-128588" algn="ctr">
              <a:buClr>
                <a:srgbClr val="A0C65C"/>
              </a:buClr>
              <a:buFont typeface="Arial" panose="020B0604020202020204" pitchFamily="34" charset="0"/>
              <a:buNone/>
              <a:defRPr sz="1013">
                <a:solidFill>
                  <a:schemeClr val="tx1">
                    <a:lumMod val="65000"/>
                    <a:lumOff val="35000"/>
                  </a:schemeClr>
                </a:solidFill>
              </a:defRPr>
            </a:lvl3pPr>
            <a:lvl4pPr marL="900113" indent="-128588" algn="ctr">
              <a:buClr>
                <a:srgbClr val="A0C65C"/>
              </a:buClr>
              <a:buFont typeface="Arial" panose="020B0604020202020204" pitchFamily="34" charset="0"/>
              <a:buNone/>
              <a:defRPr sz="900">
                <a:solidFill>
                  <a:schemeClr val="tx1">
                    <a:lumMod val="65000"/>
                    <a:lumOff val="35000"/>
                  </a:schemeClr>
                </a:solidFill>
              </a:defRPr>
            </a:lvl4pPr>
            <a:lvl5pPr marL="1157288" indent="-128588" algn="ctr">
              <a:buClr>
                <a:srgbClr val="A0C65C"/>
              </a:buClr>
              <a:buFont typeface="Arial" panose="020B0604020202020204" pitchFamily="34" charset="0"/>
              <a:buNone/>
              <a:defRPr sz="900">
                <a:solidFill>
                  <a:schemeClr val="tx1">
                    <a:lumMod val="65000"/>
                    <a:lumOff val="35000"/>
                  </a:schemeClr>
                </a:solidFill>
              </a:defRPr>
            </a:lvl5pPr>
          </a:lstStyle>
          <a:p>
            <a:pPr lvl="0"/>
            <a:r>
              <a:rPr lang="en-US"/>
              <a:t>Testimonials</a:t>
            </a:r>
          </a:p>
        </p:txBody>
      </p:sp>
      <p:pic>
        <p:nvPicPr>
          <p:cNvPr id="30" name="Graphic 29">
            <a:extLst>
              <a:ext uri="{FF2B5EF4-FFF2-40B4-BE49-F238E27FC236}">
                <a16:creationId xmlns:a16="http://schemas.microsoft.com/office/drawing/2014/main" id="{F6DE378D-80CF-B84F-9A8E-C1D7B7DA1CB4}"/>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51180" y="334738"/>
            <a:ext cx="813847" cy="1026922"/>
          </a:xfrm>
          <a:prstGeom prst="rect">
            <a:avLst/>
          </a:prstGeom>
        </p:spPr>
      </p:pic>
      <p:grpSp>
        <p:nvGrpSpPr>
          <p:cNvPr id="31" name="Group 30">
            <a:extLst>
              <a:ext uri="{FF2B5EF4-FFF2-40B4-BE49-F238E27FC236}">
                <a16:creationId xmlns:a16="http://schemas.microsoft.com/office/drawing/2014/main" id="{45843A1B-DA62-1A47-8867-51F5C75BC28E}"/>
              </a:ext>
            </a:extLst>
          </p:cNvPr>
          <p:cNvGrpSpPr/>
          <p:nvPr userDrawn="1"/>
        </p:nvGrpSpPr>
        <p:grpSpPr>
          <a:xfrm>
            <a:off x="4788197" y="-152400"/>
            <a:ext cx="1235825" cy="1428750"/>
            <a:chOff x="10025268" y="-18034"/>
            <a:chExt cx="2124303" cy="1946080"/>
          </a:xfrm>
        </p:grpSpPr>
        <p:sp>
          <p:nvSpPr>
            <p:cNvPr id="32" name="Parallelogram 31">
              <a:extLst>
                <a:ext uri="{FF2B5EF4-FFF2-40B4-BE49-F238E27FC236}">
                  <a16:creationId xmlns:a16="http://schemas.microsoft.com/office/drawing/2014/main" id="{271E3830-5AF3-4340-BB6A-0EA8DC0D9229}"/>
                </a:ext>
              </a:extLst>
            </p:cNvPr>
            <p:cNvSpPr/>
            <p:nvPr userDrawn="1"/>
          </p:nvSpPr>
          <p:spPr>
            <a:xfrm>
              <a:off x="10025268" y="-18034"/>
              <a:ext cx="1277643" cy="1946080"/>
            </a:xfrm>
            <a:prstGeom prst="parallelogram">
              <a:avLst>
                <a:gd name="adj" fmla="val 43349"/>
              </a:avLst>
            </a:prstGeom>
            <a:solidFill>
              <a:srgbClr val="0068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33" name="Parallelogram 32">
              <a:extLst>
                <a:ext uri="{FF2B5EF4-FFF2-40B4-BE49-F238E27FC236}">
                  <a16:creationId xmlns:a16="http://schemas.microsoft.com/office/drawing/2014/main" id="{B2B90406-BC05-3B45-8275-E05B84CFBE2C}"/>
                </a:ext>
              </a:extLst>
            </p:cNvPr>
            <p:cNvSpPr/>
            <p:nvPr userDrawn="1"/>
          </p:nvSpPr>
          <p:spPr>
            <a:xfrm>
              <a:off x="10871928" y="-18034"/>
              <a:ext cx="1277643" cy="1946080"/>
            </a:xfrm>
            <a:prstGeom prst="parallelogram">
              <a:avLst>
                <a:gd name="adj" fmla="val 43349"/>
              </a:avLst>
            </a:prstGeom>
            <a:solidFill>
              <a:srgbClr val="009E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grpSp>
      <p:sp>
        <p:nvSpPr>
          <p:cNvPr id="34" name="Text Placeholder 2">
            <a:extLst>
              <a:ext uri="{FF2B5EF4-FFF2-40B4-BE49-F238E27FC236}">
                <a16:creationId xmlns:a16="http://schemas.microsoft.com/office/drawing/2014/main" id="{8B65D0CC-3E05-1547-8F28-BB61B243475B}"/>
              </a:ext>
            </a:extLst>
          </p:cNvPr>
          <p:cNvSpPr>
            <a:spLocks noGrp="1"/>
          </p:cNvSpPr>
          <p:nvPr>
            <p:ph type="body" idx="11" hasCustomPrompt="1"/>
          </p:nvPr>
        </p:nvSpPr>
        <p:spPr>
          <a:xfrm>
            <a:off x="3875009" y="2123469"/>
            <a:ext cx="2752948" cy="294391"/>
          </a:xfrm>
          <a:prstGeom prst="rect">
            <a:avLst/>
          </a:prstGeom>
        </p:spPr>
        <p:txBody>
          <a:bodyPr numCol="1" anchor="t">
            <a:normAutofit/>
          </a:bodyPr>
          <a:lstStyle>
            <a:lvl1pPr marL="192881" indent="-192881" algn="l">
              <a:lnSpc>
                <a:spcPct val="100000"/>
              </a:lnSpc>
              <a:buClr>
                <a:srgbClr val="A0C65C"/>
              </a:buClr>
              <a:buFont typeface="Arial" panose="020B0604020202020204" pitchFamily="34" charset="0"/>
              <a:buNone/>
              <a:defRPr sz="900" b="0">
                <a:solidFill>
                  <a:srgbClr val="009EDC"/>
                </a:solidFill>
              </a:defRPr>
            </a:lvl1pPr>
            <a:lvl2pPr marL="417910" indent="-160735" algn="ctr">
              <a:buClr>
                <a:srgbClr val="A0C65C"/>
              </a:buClr>
              <a:buFont typeface="Arial" panose="020B0604020202020204" pitchFamily="34" charset="0"/>
              <a:buNone/>
              <a:defRPr sz="1125">
                <a:solidFill>
                  <a:schemeClr val="tx1">
                    <a:lumMod val="65000"/>
                    <a:lumOff val="35000"/>
                  </a:schemeClr>
                </a:solidFill>
              </a:defRPr>
            </a:lvl2pPr>
            <a:lvl3pPr marL="642938" indent="-128588" algn="ctr">
              <a:buClr>
                <a:srgbClr val="A0C65C"/>
              </a:buClr>
              <a:buFont typeface="Arial" panose="020B0604020202020204" pitchFamily="34" charset="0"/>
              <a:buNone/>
              <a:defRPr sz="1013">
                <a:solidFill>
                  <a:schemeClr val="tx1">
                    <a:lumMod val="65000"/>
                    <a:lumOff val="35000"/>
                  </a:schemeClr>
                </a:solidFill>
              </a:defRPr>
            </a:lvl3pPr>
            <a:lvl4pPr marL="900113" indent="-128588" algn="ctr">
              <a:buClr>
                <a:srgbClr val="A0C65C"/>
              </a:buClr>
              <a:buFont typeface="Arial" panose="020B0604020202020204" pitchFamily="34" charset="0"/>
              <a:buNone/>
              <a:defRPr sz="900">
                <a:solidFill>
                  <a:schemeClr val="tx1">
                    <a:lumMod val="65000"/>
                    <a:lumOff val="35000"/>
                  </a:schemeClr>
                </a:solidFill>
              </a:defRPr>
            </a:lvl4pPr>
            <a:lvl5pPr marL="1157288" indent="-128588" algn="ctr">
              <a:buClr>
                <a:srgbClr val="A0C65C"/>
              </a:buClr>
              <a:buFont typeface="Arial" panose="020B0604020202020204" pitchFamily="34" charset="0"/>
              <a:buNone/>
              <a:defRPr sz="900">
                <a:solidFill>
                  <a:schemeClr val="tx1">
                    <a:lumMod val="65000"/>
                    <a:lumOff val="35000"/>
                  </a:schemeClr>
                </a:solidFill>
              </a:defRPr>
            </a:lvl5pPr>
          </a:lstStyle>
          <a:p>
            <a:pPr lvl="0"/>
            <a:r>
              <a:rPr lang="en-US"/>
              <a:t>Click to edit text</a:t>
            </a:r>
          </a:p>
        </p:txBody>
      </p:sp>
    </p:spTree>
    <p:extLst>
      <p:ext uri="{BB962C8B-B14F-4D97-AF65-F5344CB8AC3E}">
        <p14:creationId xmlns:p14="http://schemas.microsoft.com/office/powerpoint/2010/main" val="148634381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tandard-Slide-Testimonial left">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F27BE13F-456C-E04D-9C86-770B1666EBD6}"/>
              </a:ext>
            </a:extLst>
          </p:cNvPr>
          <p:cNvSpPr/>
          <p:nvPr/>
        </p:nvSpPr>
        <p:spPr>
          <a:xfrm>
            <a:off x="3236380" y="4528"/>
            <a:ext cx="3623831" cy="5138972"/>
          </a:xfrm>
          <a:prstGeom prst="rect">
            <a:avLst/>
          </a:prstGeom>
          <a:solidFill>
            <a:srgbClr val="0F62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22" name="Rectangle 21">
            <a:extLst>
              <a:ext uri="{FF2B5EF4-FFF2-40B4-BE49-F238E27FC236}">
                <a16:creationId xmlns:a16="http://schemas.microsoft.com/office/drawing/2014/main" id="{5CE063AE-F1AA-FC4E-AF94-D89442541A1D}"/>
              </a:ext>
            </a:extLst>
          </p:cNvPr>
          <p:cNvSpPr/>
          <p:nvPr/>
        </p:nvSpPr>
        <p:spPr>
          <a:xfrm>
            <a:off x="1" y="3532909"/>
            <a:ext cx="3236379" cy="1606064"/>
          </a:xfrm>
          <a:prstGeom prst="rect">
            <a:avLst/>
          </a:prstGeom>
          <a:solidFill>
            <a:srgbClr val="2EC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ln w="0"/>
              <a:solidFill>
                <a:schemeClr val="tx1"/>
              </a:solidFill>
              <a:effectLst>
                <a:outerShdw blurRad="38100" dist="19050" dir="2700000" algn="tl" rotWithShape="0">
                  <a:schemeClr val="dk1">
                    <a:alpha val="40000"/>
                  </a:schemeClr>
                </a:outerShdw>
              </a:effectLst>
            </a:endParaRPr>
          </a:p>
        </p:txBody>
      </p:sp>
      <p:sp>
        <p:nvSpPr>
          <p:cNvPr id="26" name="Text Placeholder 2">
            <a:extLst>
              <a:ext uri="{FF2B5EF4-FFF2-40B4-BE49-F238E27FC236}">
                <a16:creationId xmlns:a16="http://schemas.microsoft.com/office/drawing/2014/main" id="{B926FC7D-96BF-3440-B0B1-424834EF691A}"/>
              </a:ext>
            </a:extLst>
          </p:cNvPr>
          <p:cNvSpPr>
            <a:spLocks noGrp="1"/>
          </p:cNvSpPr>
          <p:nvPr userDrawn="1">
            <p:ph type="body" idx="18" hasCustomPrompt="1"/>
          </p:nvPr>
        </p:nvSpPr>
        <p:spPr>
          <a:xfrm>
            <a:off x="228601" y="1696222"/>
            <a:ext cx="2721438" cy="391927"/>
          </a:xfrm>
          <a:prstGeom prst="rect">
            <a:avLst/>
          </a:prstGeom>
        </p:spPr>
        <p:txBody>
          <a:bodyPr numCol="1" anchor="t">
            <a:noAutofit/>
          </a:bodyPr>
          <a:lstStyle>
            <a:lvl1pPr marL="192881" indent="-192881" algn="l">
              <a:lnSpc>
                <a:spcPct val="100000"/>
              </a:lnSpc>
              <a:buClr>
                <a:srgbClr val="A0C65C"/>
              </a:buClr>
              <a:buFont typeface="Arial" panose="020B0604020202020204" pitchFamily="34" charset="0"/>
              <a:buNone/>
              <a:defRPr sz="1575" b="1" i="0">
                <a:solidFill>
                  <a:srgbClr val="0068AC"/>
                </a:solidFill>
                <a:latin typeface="Arial Black" panose="020B0604020202020204" pitchFamily="34" charset="0"/>
                <a:cs typeface="Arial Black" panose="020B0604020202020204" pitchFamily="34" charset="0"/>
              </a:defRPr>
            </a:lvl1pPr>
            <a:lvl2pPr marL="417910" indent="-160735" algn="ctr">
              <a:buClr>
                <a:srgbClr val="A0C65C"/>
              </a:buClr>
              <a:buFont typeface="Arial" panose="020B0604020202020204" pitchFamily="34" charset="0"/>
              <a:buNone/>
              <a:defRPr sz="1125">
                <a:solidFill>
                  <a:schemeClr val="tx1">
                    <a:lumMod val="65000"/>
                    <a:lumOff val="35000"/>
                  </a:schemeClr>
                </a:solidFill>
              </a:defRPr>
            </a:lvl2pPr>
            <a:lvl3pPr marL="642938" indent="-128588" algn="ctr">
              <a:buClr>
                <a:srgbClr val="A0C65C"/>
              </a:buClr>
              <a:buFont typeface="Arial" panose="020B0604020202020204" pitchFamily="34" charset="0"/>
              <a:buNone/>
              <a:defRPr sz="1013">
                <a:solidFill>
                  <a:schemeClr val="tx1">
                    <a:lumMod val="65000"/>
                    <a:lumOff val="35000"/>
                  </a:schemeClr>
                </a:solidFill>
              </a:defRPr>
            </a:lvl3pPr>
            <a:lvl4pPr marL="900113" indent="-128588" algn="ctr">
              <a:buClr>
                <a:srgbClr val="A0C65C"/>
              </a:buClr>
              <a:buFont typeface="Arial" panose="020B0604020202020204" pitchFamily="34" charset="0"/>
              <a:buNone/>
              <a:defRPr sz="900">
                <a:solidFill>
                  <a:schemeClr val="tx1">
                    <a:lumMod val="65000"/>
                    <a:lumOff val="35000"/>
                  </a:schemeClr>
                </a:solidFill>
              </a:defRPr>
            </a:lvl4pPr>
            <a:lvl5pPr marL="1157288" indent="-128588" algn="ctr">
              <a:buClr>
                <a:srgbClr val="A0C65C"/>
              </a:buClr>
              <a:buFont typeface="Arial" panose="020B0604020202020204" pitchFamily="34" charset="0"/>
              <a:buNone/>
              <a:defRPr sz="900">
                <a:solidFill>
                  <a:schemeClr val="tx1">
                    <a:lumMod val="65000"/>
                    <a:lumOff val="35000"/>
                  </a:schemeClr>
                </a:solidFill>
              </a:defRPr>
            </a:lvl5pPr>
          </a:lstStyle>
          <a:p>
            <a:pPr lvl="0"/>
            <a:r>
              <a:rPr lang="en-US"/>
              <a:t>Click to edit text</a:t>
            </a:r>
          </a:p>
        </p:txBody>
      </p:sp>
      <p:sp>
        <p:nvSpPr>
          <p:cNvPr id="27" name="Text Placeholder 2">
            <a:extLst>
              <a:ext uri="{FF2B5EF4-FFF2-40B4-BE49-F238E27FC236}">
                <a16:creationId xmlns:a16="http://schemas.microsoft.com/office/drawing/2014/main" id="{F7209D30-E506-044D-840D-B9A83534C8B0}"/>
              </a:ext>
            </a:extLst>
          </p:cNvPr>
          <p:cNvSpPr>
            <a:spLocks noGrp="1"/>
          </p:cNvSpPr>
          <p:nvPr userDrawn="1">
            <p:ph type="body" idx="19" hasCustomPrompt="1"/>
          </p:nvPr>
        </p:nvSpPr>
        <p:spPr>
          <a:xfrm>
            <a:off x="3505773" y="1962836"/>
            <a:ext cx="3119264" cy="2863226"/>
          </a:xfrm>
          <a:prstGeom prst="rect">
            <a:avLst/>
          </a:prstGeom>
        </p:spPr>
        <p:txBody>
          <a:bodyPr numCol="1" anchor="t">
            <a:normAutofit/>
          </a:bodyPr>
          <a:lstStyle>
            <a:lvl1pPr marL="192881" indent="-192881" algn="l">
              <a:lnSpc>
                <a:spcPct val="100000"/>
              </a:lnSpc>
              <a:buClr>
                <a:srgbClr val="A0C65C"/>
              </a:buClr>
              <a:buFont typeface="Arial" panose="020B0604020202020204" pitchFamily="34" charset="0"/>
              <a:buNone/>
              <a:defRPr sz="675" b="0">
                <a:solidFill>
                  <a:schemeClr val="bg1"/>
                </a:solidFill>
              </a:defRPr>
            </a:lvl1pPr>
            <a:lvl2pPr marL="417910" indent="-160735" algn="ctr">
              <a:buClr>
                <a:srgbClr val="A0C65C"/>
              </a:buClr>
              <a:buFont typeface="Arial" panose="020B0604020202020204" pitchFamily="34" charset="0"/>
              <a:buNone/>
              <a:defRPr sz="1125">
                <a:solidFill>
                  <a:schemeClr val="tx1">
                    <a:lumMod val="65000"/>
                    <a:lumOff val="35000"/>
                  </a:schemeClr>
                </a:solidFill>
              </a:defRPr>
            </a:lvl2pPr>
            <a:lvl3pPr marL="642938" indent="-128588" algn="ctr">
              <a:buClr>
                <a:srgbClr val="A0C65C"/>
              </a:buClr>
              <a:buFont typeface="Arial" panose="020B0604020202020204" pitchFamily="34" charset="0"/>
              <a:buNone/>
              <a:defRPr sz="1013">
                <a:solidFill>
                  <a:schemeClr val="tx1">
                    <a:lumMod val="65000"/>
                    <a:lumOff val="35000"/>
                  </a:schemeClr>
                </a:solidFill>
              </a:defRPr>
            </a:lvl3pPr>
            <a:lvl4pPr marL="900113" indent="-128588" algn="ctr">
              <a:buClr>
                <a:srgbClr val="A0C65C"/>
              </a:buClr>
              <a:buFont typeface="Arial" panose="020B0604020202020204" pitchFamily="34" charset="0"/>
              <a:buNone/>
              <a:defRPr sz="900">
                <a:solidFill>
                  <a:schemeClr val="tx1">
                    <a:lumMod val="65000"/>
                    <a:lumOff val="35000"/>
                  </a:schemeClr>
                </a:solidFill>
              </a:defRPr>
            </a:lvl4pPr>
            <a:lvl5pPr marL="1157288" indent="-128588" algn="ctr">
              <a:buClr>
                <a:srgbClr val="A0C65C"/>
              </a:buClr>
              <a:buFont typeface="Arial" panose="020B0604020202020204" pitchFamily="34" charset="0"/>
              <a:buNone/>
              <a:defRPr sz="900">
                <a:solidFill>
                  <a:schemeClr val="tx1">
                    <a:lumMod val="65000"/>
                    <a:lumOff val="35000"/>
                  </a:schemeClr>
                </a:solidFill>
              </a:defRPr>
            </a:lvl5pPr>
          </a:lstStyle>
          <a:p>
            <a:pPr lvl="0"/>
            <a:r>
              <a:rPr lang="en-US"/>
              <a:t>Click to edit text</a:t>
            </a:r>
          </a:p>
        </p:txBody>
      </p:sp>
      <p:sp>
        <p:nvSpPr>
          <p:cNvPr id="29" name="Text Placeholder 2">
            <a:extLst>
              <a:ext uri="{FF2B5EF4-FFF2-40B4-BE49-F238E27FC236}">
                <a16:creationId xmlns:a16="http://schemas.microsoft.com/office/drawing/2014/main" id="{0E454A1C-F5A2-E645-9FC1-71DB54844C66}"/>
              </a:ext>
            </a:extLst>
          </p:cNvPr>
          <p:cNvSpPr>
            <a:spLocks noGrp="1"/>
          </p:cNvSpPr>
          <p:nvPr userDrawn="1">
            <p:ph type="body" idx="23" hasCustomPrompt="1"/>
          </p:nvPr>
        </p:nvSpPr>
        <p:spPr>
          <a:xfrm>
            <a:off x="4552584" y="954355"/>
            <a:ext cx="2072452" cy="391927"/>
          </a:xfrm>
          <a:prstGeom prst="rect">
            <a:avLst/>
          </a:prstGeom>
        </p:spPr>
        <p:txBody>
          <a:bodyPr numCol="1" anchor="t">
            <a:normAutofit/>
          </a:bodyPr>
          <a:lstStyle>
            <a:lvl1pPr marL="192881" indent="-192881" algn="l">
              <a:lnSpc>
                <a:spcPct val="100000"/>
              </a:lnSpc>
              <a:buClr>
                <a:srgbClr val="A0C65C"/>
              </a:buClr>
              <a:buFont typeface="Arial" panose="020B0604020202020204" pitchFamily="34" charset="0"/>
              <a:buNone/>
              <a:defRPr sz="1350" b="1">
                <a:solidFill>
                  <a:schemeClr val="bg1"/>
                </a:solidFill>
              </a:defRPr>
            </a:lvl1pPr>
            <a:lvl2pPr marL="417910" indent="-160735" algn="ctr">
              <a:buClr>
                <a:srgbClr val="A0C65C"/>
              </a:buClr>
              <a:buFont typeface="Arial" panose="020B0604020202020204" pitchFamily="34" charset="0"/>
              <a:buNone/>
              <a:defRPr sz="1125">
                <a:solidFill>
                  <a:schemeClr val="tx1">
                    <a:lumMod val="65000"/>
                    <a:lumOff val="35000"/>
                  </a:schemeClr>
                </a:solidFill>
              </a:defRPr>
            </a:lvl2pPr>
            <a:lvl3pPr marL="642938" indent="-128588" algn="ctr">
              <a:buClr>
                <a:srgbClr val="A0C65C"/>
              </a:buClr>
              <a:buFont typeface="Arial" panose="020B0604020202020204" pitchFamily="34" charset="0"/>
              <a:buNone/>
              <a:defRPr sz="1013">
                <a:solidFill>
                  <a:schemeClr val="tx1">
                    <a:lumMod val="65000"/>
                    <a:lumOff val="35000"/>
                  </a:schemeClr>
                </a:solidFill>
              </a:defRPr>
            </a:lvl3pPr>
            <a:lvl4pPr marL="900113" indent="-128588" algn="ctr">
              <a:buClr>
                <a:srgbClr val="A0C65C"/>
              </a:buClr>
              <a:buFont typeface="Arial" panose="020B0604020202020204" pitchFamily="34" charset="0"/>
              <a:buNone/>
              <a:defRPr sz="900">
                <a:solidFill>
                  <a:schemeClr val="tx1">
                    <a:lumMod val="65000"/>
                    <a:lumOff val="35000"/>
                  </a:schemeClr>
                </a:solidFill>
              </a:defRPr>
            </a:lvl4pPr>
            <a:lvl5pPr marL="1157288" indent="-128588" algn="ctr">
              <a:buClr>
                <a:srgbClr val="A0C65C"/>
              </a:buClr>
              <a:buFont typeface="Arial" panose="020B0604020202020204" pitchFamily="34" charset="0"/>
              <a:buNone/>
              <a:defRPr sz="900">
                <a:solidFill>
                  <a:schemeClr val="tx1">
                    <a:lumMod val="65000"/>
                    <a:lumOff val="35000"/>
                  </a:schemeClr>
                </a:solidFill>
              </a:defRPr>
            </a:lvl5pPr>
          </a:lstStyle>
          <a:p>
            <a:pPr lvl="0"/>
            <a:r>
              <a:rPr lang="en-US"/>
              <a:t>Testimonials</a:t>
            </a:r>
          </a:p>
        </p:txBody>
      </p:sp>
      <p:pic>
        <p:nvPicPr>
          <p:cNvPr id="30" name="Graphic 29">
            <a:extLst>
              <a:ext uri="{FF2B5EF4-FFF2-40B4-BE49-F238E27FC236}">
                <a16:creationId xmlns:a16="http://schemas.microsoft.com/office/drawing/2014/main" id="{F6DE378D-80CF-B84F-9A8E-C1D7B7DA1CB4}"/>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487559" y="334738"/>
            <a:ext cx="813847" cy="1026922"/>
          </a:xfrm>
          <a:prstGeom prst="rect">
            <a:avLst/>
          </a:prstGeom>
        </p:spPr>
      </p:pic>
      <p:grpSp>
        <p:nvGrpSpPr>
          <p:cNvPr id="31" name="Group 30">
            <a:extLst>
              <a:ext uri="{FF2B5EF4-FFF2-40B4-BE49-F238E27FC236}">
                <a16:creationId xmlns:a16="http://schemas.microsoft.com/office/drawing/2014/main" id="{45843A1B-DA62-1A47-8867-51F5C75BC28E}"/>
              </a:ext>
            </a:extLst>
          </p:cNvPr>
          <p:cNvGrpSpPr/>
          <p:nvPr userDrawn="1"/>
        </p:nvGrpSpPr>
        <p:grpSpPr>
          <a:xfrm>
            <a:off x="1166575" y="-152400"/>
            <a:ext cx="1235825" cy="1428750"/>
            <a:chOff x="10025268" y="-18034"/>
            <a:chExt cx="2124303" cy="1946080"/>
          </a:xfrm>
        </p:grpSpPr>
        <p:sp>
          <p:nvSpPr>
            <p:cNvPr id="32" name="Parallelogram 31">
              <a:extLst>
                <a:ext uri="{FF2B5EF4-FFF2-40B4-BE49-F238E27FC236}">
                  <a16:creationId xmlns:a16="http://schemas.microsoft.com/office/drawing/2014/main" id="{271E3830-5AF3-4340-BB6A-0EA8DC0D9229}"/>
                </a:ext>
              </a:extLst>
            </p:cNvPr>
            <p:cNvSpPr/>
            <p:nvPr userDrawn="1"/>
          </p:nvSpPr>
          <p:spPr>
            <a:xfrm>
              <a:off x="10025268" y="-18034"/>
              <a:ext cx="1277643" cy="1946080"/>
            </a:xfrm>
            <a:prstGeom prst="parallelogram">
              <a:avLst>
                <a:gd name="adj" fmla="val 43349"/>
              </a:avLst>
            </a:prstGeom>
            <a:solidFill>
              <a:srgbClr val="0068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33" name="Parallelogram 32">
              <a:extLst>
                <a:ext uri="{FF2B5EF4-FFF2-40B4-BE49-F238E27FC236}">
                  <a16:creationId xmlns:a16="http://schemas.microsoft.com/office/drawing/2014/main" id="{B2B90406-BC05-3B45-8275-E05B84CFBE2C}"/>
                </a:ext>
              </a:extLst>
            </p:cNvPr>
            <p:cNvSpPr/>
            <p:nvPr userDrawn="1"/>
          </p:nvSpPr>
          <p:spPr>
            <a:xfrm>
              <a:off x="10871928" y="-18034"/>
              <a:ext cx="1277643" cy="1946080"/>
            </a:xfrm>
            <a:prstGeom prst="parallelogram">
              <a:avLst>
                <a:gd name="adj" fmla="val 43349"/>
              </a:avLst>
            </a:prstGeom>
            <a:solidFill>
              <a:srgbClr val="009E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grpSp>
      <p:sp>
        <p:nvSpPr>
          <p:cNvPr id="34" name="Text Placeholder 2">
            <a:extLst>
              <a:ext uri="{FF2B5EF4-FFF2-40B4-BE49-F238E27FC236}">
                <a16:creationId xmlns:a16="http://schemas.microsoft.com/office/drawing/2014/main" id="{8B65D0CC-3E05-1547-8F28-BB61B243475B}"/>
              </a:ext>
            </a:extLst>
          </p:cNvPr>
          <p:cNvSpPr>
            <a:spLocks noGrp="1"/>
          </p:cNvSpPr>
          <p:nvPr userDrawn="1">
            <p:ph type="body" idx="11" hasCustomPrompt="1"/>
          </p:nvPr>
        </p:nvSpPr>
        <p:spPr>
          <a:xfrm>
            <a:off x="228601" y="2204571"/>
            <a:ext cx="2721439" cy="294391"/>
          </a:xfrm>
          <a:prstGeom prst="rect">
            <a:avLst/>
          </a:prstGeom>
        </p:spPr>
        <p:txBody>
          <a:bodyPr numCol="1" anchor="t">
            <a:normAutofit/>
          </a:bodyPr>
          <a:lstStyle>
            <a:lvl1pPr marL="192881" indent="-192881" algn="l">
              <a:lnSpc>
                <a:spcPct val="100000"/>
              </a:lnSpc>
              <a:buClr>
                <a:srgbClr val="A0C65C"/>
              </a:buClr>
              <a:buFont typeface="Arial" panose="020B0604020202020204" pitchFamily="34" charset="0"/>
              <a:buNone/>
              <a:defRPr sz="900" b="0">
                <a:solidFill>
                  <a:srgbClr val="009EDC"/>
                </a:solidFill>
              </a:defRPr>
            </a:lvl1pPr>
            <a:lvl2pPr marL="417910" indent="-160735" algn="ctr">
              <a:buClr>
                <a:srgbClr val="A0C65C"/>
              </a:buClr>
              <a:buFont typeface="Arial" panose="020B0604020202020204" pitchFamily="34" charset="0"/>
              <a:buNone/>
              <a:defRPr sz="1125">
                <a:solidFill>
                  <a:schemeClr val="tx1">
                    <a:lumMod val="65000"/>
                    <a:lumOff val="35000"/>
                  </a:schemeClr>
                </a:solidFill>
              </a:defRPr>
            </a:lvl2pPr>
            <a:lvl3pPr marL="642938" indent="-128588" algn="ctr">
              <a:buClr>
                <a:srgbClr val="A0C65C"/>
              </a:buClr>
              <a:buFont typeface="Arial" panose="020B0604020202020204" pitchFamily="34" charset="0"/>
              <a:buNone/>
              <a:defRPr sz="1013">
                <a:solidFill>
                  <a:schemeClr val="tx1">
                    <a:lumMod val="65000"/>
                    <a:lumOff val="35000"/>
                  </a:schemeClr>
                </a:solidFill>
              </a:defRPr>
            </a:lvl3pPr>
            <a:lvl4pPr marL="900113" indent="-128588" algn="ctr">
              <a:buClr>
                <a:srgbClr val="A0C65C"/>
              </a:buClr>
              <a:buFont typeface="Arial" panose="020B0604020202020204" pitchFamily="34" charset="0"/>
              <a:buNone/>
              <a:defRPr sz="900">
                <a:solidFill>
                  <a:schemeClr val="tx1">
                    <a:lumMod val="65000"/>
                    <a:lumOff val="35000"/>
                  </a:schemeClr>
                </a:solidFill>
              </a:defRPr>
            </a:lvl4pPr>
            <a:lvl5pPr marL="1157288" indent="-128588" algn="ctr">
              <a:buClr>
                <a:srgbClr val="A0C65C"/>
              </a:buClr>
              <a:buFont typeface="Arial" panose="020B0604020202020204" pitchFamily="34" charset="0"/>
              <a:buNone/>
              <a:defRPr sz="900">
                <a:solidFill>
                  <a:schemeClr val="tx1">
                    <a:lumMod val="65000"/>
                    <a:lumOff val="35000"/>
                  </a:schemeClr>
                </a:solidFill>
              </a:defRPr>
            </a:lvl5pPr>
          </a:lstStyle>
          <a:p>
            <a:pPr lvl="0"/>
            <a:r>
              <a:rPr lang="en-US"/>
              <a:t>Click to edit text</a:t>
            </a:r>
          </a:p>
        </p:txBody>
      </p:sp>
      <p:sp>
        <p:nvSpPr>
          <p:cNvPr id="2" name="Rectangle 1">
            <a:extLst>
              <a:ext uri="{FF2B5EF4-FFF2-40B4-BE49-F238E27FC236}">
                <a16:creationId xmlns:a16="http://schemas.microsoft.com/office/drawing/2014/main" id="{3F14A12B-ED5E-7E4B-8EFF-7D686D299272}"/>
              </a:ext>
            </a:extLst>
          </p:cNvPr>
          <p:cNvSpPr/>
          <p:nvPr userDrawn="1"/>
        </p:nvSpPr>
        <p:spPr>
          <a:xfrm>
            <a:off x="228600" y="334738"/>
            <a:ext cx="228600" cy="7130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4" name="Content Placeholder 2">
            <a:extLst>
              <a:ext uri="{FF2B5EF4-FFF2-40B4-BE49-F238E27FC236}">
                <a16:creationId xmlns:a16="http://schemas.microsoft.com/office/drawing/2014/main" id="{69363A7B-8726-3E41-90A2-B86E5ADDD3E3}"/>
              </a:ext>
            </a:extLst>
          </p:cNvPr>
          <p:cNvSpPr>
            <a:spLocks noGrp="1"/>
          </p:cNvSpPr>
          <p:nvPr>
            <p:ph idx="22" hasCustomPrompt="1"/>
          </p:nvPr>
        </p:nvSpPr>
        <p:spPr>
          <a:xfrm>
            <a:off x="667213" y="2583196"/>
            <a:ext cx="1901952" cy="1899431"/>
          </a:xfrm>
          <a:prstGeom prst="ellipse">
            <a:avLst/>
          </a:prstGeom>
          <a:ln w="28575">
            <a:solidFill>
              <a:schemeClr val="bg1"/>
            </a:solidFill>
          </a:ln>
        </p:spPr>
        <p:txBody>
          <a:bodyPr>
            <a:normAutofit/>
          </a:bodyPr>
          <a:lstStyle>
            <a:lvl1pPr>
              <a:buClr>
                <a:srgbClr val="A0C65C"/>
              </a:buClr>
              <a:buNone/>
              <a:defRPr sz="1013">
                <a:solidFill>
                  <a:schemeClr val="tx1">
                    <a:lumMod val="65000"/>
                    <a:lumOff val="35000"/>
                  </a:schemeClr>
                </a:solidFill>
              </a:defRPr>
            </a:lvl1pPr>
            <a:lvl2pPr marL="417910" indent="-160735">
              <a:buClr>
                <a:srgbClr val="A0C65C"/>
              </a:buClr>
              <a:buFont typeface="Arial" panose="020B0604020202020204" pitchFamily="34" charset="0"/>
              <a:buNone/>
              <a:defRPr>
                <a:solidFill>
                  <a:schemeClr val="tx1">
                    <a:lumMod val="65000"/>
                    <a:lumOff val="35000"/>
                  </a:schemeClr>
                </a:solidFill>
              </a:defRPr>
            </a:lvl2pPr>
            <a:lvl3pPr marL="642938" indent="-128588">
              <a:buClr>
                <a:srgbClr val="A0C65C"/>
              </a:buClr>
              <a:buFont typeface="Arial" panose="020B0604020202020204" pitchFamily="34" charset="0"/>
              <a:buNone/>
              <a:defRPr>
                <a:solidFill>
                  <a:schemeClr val="tx1">
                    <a:lumMod val="65000"/>
                    <a:lumOff val="35000"/>
                  </a:schemeClr>
                </a:solidFill>
              </a:defRPr>
            </a:lvl3pPr>
            <a:lvl4pPr marL="900113" indent="-128588">
              <a:buClr>
                <a:srgbClr val="A0C65C"/>
              </a:buClr>
              <a:buFont typeface="Arial" panose="020B0604020202020204" pitchFamily="34" charset="0"/>
              <a:buNone/>
              <a:defRPr>
                <a:solidFill>
                  <a:schemeClr val="tx1">
                    <a:lumMod val="65000"/>
                    <a:lumOff val="35000"/>
                  </a:schemeClr>
                </a:solidFill>
              </a:defRPr>
            </a:lvl4pPr>
            <a:lvl5pPr marL="1157288" indent="-128588">
              <a:buClr>
                <a:srgbClr val="A0C65C"/>
              </a:buClr>
              <a:buFont typeface="Arial" panose="020B0604020202020204" pitchFamily="34" charset="0"/>
              <a:buNone/>
              <a:defRPr>
                <a:solidFill>
                  <a:schemeClr val="tx1">
                    <a:lumMod val="65000"/>
                    <a:lumOff val="35000"/>
                  </a:schemeClr>
                </a:solidFill>
              </a:defRPr>
            </a:lvl5pPr>
          </a:lstStyle>
          <a:p>
            <a:pPr lvl="0"/>
            <a:r>
              <a:rPr lang="en-US"/>
              <a:t>Insert image</a:t>
            </a:r>
          </a:p>
        </p:txBody>
      </p:sp>
    </p:spTree>
    <p:extLst>
      <p:ext uri="{BB962C8B-B14F-4D97-AF65-F5344CB8AC3E}">
        <p14:creationId xmlns:p14="http://schemas.microsoft.com/office/powerpoint/2010/main" val="174641916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Standard-Slide-Testimonial right">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169C31CD-3798-3E45-BB2B-A9F3D88AFE04}"/>
              </a:ext>
            </a:extLst>
          </p:cNvPr>
          <p:cNvGrpSpPr/>
          <p:nvPr userDrawn="1"/>
        </p:nvGrpSpPr>
        <p:grpSpPr>
          <a:xfrm>
            <a:off x="-6703" y="4527"/>
            <a:ext cx="6858001" cy="5138973"/>
            <a:chOff x="1" y="-1"/>
            <a:chExt cx="12192000" cy="6851964"/>
          </a:xfrm>
        </p:grpSpPr>
        <p:sp>
          <p:nvSpPr>
            <p:cNvPr id="21" name="Rectangle 20">
              <a:extLst>
                <a:ext uri="{FF2B5EF4-FFF2-40B4-BE49-F238E27FC236}">
                  <a16:creationId xmlns:a16="http://schemas.microsoft.com/office/drawing/2014/main" id="{F27BE13F-456C-E04D-9C86-770B1666EBD6}"/>
                </a:ext>
              </a:extLst>
            </p:cNvPr>
            <p:cNvSpPr/>
            <p:nvPr/>
          </p:nvSpPr>
          <p:spPr>
            <a:xfrm>
              <a:off x="1" y="-1"/>
              <a:ext cx="6442364" cy="6851963"/>
            </a:xfrm>
            <a:prstGeom prst="rect">
              <a:avLst/>
            </a:prstGeom>
            <a:solidFill>
              <a:srgbClr val="0F62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22" name="Rectangle 21">
              <a:extLst>
                <a:ext uri="{FF2B5EF4-FFF2-40B4-BE49-F238E27FC236}">
                  <a16:creationId xmlns:a16="http://schemas.microsoft.com/office/drawing/2014/main" id="{5CE063AE-F1AA-FC4E-AF94-D89442541A1D}"/>
                </a:ext>
              </a:extLst>
            </p:cNvPr>
            <p:cNvSpPr/>
            <p:nvPr/>
          </p:nvSpPr>
          <p:spPr>
            <a:xfrm>
              <a:off x="6438439" y="4710544"/>
              <a:ext cx="5753562" cy="2141419"/>
            </a:xfrm>
            <a:prstGeom prst="rect">
              <a:avLst/>
            </a:prstGeom>
            <a:solidFill>
              <a:srgbClr val="2EC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ln w="0"/>
                <a:solidFill>
                  <a:schemeClr val="tx1"/>
                </a:solidFill>
                <a:effectLst>
                  <a:outerShdw blurRad="38100" dist="19050" dir="2700000" algn="tl" rotWithShape="0">
                    <a:schemeClr val="dk1">
                      <a:alpha val="40000"/>
                    </a:schemeClr>
                  </a:outerShdw>
                </a:effectLst>
              </a:endParaRPr>
            </a:p>
          </p:txBody>
        </p:sp>
      </p:grpSp>
      <p:sp>
        <p:nvSpPr>
          <p:cNvPr id="26" name="Text Placeholder 2">
            <a:extLst>
              <a:ext uri="{FF2B5EF4-FFF2-40B4-BE49-F238E27FC236}">
                <a16:creationId xmlns:a16="http://schemas.microsoft.com/office/drawing/2014/main" id="{B926FC7D-96BF-3440-B0B1-424834EF691A}"/>
              </a:ext>
            </a:extLst>
          </p:cNvPr>
          <p:cNvSpPr>
            <a:spLocks noGrp="1"/>
          </p:cNvSpPr>
          <p:nvPr>
            <p:ph type="body" idx="18" hasCustomPrompt="1"/>
          </p:nvPr>
        </p:nvSpPr>
        <p:spPr>
          <a:xfrm>
            <a:off x="3962401" y="1691694"/>
            <a:ext cx="2665555" cy="391927"/>
          </a:xfrm>
          <a:prstGeom prst="rect">
            <a:avLst/>
          </a:prstGeom>
        </p:spPr>
        <p:txBody>
          <a:bodyPr numCol="1" anchor="t">
            <a:noAutofit/>
          </a:bodyPr>
          <a:lstStyle>
            <a:lvl1pPr marL="192881" indent="-192881" algn="l">
              <a:lnSpc>
                <a:spcPct val="100000"/>
              </a:lnSpc>
              <a:buClr>
                <a:srgbClr val="A0C65C"/>
              </a:buClr>
              <a:buFont typeface="Arial" panose="020B0604020202020204" pitchFamily="34" charset="0"/>
              <a:buNone/>
              <a:defRPr sz="1575" b="1" i="0">
                <a:solidFill>
                  <a:srgbClr val="0068AC"/>
                </a:solidFill>
                <a:latin typeface="Arial Black" panose="020B0604020202020204" pitchFamily="34" charset="0"/>
                <a:cs typeface="Arial Black" panose="020B0604020202020204" pitchFamily="34" charset="0"/>
              </a:defRPr>
            </a:lvl1pPr>
            <a:lvl2pPr marL="417910" indent="-160735" algn="ctr">
              <a:buClr>
                <a:srgbClr val="A0C65C"/>
              </a:buClr>
              <a:buFont typeface="Arial" panose="020B0604020202020204" pitchFamily="34" charset="0"/>
              <a:buNone/>
              <a:defRPr sz="1125">
                <a:solidFill>
                  <a:schemeClr val="tx1">
                    <a:lumMod val="65000"/>
                    <a:lumOff val="35000"/>
                  </a:schemeClr>
                </a:solidFill>
              </a:defRPr>
            </a:lvl2pPr>
            <a:lvl3pPr marL="642938" indent="-128588" algn="ctr">
              <a:buClr>
                <a:srgbClr val="A0C65C"/>
              </a:buClr>
              <a:buFont typeface="Arial" panose="020B0604020202020204" pitchFamily="34" charset="0"/>
              <a:buNone/>
              <a:defRPr sz="1013">
                <a:solidFill>
                  <a:schemeClr val="tx1">
                    <a:lumMod val="65000"/>
                    <a:lumOff val="35000"/>
                  </a:schemeClr>
                </a:solidFill>
              </a:defRPr>
            </a:lvl3pPr>
            <a:lvl4pPr marL="900113" indent="-128588" algn="ctr">
              <a:buClr>
                <a:srgbClr val="A0C65C"/>
              </a:buClr>
              <a:buFont typeface="Arial" panose="020B0604020202020204" pitchFamily="34" charset="0"/>
              <a:buNone/>
              <a:defRPr sz="900">
                <a:solidFill>
                  <a:schemeClr val="tx1">
                    <a:lumMod val="65000"/>
                    <a:lumOff val="35000"/>
                  </a:schemeClr>
                </a:solidFill>
              </a:defRPr>
            </a:lvl4pPr>
            <a:lvl5pPr marL="1157288" indent="-128588" algn="ctr">
              <a:buClr>
                <a:srgbClr val="A0C65C"/>
              </a:buClr>
              <a:buFont typeface="Arial" panose="020B0604020202020204" pitchFamily="34" charset="0"/>
              <a:buNone/>
              <a:defRPr sz="900">
                <a:solidFill>
                  <a:schemeClr val="tx1">
                    <a:lumMod val="65000"/>
                    <a:lumOff val="35000"/>
                  </a:schemeClr>
                </a:solidFill>
              </a:defRPr>
            </a:lvl5pPr>
          </a:lstStyle>
          <a:p>
            <a:pPr lvl="0"/>
            <a:r>
              <a:rPr lang="en-US"/>
              <a:t>Click to edit text</a:t>
            </a:r>
          </a:p>
        </p:txBody>
      </p:sp>
      <p:sp>
        <p:nvSpPr>
          <p:cNvPr id="27" name="Text Placeholder 2">
            <a:extLst>
              <a:ext uri="{FF2B5EF4-FFF2-40B4-BE49-F238E27FC236}">
                <a16:creationId xmlns:a16="http://schemas.microsoft.com/office/drawing/2014/main" id="{F7209D30-E506-044D-840D-B9A83534C8B0}"/>
              </a:ext>
            </a:extLst>
          </p:cNvPr>
          <p:cNvSpPr>
            <a:spLocks noGrp="1"/>
          </p:cNvSpPr>
          <p:nvPr>
            <p:ph type="body" idx="19" hasCustomPrompt="1"/>
          </p:nvPr>
        </p:nvSpPr>
        <p:spPr>
          <a:xfrm>
            <a:off x="251178" y="1123950"/>
            <a:ext cx="3119264" cy="3702112"/>
          </a:xfrm>
          <a:prstGeom prst="rect">
            <a:avLst/>
          </a:prstGeom>
        </p:spPr>
        <p:txBody>
          <a:bodyPr numCol="1" anchor="t">
            <a:normAutofit/>
          </a:bodyPr>
          <a:lstStyle>
            <a:lvl1pPr marL="192881" indent="-192881" algn="l">
              <a:lnSpc>
                <a:spcPct val="100000"/>
              </a:lnSpc>
              <a:buClr>
                <a:srgbClr val="A0C65C"/>
              </a:buClr>
              <a:buFont typeface="Arial" panose="020B0604020202020204" pitchFamily="34" charset="0"/>
              <a:buNone/>
              <a:defRPr sz="675" b="0">
                <a:solidFill>
                  <a:schemeClr val="bg1"/>
                </a:solidFill>
              </a:defRPr>
            </a:lvl1pPr>
            <a:lvl2pPr marL="417910" indent="-160735" algn="ctr">
              <a:buClr>
                <a:srgbClr val="A0C65C"/>
              </a:buClr>
              <a:buFont typeface="Arial" panose="020B0604020202020204" pitchFamily="34" charset="0"/>
              <a:buNone/>
              <a:defRPr sz="1125">
                <a:solidFill>
                  <a:schemeClr val="tx1">
                    <a:lumMod val="65000"/>
                    <a:lumOff val="35000"/>
                  </a:schemeClr>
                </a:solidFill>
              </a:defRPr>
            </a:lvl2pPr>
            <a:lvl3pPr marL="642938" indent="-128588" algn="ctr">
              <a:buClr>
                <a:srgbClr val="A0C65C"/>
              </a:buClr>
              <a:buFont typeface="Arial" panose="020B0604020202020204" pitchFamily="34" charset="0"/>
              <a:buNone/>
              <a:defRPr sz="1013">
                <a:solidFill>
                  <a:schemeClr val="tx1">
                    <a:lumMod val="65000"/>
                    <a:lumOff val="35000"/>
                  </a:schemeClr>
                </a:solidFill>
              </a:defRPr>
            </a:lvl3pPr>
            <a:lvl4pPr marL="900113" indent="-128588" algn="ctr">
              <a:buClr>
                <a:srgbClr val="A0C65C"/>
              </a:buClr>
              <a:buFont typeface="Arial" panose="020B0604020202020204" pitchFamily="34" charset="0"/>
              <a:buNone/>
              <a:defRPr sz="900">
                <a:solidFill>
                  <a:schemeClr val="tx1">
                    <a:lumMod val="65000"/>
                    <a:lumOff val="35000"/>
                  </a:schemeClr>
                </a:solidFill>
              </a:defRPr>
            </a:lvl4pPr>
            <a:lvl5pPr marL="1157288" indent="-128588" algn="ctr">
              <a:buClr>
                <a:srgbClr val="A0C65C"/>
              </a:buClr>
              <a:buFont typeface="Arial" panose="020B0604020202020204" pitchFamily="34" charset="0"/>
              <a:buNone/>
              <a:defRPr sz="900">
                <a:solidFill>
                  <a:schemeClr val="tx1">
                    <a:lumMod val="65000"/>
                    <a:lumOff val="35000"/>
                  </a:schemeClr>
                </a:solidFill>
              </a:defRPr>
            </a:lvl5pPr>
          </a:lstStyle>
          <a:p>
            <a:pPr lvl="0"/>
            <a:r>
              <a:rPr lang="en-US"/>
              <a:t>Click to edit text</a:t>
            </a:r>
          </a:p>
        </p:txBody>
      </p:sp>
      <p:sp>
        <p:nvSpPr>
          <p:cNvPr id="29" name="Text Placeholder 2">
            <a:extLst>
              <a:ext uri="{FF2B5EF4-FFF2-40B4-BE49-F238E27FC236}">
                <a16:creationId xmlns:a16="http://schemas.microsoft.com/office/drawing/2014/main" id="{0E454A1C-F5A2-E645-9FC1-71DB54844C66}"/>
              </a:ext>
            </a:extLst>
          </p:cNvPr>
          <p:cNvSpPr>
            <a:spLocks noGrp="1"/>
          </p:cNvSpPr>
          <p:nvPr>
            <p:ph type="body" idx="23" hasCustomPrompt="1"/>
          </p:nvPr>
        </p:nvSpPr>
        <p:spPr>
          <a:xfrm>
            <a:off x="251180" y="423207"/>
            <a:ext cx="3119263" cy="391927"/>
          </a:xfrm>
          <a:prstGeom prst="rect">
            <a:avLst/>
          </a:prstGeom>
        </p:spPr>
        <p:txBody>
          <a:bodyPr numCol="1" anchor="t">
            <a:normAutofit/>
          </a:bodyPr>
          <a:lstStyle>
            <a:lvl1pPr marL="192881" indent="-192881" algn="l">
              <a:lnSpc>
                <a:spcPct val="100000"/>
              </a:lnSpc>
              <a:buClr>
                <a:srgbClr val="A0C65C"/>
              </a:buClr>
              <a:buFont typeface="Arial" panose="020B0604020202020204" pitchFamily="34" charset="0"/>
              <a:buNone/>
              <a:defRPr sz="1350" b="1">
                <a:solidFill>
                  <a:schemeClr val="bg1"/>
                </a:solidFill>
              </a:defRPr>
            </a:lvl1pPr>
            <a:lvl2pPr marL="417910" indent="-160735" algn="ctr">
              <a:buClr>
                <a:srgbClr val="A0C65C"/>
              </a:buClr>
              <a:buFont typeface="Arial" panose="020B0604020202020204" pitchFamily="34" charset="0"/>
              <a:buNone/>
              <a:defRPr sz="1125">
                <a:solidFill>
                  <a:schemeClr val="tx1">
                    <a:lumMod val="65000"/>
                    <a:lumOff val="35000"/>
                  </a:schemeClr>
                </a:solidFill>
              </a:defRPr>
            </a:lvl2pPr>
            <a:lvl3pPr marL="642938" indent="-128588" algn="ctr">
              <a:buClr>
                <a:srgbClr val="A0C65C"/>
              </a:buClr>
              <a:buFont typeface="Arial" panose="020B0604020202020204" pitchFamily="34" charset="0"/>
              <a:buNone/>
              <a:defRPr sz="1013">
                <a:solidFill>
                  <a:schemeClr val="tx1">
                    <a:lumMod val="65000"/>
                    <a:lumOff val="35000"/>
                  </a:schemeClr>
                </a:solidFill>
              </a:defRPr>
            </a:lvl3pPr>
            <a:lvl4pPr marL="900113" indent="-128588" algn="ctr">
              <a:buClr>
                <a:srgbClr val="A0C65C"/>
              </a:buClr>
              <a:buFont typeface="Arial" panose="020B0604020202020204" pitchFamily="34" charset="0"/>
              <a:buNone/>
              <a:defRPr sz="900">
                <a:solidFill>
                  <a:schemeClr val="tx1">
                    <a:lumMod val="65000"/>
                    <a:lumOff val="35000"/>
                  </a:schemeClr>
                </a:solidFill>
              </a:defRPr>
            </a:lvl4pPr>
            <a:lvl5pPr marL="1157288" indent="-128588" algn="ctr">
              <a:buClr>
                <a:srgbClr val="A0C65C"/>
              </a:buClr>
              <a:buFont typeface="Arial" panose="020B0604020202020204" pitchFamily="34" charset="0"/>
              <a:buNone/>
              <a:defRPr sz="900">
                <a:solidFill>
                  <a:schemeClr val="tx1">
                    <a:lumMod val="65000"/>
                    <a:lumOff val="35000"/>
                  </a:schemeClr>
                </a:solidFill>
              </a:defRPr>
            </a:lvl5pPr>
          </a:lstStyle>
          <a:p>
            <a:pPr lvl="0"/>
            <a:r>
              <a:rPr lang="en-US"/>
              <a:t>Title goes here</a:t>
            </a:r>
          </a:p>
        </p:txBody>
      </p:sp>
      <p:grpSp>
        <p:nvGrpSpPr>
          <p:cNvPr id="31" name="Group 30">
            <a:extLst>
              <a:ext uri="{FF2B5EF4-FFF2-40B4-BE49-F238E27FC236}">
                <a16:creationId xmlns:a16="http://schemas.microsoft.com/office/drawing/2014/main" id="{45843A1B-DA62-1A47-8867-51F5C75BC28E}"/>
              </a:ext>
            </a:extLst>
          </p:cNvPr>
          <p:cNvGrpSpPr/>
          <p:nvPr userDrawn="1"/>
        </p:nvGrpSpPr>
        <p:grpSpPr>
          <a:xfrm>
            <a:off x="4788197" y="-152400"/>
            <a:ext cx="1235825" cy="1428750"/>
            <a:chOff x="10025268" y="-18034"/>
            <a:chExt cx="2124303" cy="1946080"/>
          </a:xfrm>
        </p:grpSpPr>
        <p:sp>
          <p:nvSpPr>
            <p:cNvPr id="32" name="Parallelogram 31">
              <a:extLst>
                <a:ext uri="{FF2B5EF4-FFF2-40B4-BE49-F238E27FC236}">
                  <a16:creationId xmlns:a16="http://schemas.microsoft.com/office/drawing/2014/main" id="{271E3830-5AF3-4340-BB6A-0EA8DC0D9229}"/>
                </a:ext>
              </a:extLst>
            </p:cNvPr>
            <p:cNvSpPr/>
            <p:nvPr userDrawn="1"/>
          </p:nvSpPr>
          <p:spPr>
            <a:xfrm>
              <a:off x="10025268" y="-18034"/>
              <a:ext cx="1277643" cy="1946080"/>
            </a:xfrm>
            <a:prstGeom prst="parallelogram">
              <a:avLst>
                <a:gd name="adj" fmla="val 43349"/>
              </a:avLst>
            </a:prstGeom>
            <a:solidFill>
              <a:srgbClr val="0068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33" name="Parallelogram 32">
              <a:extLst>
                <a:ext uri="{FF2B5EF4-FFF2-40B4-BE49-F238E27FC236}">
                  <a16:creationId xmlns:a16="http://schemas.microsoft.com/office/drawing/2014/main" id="{B2B90406-BC05-3B45-8275-E05B84CFBE2C}"/>
                </a:ext>
              </a:extLst>
            </p:cNvPr>
            <p:cNvSpPr/>
            <p:nvPr userDrawn="1"/>
          </p:nvSpPr>
          <p:spPr>
            <a:xfrm>
              <a:off x="10871928" y="-18034"/>
              <a:ext cx="1277643" cy="1946080"/>
            </a:xfrm>
            <a:prstGeom prst="parallelogram">
              <a:avLst>
                <a:gd name="adj" fmla="val 43349"/>
              </a:avLst>
            </a:prstGeom>
            <a:solidFill>
              <a:srgbClr val="009E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grpSp>
      <p:sp>
        <p:nvSpPr>
          <p:cNvPr id="34" name="Text Placeholder 2">
            <a:extLst>
              <a:ext uri="{FF2B5EF4-FFF2-40B4-BE49-F238E27FC236}">
                <a16:creationId xmlns:a16="http://schemas.microsoft.com/office/drawing/2014/main" id="{8B65D0CC-3E05-1547-8F28-BB61B243475B}"/>
              </a:ext>
            </a:extLst>
          </p:cNvPr>
          <p:cNvSpPr>
            <a:spLocks noGrp="1"/>
          </p:cNvSpPr>
          <p:nvPr>
            <p:ph type="body" idx="11" hasCustomPrompt="1"/>
          </p:nvPr>
        </p:nvSpPr>
        <p:spPr>
          <a:xfrm>
            <a:off x="3962401" y="2204571"/>
            <a:ext cx="2665556" cy="294391"/>
          </a:xfrm>
          <a:prstGeom prst="rect">
            <a:avLst/>
          </a:prstGeom>
        </p:spPr>
        <p:txBody>
          <a:bodyPr numCol="1" anchor="t">
            <a:normAutofit/>
          </a:bodyPr>
          <a:lstStyle>
            <a:lvl1pPr marL="192881" indent="-192881" algn="l">
              <a:lnSpc>
                <a:spcPct val="100000"/>
              </a:lnSpc>
              <a:buClr>
                <a:srgbClr val="A0C65C"/>
              </a:buClr>
              <a:buFont typeface="Arial" panose="020B0604020202020204" pitchFamily="34" charset="0"/>
              <a:buNone/>
              <a:defRPr sz="900" b="0">
                <a:solidFill>
                  <a:srgbClr val="009EDC"/>
                </a:solidFill>
              </a:defRPr>
            </a:lvl1pPr>
            <a:lvl2pPr marL="417910" indent="-160735" algn="ctr">
              <a:buClr>
                <a:srgbClr val="A0C65C"/>
              </a:buClr>
              <a:buFont typeface="Arial" panose="020B0604020202020204" pitchFamily="34" charset="0"/>
              <a:buNone/>
              <a:defRPr sz="1125">
                <a:solidFill>
                  <a:schemeClr val="tx1">
                    <a:lumMod val="65000"/>
                    <a:lumOff val="35000"/>
                  </a:schemeClr>
                </a:solidFill>
              </a:defRPr>
            </a:lvl2pPr>
            <a:lvl3pPr marL="642938" indent="-128588" algn="ctr">
              <a:buClr>
                <a:srgbClr val="A0C65C"/>
              </a:buClr>
              <a:buFont typeface="Arial" panose="020B0604020202020204" pitchFamily="34" charset="0"/>
              <a:buNone/>
              <a:defRPr sz="1013">
                <a:solidFill>
                  <a:schemeClr val="tx1">
                    <a:lumMod val="65000"/>
                    <a:lumOff val="35000"/>
                  </a:schemeClr>
                </a:solidFill>
              </a:defRPr>
            </a:lvl3pPr>
            <a:lvl4pPr marL="900113" indent="-128588" algn="ctr">
              <a:buClr>
                <a:srgbClr val="A0C65C"/>
              </a:buClr>
              <a:buFont typeface="Arial" panose="020B0604020202020204" pitchFamily="34" charset="0"/>
              <a:buNone/>
              <a:defRPr sz="900">
                <a:solidFill>
                  <a:schemeClr val="tx1">
                    <a:lumMod val="65000"/>
                    <a:lumOff val="35000"/>
                  </a:schemeClr>
                </a:solidFill>
              </a:defRPr>
            </a:lvl4pPr>
            <a:lvl5pPr marL="1157288" indent="-128588" algn="ctr">
              <a:buClr>
                <a:srgbClr val="A0C65C"/>
              </a:buClr>
              <a:buFont typeface="Arial" panose="020B0604020202020204" pitchFamily="34" charset="0"/>
              <a:buNone/>
              <a:defRPr sz="900">
                <a:solidFill>
                  <a:schemeClr val="tx1">
                    <a:lumMod val="65000"/>
                    <a:lumOff val="35000"/>
                  </a:schemeClr>
                </a:solidFill>
              </a:defRPr>
            </a:lvl5pPr>
          </a:lstStyle>
          <a:p>
            <a:pPr lvl="0"/>
            <a:r>
              <a:rPr lang="en-US"/>
              <a:t>Click to edit text</a:t>
            </a:r>
          </a:p>
        </p:txBody>
      </p:sp>
      <p:sp>
        <p:nvSpPr>
          <p:cNvPr id="13" name="Content Placeholder 2">
            <a:extLst>
              <a:ext uri="{FF2B5EF4-FFF2-40B4-BE49-F238E27FC236}">
                <a16:creationId xmlns:a16="http://schemas.microsoft.com/office/drawing/2014/main" id="{13D48837-2D2F-AA43-939B-D66994B03A86}"/>
              </a:ext>
            </a:extLst>
          </p:cNvPr>
          <p:cNvSpPr>
            <a:spLocks noGrp="1"/>
          </p:cNvSpPr>
          <p:nvPr>
            <p:ph idx="22" hasCustomPrompt="1"/>
          </p:nvPr>
        </p:nvSpPr>
        <p:spPr>
          <a:xfrm>
            <a:off x="4289939" y="2583196"/>
            <a:ext cx="1901952" cy="1899431"/>
          </a:xfrm>
          <a:prstGeom prst="ellipse">
            <a:avLst/>
          </a:prstGeom>
          <a:ln w="28575">
            <a:solidFill>
              <a:schemeClr val="bg1"/>
            </a:solidFill>
          </a:ln>
        </p:spPr>
        <p:txBody>
          <a:bodyPr>
            <a:normAutofit/>
          </a:bodyPr>
          <a:lstStyle>
            <a:lvl1pPr>
              <a:buClr>
                <a:srgbClr val="A0C65C"/>
              </a:buClr>
              <a:buNone/>
              <a:defRPr sz="1013">
                <a:solidFill>
                  <a:schemeClr val="tx1">
                    <a:lumMod val="65000"/>
                    <a:lumOff val="35000"/>
                  </a:schemeClr>
                </a:solidFill>
              </a:defRPr>
            </a:lvl1pPr>
            <a:lvl2pPr marL="417910" indent="-160735">
              <a:buClr>
                <a:srgbClr val="A0C65C"/>
              </a:buClr>
              <a:buFont typeface="Arial" panose="020B0604020202020204" pitchFamily="34" charset="0"/>
              <a:buNone/>
              <a:defRPr>
                <a:solidFill>
                  <a:schemeClr val="tx1">
                    <a:lumMod val="65000"/>
                    <a:lumOff val="35000"/>
                  </a:schemeClr>
                </a:solidFill>
              </a:defRPr>
            </a:lvl2pPr>
            <a:lvl3pPr marL="642938" indent="-128588">
              <a:buClr>
                <a:srgbClr val="A0C65C"/>
              </a:buClr>
              <a:buFont typeface="Arial" panose="020B0604020202020204" pitchFamily="34" charset="0"/>
              <a:buNone/>
              <a:defRPr>
                <a:solidFill>
                  <a:schemeClr val="tx1">
                    <a:lumMod val="65000"/>
                    <a:lumOff val="35000"/>
                  </a:schemeClr>
                </a:solidFill>
              </a:defRPr>
            </a:lvl3pPr>
            <a:lvl4pPr marL="900113" indent="-128588">
              <a:buClr>
                <a:srgbClr val="A0C65C"/>
              </a:buClr>
              <a:buFont typeface="Arial" panose="020B0604020202020204" pitchFamily="34" charset="0"/>
              <a:buNone/>
              <a:defRPr>
                <a:solidFill>
                  <a:schemeClr val="tx1">
                    <a:lumMod val="65000"/>
                    <a:lumOff val="35000"/>
                  </a:schemeClr>
                </a:solidFill>
              </a:defRPr>
            </a:lvl4pPr>
            <a:lvl5pPr marL="1157288" indent="-128588">
              <a:buClr>
                <a:srgbClr val="A0C65C"/>
              </a:buClr>
              <a:buFont typeface="Arial" panose="020B0604020202020204" pitchFamily="34" charset="0"/>
              <a:buNone/>
              <a:defRPr>
                <a:solidFill>
                  <a:schemeClr val="tx1">
                    <a:lumMod val="65000"/>
                    <a:lumOff val="35000"/>
                  </a:schemeClr>
                </a:solidFill>
              </a:defRPr>
            </a:lvl5pPr>
          </a:lstStyle>
          <a:p>
            <a:pPr lvl="0"/>
            <a:r>
              <a:rPr lang="en-US"/>
              <a:t>Insert image</a:t>
            </a:r>
          </a:p>
        </p:txBody>
      </p:sp>
    </p:spTree>
    <p:extLst>
      <p:ext uri="{BB962C8B-B14F-4D97-AF65-F5344CB8AC3E}">
        <p14:creationId xmlns:p14="http://schemas.microsoft.com/office/powerpoint/2010/main" val="411770721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Standard-Slide-Testimonial left">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F27BE13F-456C-E04D-9C86-770B1666EBD6}"/>
              </a:ext>
            </a:extLst>
          </p:cNvPr>
          <p:cNvSpPr/>
          <p:nvPr/>
        </p:nvSpPr>
        <p:spPr>
          <a:xfrm>
            <a:off x="3236380" y="4528"/>
            <a:ext cx="3623831" cy="5138972"/>
          </a:xfrm>
          <a:prstGeom prst="rect">
            <a:avLst/>
          </a:prstGeom>
          <a:solidFill>
            <a:srgbClr val="0F62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22" name="Rectangle 21">
            <a:extLst>
              <a:ext uri="{FF2B5EF4-FFF2-40B4-BE49-F238E27FC236}">
                <a16:creationId xmlns:a16="http://schemas.microsoft.com/office/drawing/2014/main" id="{5CE063AE-F1AA-FC4E-AF94-D89442541A1D}"/>
              </a:ext>
            </a:extLst>
          </p:cNvPr>
          <p:cNvSpPr/>
          <p:nvPr/>
        </p:nvSpPr>
        <p:spPr>
          <a:xfrm>
            <a:off x="1" y="3532909"/>
            <a:ext cx="3236379" cy="1606064"/>
          </a:xfrm>
          <a:prstGeom prst="rect">
            <a:avLst/>
          </a:prstGeom>
          <a:solidFill>
            <a:srgbClr val="2EC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ln w="0"/>
              <a:solidFill>
                <a:schemeClr val="tx1"/>
              </a:solidFill>
              <a:effectLst>
                <a:outerShdw blurRad="38100" dist="19050" dir="2700000" algn="tl" rotWithShape="0">
                  <a:schemeClr val="dk1">
                    <a:alpha val="40000"/>
                  </a:schemeClr>
                </a:outerShdw>
              </a:effectLst>
            </a:endParaRPr>
          </a:p>
        </p:txBody>
      </p:sp>
      <p:sp>
        <p:nvSpPr>
          <p:cNvPr id="26" name="Text Placeholder 2">
            <a:extLst>
              <a:ext uri="{FF2B5EF4-FFF2-40B4-BE49-F238E27FC236}">
                <a16:creationId xmlns:a16="http://schemas.microsoft.com/office/drawing/2014/main" id="{B926FC7D-96BF-3440-B0B1-424834EF691A}"/>
              </a:ext>
            </a:extLst>
          </p:cNvPr>
          <p:cNvSpPr>
            <a:spLocks noGrp="1"/>
          </p:cNvSpPr>
          <p:nvPr userDrawn="1">
            <p:ph type="body" idx="18" hasCustomPrompt="1"/>
          </p:nvPr>
        </p:nvSpPr>
        <p:spPr>
          <a:xfrm>
            <a:off x="243355" y="1696222"/>
            <a:ext cx="2706684" cy="391927"/>
          </a:xfrm>
          <a:prstGeom prst="rect">
            <a:avLst/>
          </a:prstGeom>
        </p:spPr>
        <p:txBody>
          <a:bodyPr numCol="1" anchor="t">
            <a:noAutofit/>
          </a:bodyPr>
          <a:lstStyle>
            <a:lvl1pPr marL="192881" indent="-192881" algn="l">
              <a:lnSpc>
                <a:spcPct val="100000"/>
              </a:lnSpc>
              <a:buClr>
                <a:srgbClr val="A0C65C"/>
              </a:buClr>
              <a:buFont typeface="Arial" panose="020B0604020202020204" pitchFamily="34" charset="0"/>
              <a:buNone/>
              <a:defRPr sz="1575" b="1" i="0">
                <a:solidFill>
                  <a:srgbClr val="0068AC"/>
                </a:solidFill>
                <a:latin typeface="Arial Black" panose="020B0604020202020204" pitchFamily="34" charset="0"/>
                <a:cs typeface="Arial Black" panose="020B0604020202020204" pitchFamily="34" charset="0"/>
              </a:defRPr>
            </a:lvl1pPr>
            <a:lvl2pPr marL="417910" indent="-160735" algn="ctr">
              <a:buClr>
                <a:srgbClr val="A0C65C"/>
              </a:buClr>
              <a:buFont typeface="Arial" panose="020B0604020202020204" pitchFamily="34" charset="0"/>
              <a:buNone/>
              <a:defRPr sz="1125">
                <a:solidFill>
                  <a:schemeClr val="tx1">
                    <a:lumMod val="65000"/>
                    <a:lumOff val="35000"/>
                  </a:schemeClr>
                </a:solidFill>
              </a:defRPr>
            </a:lvl2pPr>
            <a:lvl3pPr marL="642938" indent="-128588" algn="ctr">
              <a:buClr>
                <a:srgbClr val="A0C65C"/>
              </a:buClr>
              <a:buFont typeface="Arial" panose="020B0604020202020204" pitchFamily="34" charset="0"/>
              <a:buNone/>
              <a:defRPr sz="1013">
                <a:solidFill>
                  <a:schemeClr val="tx1">
                    <a:lumMod val="65000"/>
                    <a:lumOff val="35000"/>
                  </a:schemeClr>
                </a:solidFill>
              </a:defRPr>
            </a:lvl3pPr>
            <a:lvl4pPr marL="900113" indent="-128588" algn="ctr">
              <a:buClr>
                <a:srgbClr val="A0C65C"/>
              </a:buClr>
              <a:buFont typeface="Arial" panose="020B0604020202020204" pitchFamily="34" charset="0"/>
              <a:buNone/>
              <a:defRPr sz="900">
                <a:solidFill>
                  <a:schemeClr val="tx1">
                    <a:lumMod val="65000"/>
                    <a:lumOff val="35000"/>
                  </a:schemeClr>
                </a:solidFill>
              </a:defRPr>
            </a:lvl4pPr>
            <a:lvl5pPr marL="1157288" indent="-128588" algn="ctr">
              <a:buClr>
                <a:srgbClr val="A0C65C"/>
              </a:buClr>
              <a:buFont typeface="Arial" panose="020B0604020202020204" pitchFamily="34" charset="0"/>
              <a:buNone/>
              <a:defRPr sz="900">
                <a:solidFill>
                  <a:schemeClr val="tx1">
                    <a:lumMod val="65000"/>
                    <a:lumOff val="35000"/>
                  </a:schemeClr>
                </a:solidFill>
              </a:defRPr>
            </a:lvl5pPr>
          </a:lstStyle>
          <a:p>
            <a:pPr lvl="0"/>
            <a:r>
              <a:rPr lang="en-US"/>
              <a:t>Click to edit text</a:t>
            </a:r>
          </a:p>
        </p:txBody>
      </p:sp>
      <p:grpSp>
        <p:nvGrpSpPr>
          <p:cNvPr id="31" name="Group 30">
            <a:extLst>
              <a:ext uri="{FF2B5EF4-FFF2-40B4-BE49-F238E27FC236}">
                <a16:creationId xmlns:a16="http://schemas.microsoft.com/office/drawing/2014/main" id="{45843A1B-DA62-1A47-8867-51F5C75BC28E}"/>
              </a:ext>
            </a:extLst>
          </p:cNvPr>
          <p:cNvGrpSpPr/>
          <p:nvPr userDrawn="1"/>
        </p:nvGrpSpPr>
        <p:grpSpPr>
          <a:xfrm>
            <a:off x="1166575" y="-152400"/>
            <a:ext cx="1235825" cy="1428750"/>
            <a:chOff x="10025268" y="-18034"/>
            <a:chExt cx="2124303" cy="1946080"/>
          </a:xfrm>
        </p:grpSpPr>
        <p:sp>
          <p:nvSpPr>
            <p:cNvPr id="32" name="Parallelogram 31">
              <a:extLst>
                <a:ext uri="{FF2B5EF4-FFF2-40B4-BE49-F238E27FC236}">
                  <a16:creationId xmlns:a16="http://schemas.microsoft.com/office/drawing/2014/main" id="{271E3830-5AF3-4340-BB6A-0EA8DC0D9229}"/>
                </a:ext>
              </a:extLst>
            </p:cNvPr>
            <p:cNvSpPr/>
            <p:nvPr userDrawn="1"/>
          </p:nvSpPr>
          <p:spPr>
            <a:xfrm>
              <a:off x="10025268" y="-18034"/>
              <a:ext cx="1277643" cy="1946080"/>
            </a:xfrm>
            <a:prstGeom prst="parallelogram">
              <a:avLst>
                <a:gd name="adj" fmla="val 43349"/>
              </a:avLst>
            </a:prstGeom>
            <a:solidFill>
              <a:srgbClr val="0068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33" name="Parallelogram 32">
              <a:extLst>
                <a:ext uri="{FF2B5EF4-FFF2-40B4-BE49-F238E27FC236}">
                  <a16:creationId xmlns:a16="http://schemas.microsoft.com/office/drawing/2014/main" id="{B2B90406-BC05-3B45-8275-E05B84CFBE2C}"/>
                </a:ext>
              </a:extLst>
            </p:cNvPr>
            <p:cNvSpPr/>
            <p:nvPr userDrawn="1"/>
          </p:nvSpPr>
          <p:spPr>
            <a:xfrm>
              <a:off x="10871928" y="-18034"/>
              <a:ext cx="1277643" cy="1946080"/>
            </a:xfrm>
            <a:prstGeom prst="parallelogram">
              <a:avLst>
                <a:gd name="adj" fmla="val 43349"/>
              </a:avLst>
            </a:prstGeom>
            <a:solidFill>
              <a:srgbClr val="009E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grpSp>
      <p:sp>
        <p:nvSpPr>
          <p:cNvPr id="34" name="Text Placeholder 2">
            <a:extLst>
              <a:ext uri="{FF2B5EF4-FFF2-40B4-BE49-F238E27FC236}">
                <a16:creationId xmlns:a16="http://schemas.microsoft.com/office/drawing/2014/main" id="{8B65D0CC-3E05-1547-8F28-BB61B243475B}"/>
              </a:ext>
            </a:extLst>
          </p:cNvPr>
          <p:cNvSpPr>
            <a:spLocks noGrp="1"/>
          </p:cNvSpPr>
          <p:nvPr userDrawn="1">
            <p:ph type="body" idx="11" hasCustomPrompt="1"/>
          </p:nvPr>
        </p:nvSpPr>
        <p:spPr>
          <a:xfrm>
            <a:off x="243355" y="2204571"/>
            <a:ext cx="2706685" cy="294391"/>
          </a:xfrm>
          <a:prstGeom prst="rect">
            <a:avLst/>
          </a:prstGeom>
        </p:spPr>
        <p:txBody>
          <a:bodyPr numCol="1" anchor="t">
            <a:normAutofit/>
          </a:bodyPr>
          <a:lstStyle>
            <a:lvl1pPr marL="192881" indent="-192881" algn="l">
              <a:lnSpc>
                <a:spcPct val="100000"/>
              </a:lnSpc>
              <a:buClr>
                <a:srgbClr val="A0C65C"/>
              </a:buClr>
              <a:buFont typeface="Arial" panose="020B0604020202020204" pitchFamily="34" charset="0"/>
              <a:buNone/>
              <a:defRPr sz="900" b="0">
                <a:solidFill>
                  <a:srgbClr val="009EDC"/>
                </a:solidFill>
              </a:defRPr>
            </a:lvl1pPr>
            <a:lvl2pPr marL="417910" indent="-160735" algn="ctr">
              <a:buClr>
                <a:srgbClr val="A0C65C"/>
              </a:buClr>
              <a:buFont typeface="Arial" panose="020B0604020202020204" pitchFamily="34" charset="0"/>
              <a:buNone/>
              <a:defRPr sz="1125">
                <a:solidFill>
                  <a:schemeClr val="tx1">
                    <a:lumMod val="65000"/>
                    <a:lumOff val="35000"/>
                  </a:schemeClr>
                </a:solidFill>
              </a:defRPr>
            </a:lvl2pPr>
            <a:lvl3pPr marL="642938" indent="-128588" algn="ctr">
              <a:buClr>
                <a:srgbClr val="A0C65C"/>
              </a:buClr>
              <a:buFont typeface="Arial" panose="020B0604020202020204" pitchFamily="34" charset="0"/>
              <a:buNone/>
              <a:defRPr sz="1013">
                <a:solidFill>
                  <a:schemeClr val="tx1">
                    <a:lumMod val="65000"/>
                    <a:lumOff val="35000"/>
                  </a:schemeClr>
                </a:solidFill>
              </a:defRPr>
            </a:lvl3pPr>
            <a:lvl4pPr marL="900113" indent="-128588" algn="ctr">
              <a:buClr>
                <a:srgbClr val="A0C65C"/>
              </a:buClr>
              <a:buFont typeface="Arial" panose="020B0604020202020204" pitchFamily="34" charset="0"/>
              <a:buNone/>
              <a:defRPr sz="900">
                <a:solidFill>
                  <a:schemeClr val="tx1">
                    <a:lumMod val="65000"/>
                    <a:lumOff val="35000"/>
                  </a:schemeClr>
                </a:solidFill>
              </a:defRPr>
            </a:lvl4pPr>
            <a:lvl5pPr marL="1157288" indent="-128588" algn="ctr">
              <a:buClr>
                <a:srgbClr val="A0C65C"/>
              </a:buClr>
              <a:buFont typeface="Arial" panose="020B0604020202020204" pitchFamily="34" charset="0"/>
              <a:buNone/>
              <a:defRPr sz="900">
                <a:solidFill>
                  <a:schemeClr val="tx1">
                    <a:lumMod val="65000"/>
                    <a:lumOff val="35000"/>
                  </a:schemeClr>
                </a:solidFill>
              </a:defRPr>
            </a:lvl5pPr>
          </a:lstStyle>
          <a:p>
            <a:pPr lvl="0"/>
            <a:r>
              <a:rPr lang="en-US"/>
              <a:t>Click to edit text</a:t>
            </a:r>
          </a:p>
        </p:txBody>
      </p:sp>
      <p:sp>
        <p:nvSpPr>
          <p:cNvPr id="2" name="Rectangle 1">
            <a:extLst>
              <a:ext uri="{FF2B5EF4-FFF2-40B4-BE49-F238E27FC236}">
                <a16:creationId xmlns:a16="http://schemas.microsoft.com/office/drawing/2014/main" id="{3F14A12B-ED5E-7E4B-8EFF-7D686D299272}"/>
              </a:ext>
            </a:extLst>
          </p:cNvPr>
          <p:cNvSpPr/>
          <p:nvPr userDrawn="1"/>
        </p:nvSpPr>
        <p:spPr>
          <a:xfrm>
            <a:off x="228600" y="334738"/>
            <a:ext cx="228600" cy="7130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4" name="Text Placeholder 2">
            <a:extLst>
              <a:ext uri="{FF2B5EF4-FFF2-40B4-BE49-F238E27FC236}">
                <a16:creationId xmlns:a16="http://schemas.microsoft.com/office/drawing/2014/main" id="{E6265F74-EA53-1745-A96B-9007679B5E64}"/>
              </a:ext>
            </a:extLst>
          </p:cNvPr>
          <p:cNvSpPr>
            <a:spLocks noGrp="1"/>
          </p:cNvSpPr>
          <p:nvPr>
            <p:ph type="body" idx="19" hasCustomPrompt="1"/>
          </p:nvPr>
        </p:nvSpPr>
        <p:spPr>
          <a:xfrm>
            <a:off x="3495382" y="1123950"/>
            <a:ext cx="3119264" cy="3702112"/>
          </a:xfrm>
          <a:prstGeom prst="rect">
            <a:avLst/>
          </a:prstGeom>
        </p:spPr>
        <p:txBody>
          <a:bodyPr numCol="1" anchor="t">
            <a:normAutofit/>
          </a:bodyPr>
          <a:lstStyle>
            <a:lvl1pPr marL="192881" indent="-192881" algn="l">
              <a:lnSpc>
                <a:spcPct val="100000"/>
              </a:lnSpc>
              <a:buClr>
                <a:srgbClr val="A0C65C"/>
              </a:buClr>
              <a:buFont typeface="Arial" panose="020B0604020202020204" pitchFamily="34" charset="0"/>
              <a:buNone/>
              <a:defRPr sz="675" b="0">
                <a:solidFill>
                  <a:schemeClr val="bg1"/>
                </a:solidFill>
              </a:defRPr>
            </a:lvl1pPr>
            <a:lvl2pPr marL="417910" indent="-160735" algn="ctr">
              <a:buClr>
                <a:srgbClr val="A0C65C"/>
              </a:buClr>
              <a:buFont typeface="Arial" panose="020B0604020202020204" pitchFamily="34" charset="0"/>
              <a:buNone/>
              <a:defRPr sz="1125">
                <a:solidFill>
                  <a:schemeClr val="tx1">
                    <a:lumMod val="65000"/>
                    <a:lumOff val="35000"/>
                  </a:schemeClr>
                </a:solidFill>
              </a:defRPr>
            </a:lvl2pPr>
            <a:lvl3pPr marL="642938" indent="-128588" algn="ctr">
              <a:buClr>
                <a:srgbClr val="A0C65C"/>
              </a:buClr>
              <a:buFont typeface="Arial" panose="020B0604020202020204" pitchFamily="34" charset="0"/>
              <a:buNone/>
              <a:defRPr sz="1013">
                <a:solidFill>
                  <a:schemeClr val="tx1">
                    <a:lumMod val="65000"/>
                    <a:lumOff val="35000"/>
                  </a:schemeClr>
                </a:solidFill>
              </a:defRPr>
            </a:lvl3pPr>
            <a:lvl4pPr marL="900113" indent="-128588" algn="ctr">
              <a:buClr>
                <a:srgbClr val="A0C65C"/>
              </a:buClr>
              <a:buFont typeface="Arial" panose="020B0604020202020204" pitchFamily="34" charset="0"/>
              <a:buNone/>
              <a:defRPr sz="900">
                <a:solidFill>
                  <a:schemeClr val="tx1">
                    <a:lumMod val="65000"/>
                    <a:lumOff val="35000"/>
                  </a:schemeClr>
                </a:solidFill>
              </a:defRPr>
            </a:lvl4pPr>
            <a:lvl5pPr marL="1157288" indent="-128588" algn="ctr">
              <a:buClr>
                <a:srgbClr val="A0C65C"/>
              </a:buClr>
              <a:buFont typeface="Arial" panose="020B0604020202020204" pitchFamily="34" charset="0"/>
              <a:buNone/>
              <a:defRPr sz="900">
                <a:solidFill>
                  <a:schemeClr val="tx1">
                    <a:lumMod val="65000"/>
                    <a:lumOff val="35000"/>
                  </a:schemeClr>
                </a:solidFill>
              </a:defRPr>
            </a:lvl5pPr>
          </a:lstStyle>
          <a:p>
            <a:pPr lvl="0"/>
            <a:r>
              <a:rPr lang="en-US"/>
              <a:t>Click to edit text</a:t>
            </a:r>
          </a:p>
        </p:txBody>
      </p:sp>
      <p:sp>
        <p:nvSpPr>
          <p:cNvPr id="15" name="Text Placeholder 2">
            <a:extLst>
              <a:ext uri="{FF2B5EF4-FFF2-40B4-BE49-F238E27FC236}">
                <a16:creationId xmlns:a16="http://schemas.microsoft.com/office/drawing/2014/main" id="{E576657A-3A37-5640-9072-CEDBBA1CA580}"/>
              </a:ext>
            </a:extLst>
          </p:cNvPr>
          <p:cNvSpPr>
            <a:spLocks noGrp="1"/>
          </p:cNvSpPr>
          <p:nvPr>
            <p:ph type="body" idx="23" hasCustomPrompt="1"/>
          </p:nvPr>
        </p:nvSpPr>
        <p:spPr>
          <a:xfrm>
            <a:off x="3495383" y="423207"/>
            <a:ext cx="3119263" cy="391927"/>
          </a:xfrm>
          <a:prstGeom prst="rect">
            <a:avLst/>
          </a:prstGeom>
        </p:spPr>
        <p:txBody>
          <a:bodyPr numCol="1" anchor="t">
            <a:normAutofit/>
          </a:bodyPr>
          <a:lstStyle>
            <a:lvl1pPr marL="192881" indent="-192881" algn="l">
              <a:lnSpc>
                <a:spcPct val="100000"/>
              </a:lnSpc>
              <a:buClr>
                <a:srgbClr val="A0C65C"/>
              </a:buClr>
              <a:buFont typeface="Arial" panose="020B0604020202020204" pitchFamily="34" charset="0"/>
              <a:buNone/>
              <a:defRPr sz="1350" b="1">
                <a:solidFill>
                  <a:schemeClr val="bg1"/>
                </a:solidFill>
              </a:defRPr>
            </a:lvl1pPr>
            <a:lvl2pPr marL="417910" indent="-160735" algn="ctr">
              <a:buClr>
                <a:srgbClr val="A0C65C"/>
              </a:buClr>
              <a:buFont typeface="Arial" panose="020B0604020202020204" pitchFamily="34" charset="0"/>
              <a:buNone/>
              <a:defRPr sz="1125">
                <a:solidFill>
                  <a:schemeClr val="tx1">
                    <a:lumMod val="65000"/>
                    <a:lumOff val="35000"/>
                  </a:schemeClr>
                </a:solidFill>
              </a:defRPr>
            </a:lvl2pPr>
            <a:lvl3pPr marL="642938" indent="-128588" algn="ctr">
              <a:buClr>
                <a:srgbClr val="A0C65C"/>
              </a:buClr>
              <a:buFont typeface="Arial" panose="020B0604020202020204" pitchFamily="34" charset="0"/>
              <a:buNone/>
              <a:defRPr sz="1013">
                <a:solidFill>
                  <a:schemeClr val="tx1">
                    <a:lumMod val="65000"/>
                    <a:lumOff val="35000"/>
                  </a:schemeClr>
                </a:solidFill>
              </a:defRPr>
            </a:lvl3pPr>
            <a:lvl4pPr marL="900113" indent="-128588" algn="ctr">
              <a:buClr>
                <a:srgbClr val="A0C65C"/>
              </a:buClr>
              <a:buFont typeface="Arial" panose="020B0604020202020204" pitchFamily="34" charset="0"/>
              <a:buNone/>
              <a:defRPr sz="900">
                <a:solidFill>
                  <a:schemeClr val="tx1">
                    <a:lumMod val="65000"/>
                    <a:lumOff val="35000"/>
                  </a:schemeClr>
                </a:solidFill>
              </a:defRPr>
            </a:lvl4pPr>
            <a:lvl5pPr marL="1157288" indent="-128588" algn="ctr">
              <a:buClr>
                <a:srgbClr val="A0C65C"/>
              </a:buClr>
              <a:buFont typeface="Arial" panose="020B0604020202020204" pitchFamily="34" charset="0"/>
              <a:buNone/>
              <a:defRPr sz="900">
                <a:solidFill>
                  <a:schemeClr val="tx1">
                    <a:lumMod val="65000"/>
                    <a:lumOff val="35000"/>
                  </a:schemeClr>
                </a:solidFill>
              </a:defRPr>
            </a:lvl5pPr>
          </a:lstStyle>
          <a:p>
            <a:pPr lvl="0"/>
            <a:r>
              <a:rPr lang="en-US"/>
              <a:t>Title goes here</a:t>
            </a:r>
          </a:p>
        </p:txBody>
      </p:sp>
      <p:sp>
        <p:nvSpPr>
          <p:cNvPr id="13" name="Content Placeholder 2">
            <a:extLst>
              <a:ext uri="{FF2B5EF4-FFF2-40B4-BE49-F238E27FC236}">
                <a16:creationId xmlns:a16="http://schemas.microsoft.com/office/drawing/2014/main" id="{1F9926AD-E3EB-9745-8167-6830B68ABD84}"/>
              </a:ext>
            </a:extLst>
          </p:cNvPr>
          <p:cNvSpPr>
            <a:spLocks noGrp="1"/>
          </p:cNvSpPr>
          <p:nvPr>
            <p:ph idx="22" hasCustomPrompt="1"/>
          </p:nvPr>
        </p:nvSpPr>
        <p:spPr>
          <a:xfrm>
            <a:off x="667213" y="2583195"/>
            <a:ext cx="1901952" cy="1899431"/>
          </a:xfrm>
          <a:prstGeom prst="ellipse">
            <a:avLst/>
          </a:prstGeom>
          <a:ln w="28575">
            <a:solidFill>
              <a:schemeClr val="bg1"/>
            </a:solidFill>
          </a:ln>
        </p:spPr>
        <p:txBody>
          <a:bodyPr>
            <a:normAutofit/>
          </a:bodyPr>
          <a:lstStyle>
            <a:lvl1pPr>
              <a:buClr>
                <a:srgbClr val="A0C65C"/>
              </a:buClr>
              <a:buNone/>
              <a:defRPr sz="1013">
                <a:solidFill>
                  <a:schemeClr val="tx1">
                    <a:lumMod val="65000"/>
                    <a:lumOff val="35000"/>
                  </a:schemeClr>
                </a:solidFill>
              </a:defRPr>
            </a:lvl1pPr>
            <a:lvl2pPr marL="417910" indent="-160735">
              <a:buClr>
                <a:srgbClr val="A0C65C"/>
              </a:buClr>
              <a:buFont typeface="Arial" panose="020B0604020202020204" pitchFamily="34" charset="0"/>
              <a:buNone/>
              <a:defRPr>
                <a:solidFill>
                  <a:schemeClr val="tx1">
                    <a:lumMod val="65000"/>
                    <a:lumOff val="35000"/>
                  </a:schemeClr>
                </a:solidFill>
              </a:defRPr>
            </a:lvl2pPr>
            <a:lvl3pPr marL="642938" indent="-128588">
              <a:buClr>
                <a:srgbClr val="A0C65C"/>
              </a:buClr>
              <a:buFont typeface="Arial" panose="020B0604020202020204" pitchFamily="34" charset="0"/>
              <a:buNone/>
              <a:defRPr>
                <a:solidFill>
                  <a:schemeClr val="tx1">
                    <a:lumMod val="65000"/>
                    <a:lumOff val="35000"/>
                  </a:schemeClr>
                </a:solidFill>
              </a:defRPr>
            </a:lvl3pPr>
            <a:lvl4pPr marL="900113" indent="-128588">
              <a:buClr>
                <a:srgbClr val="A0C65C"/>
              </a:buClr>
              <a:buFont typeface="Arial" panose="020B0604020202020204" pitchFamily="34" charset="0"/>
              <a:buNone/>
              <a:defRPr>
                <a:solidFill>
                  <a:schemeClr val="tx1">
                    <a:lumMod val="65000"/>
                    <a:lumOff val="35000"/>
                  </a:schemeClr>
                </a:solidFill>
              </a:defRPr>
            </a:lvl4pPr>
            <a:lvl5pPr marL="1157288" indent="-128588">
              <a:buClr>
                <a:srgbClr val="A0C65C"/>
              </a:buClr>
              <a:buFont typeface="Arial" panose="020B0604020202020204" pitchFamily="34" charset="0"/>
              <a:buNone/>
              <a:defRPr>
                <a:solidFill>
                  <a:schemeClr val="tx1">
                    <a:lumMod val="65000"/>
                    <a:lumOff val="35000"/>
                  </a:schemeClr>
                </a:solidFill>
              </a:defRPr>
            </a:lvl5pPr>
          </a:lstStyle>
          <a:p>
            <a:pPr lvl="0"/>
            <a:r>
              <a:rPr lang="en-US"/>
              <a:t>Insert image</a:t>
            </a:r>
          </a:p>
        </p:txBody>
      </p:sp>
    </p:spTree>
    <p:extLst>
      <p:ext uri="{BB962C8B-B14F-4D97-AF65-F5344CB8AC3E}">
        <p14:creationId xmlns:p14="http://schemas.microsoft.com/office/powerpoint/2010/main" val="267458266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Standard-Slide-Laptop">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14CE242-9B10-4840-A395-F73392495836}"/>
              </a:ext>
            </a:extLst>
          </p:cNvPr>
          <p:cNvSpPr/>
          <p:nvPr userDrawn="1"/>
        </p:nvSpPr>
        <p:spPr>
          <a:xfrm>
            <a:off x="0" y="4476750"/>
            <a:ext cx="1257300" cy="609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2" name="Title 1"/>
          <p:cNvSpPr>
            <a:spLocks noGrp="1"/>
          </p:cNvSpPr>
          <p:nvPr>
            <p:ph type="title"/>
          </p:nvPr>
        </p:nvSpPr>
        <p:spPr>
          <a:xfrm>
            <a:off x="342900" y="205979"/>
            <a:ext cx="6400800" cy="755764"/>
          </a:xfrm>
          <a:prstGeom prst="rect">
            <a:avLst/>
          </a:prstGeom>
        </p:spPr>
        <p:txBody>
          <a:bodyPr/>
          <a:lstStyle/>
          <a:p>
            <a:r>
              <a:rPr lang="en-US"/>
              <a:t>Click to edit Master title style</a:t>
            </a:r>
          </a:p>
        </p:txBody>
      </p:sp>
      <p:sp>
        <p:nvSpPr>
          <p:cNvPr id="4" name="Slide Number Placeholder 3">
            <a:extLst>
              <a:ext uri="{FF2B5EF4-FFF2-40B4-BE49-F238E27FC236}">
                <a16:creationId xmlns:a16="http://schemas.microsoft.com/office/drawing/2014/main" id="{41DE2298-236A-BB41-9E27-B1589613B66E}"/>
              </a:ext>
            </a:extLst>
          </p:cNvPr>
          <p:cNvSpPr txBox="1">
            <a:spLocks/>
          </p:cNvSpPr>
          <p:nvPr userDrawn="1"/>
        </p:nvSpPr>
        <p:spPr>
          <a:xfrm>
            <a:off x="6364596" y="4692015"/>
            <a:ext cx="493404" cy="2159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94">
                <a:solidFill>
                  <a:schemeClr val="bg1">
                    <a:lumMod val="75000"/>
                  </a:schemeClr>
                </a:solidFill>
                <a:latin typeface="Arial" panose="020B0604020202020204" pitchFamily="34" charset="0"/>
                <a:cs typeface="Arial" panose="020B0604020202020204" pitchFamily="34" charset="0"/>
              </a:rPr>
              <a:t>Page </a:t>
            </a:r>
            <a:fld id="{B4DC8489-238C-DE49-B14D-0582873A6918}" type="slidenum">
              <a:rPr lang="en-US" sz="394" smtClean="0">
                <a:solidFill>
                  <a:schemeClr val="bg1">
                    <a:lumMod val="75000"/>
                  </a:schemeClr>
                </a:solidFill>
                <a:latin typeface="Arial" panose="020B0604020202020204" pitchFamily="34" charset="0"/>
                <a:cs typeface="Arial" panose="020B0604020202020204" pitchFamily="34" charset="0"/>
              </a:rPr>
              <a:pPr/>
              <a:t>‹#›</a:t>
            </a:fld>
            <a:endParaRPr lang="en-US" sz="394">
              <a:solidFill>
                <a:schemeClr val="bg1">
                  <a:lumMod val="75000"/>
                </a:schemeClr>
              </a:solidFill>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87BB37A3-C063-4642-8179-339E5398B62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45427" y="1352551"/>
            <a:ext cx="7352834" cy="3818363"/>
          </a:xfrm>
          <a:prstGeom prst="rect">
            <a:avLst/>
          </a:prstGeom>
        </p:spPr>
      </p:pic>
      <p:sp>
        <p:nvSpPr>
          <p:cNvPr id="7" name="Content Placeholder 2">
            <a:extLst>
              <a:ext uri="{FF2B5EF4-FFF2-40B4-BE49-F238E27FC236}">
                <a16:creationId xmlns:a16="http://schemas.microsoft.com/office/drawing/2014/main" id="{D37BBC00-F211-0D46-8A80-313E60A34D41}"/>
              </a:ext>
            </a:extLst>
          </p:cNvPr>
          <p:cNvSpPr>
            <a:spLocks noGrp="1"/>
          </p:cNvSpPr>
          <p:nvPr>
            <p:ph idx="10"/>
          </p:nvPr>
        </p:nvSpPr>
        <p:spPr>
          <a:xfrm>
            <a:off x="1143000" y="1581152"/>
            <a:ext cx="4564336" cy="2811037"/>
          </a:xfrm>
          <a:prstGeom prst="rect">
            <a:avLst/>
          </a:prstGeom>
        </p:spPr>
        <p:txBody>
          <a:bodyPr>
            <a:normAutofit/>
          </a:bodyPr>
          <a:lstStyle>
            <a:lvl1pPr marL="0" indent="0">
              <a:buClr>
                <a:srgbClr val="A0C65C"/>
              </a:buClr>
              <a:buNone/>
              <a:defRPr sz="675">
                <a:solidFill>
                  <a:schemeClr val="tx1">
                    <a:lumMod val="65000"/>
                    <a:lumOff val="35000"/>
                  </a:schemeClr>
                </a:solidFill>
              </a:defRPr>
            </a:lvl1pPr>
            <a:lvl2pPr marL="417910" indent="-160735">
              <a:buClr>
                <a:srgbClr val="A0C65C"/>
              </a:buClr>
              <a:buFont typeface="Arial" panose="020B0604020202020204" pitchFamily="34" charset="0"/>
              <a:buChar char="•"/>
              <a:defRPr>
                <a:solidFill>
                  <a:schemeClr val="tx1">
                    <a:lumMod val="65000"/>
                    <a:lumOff val="35000"/>
                  </a:schemeClr>
                </a:solidFill>
              </a:defRPr>
            </a:lvl2pPr>
            <a:lvl3pPr marL="642938" indent="-128588">
              <a:buClr>
                <a:srgbClr val="A0C65C"/>
              </a:buClr>
              <a:buFont typeface="Arial" panose="020B0604020202020204" pitchFamily="34" charset="0"/>
              <a:buChar char="•"/>
              <a:defRPr>
                <a:solidFill>
                  <a:schemeClr val="tx1">
                    <a:lumMod val="65000"/>
                    <a:lumOff val="35000"/>
                  </a:schemeClr>
                </a:solidFill>
              </a:defRPr>
            </a:lvl3pPr>
            <a:lvl4pPr marL="900113" indent="-128588">
              <a:buClr>
                <a:srgbClr val="A0C65C"/>
              </a:buClr>
              <a:buFont typeface="Arial" panose="020B0604020202020204" pitchFamily="34" charset="0"/>
              <a:buChar char="•"/>
              <a:defRPr>
                <a:solidFill>
                  <a:schemeClr val="tx1">
                    <a:lumMod val="65000"/>
                    <a:lumOff val="35000"/>
                  </a:schemeClr>
                </a:solidFill>
              </a:defRPr>
            </a:lvl4pPr>
            <a:lvl5pPr marL="1157288" indent="-128588">
              <a:buClr>
                <a:srgbClr val="A0C65C"/>
              </a:buClr>
              <a:buFont typeface="Arial" panose="020B0604020202020204" pitchFamily="34" charset="0"/>
              <a:buChar char="•"/>
              <a:defRPr>
                <a:solidFill>
                  <a:schemeClr val="tx1">
                    <a:lumMod val="65000"/>
                    <a:lumOff val="35000"/>
                  </a:schemeClr>
                </a:solidFill>
              </a:defRPr>
            </a:lvl5pPr>
          </a:lstStyle>
          <a:p>
            <a:pPr lvl="0"/>
            <a:r>
              <a:rPr lang="en-US"/>
              <a:t>Click to edit Master text styles</a:t>
            </a:r>
          </a:p>
        </p:txBody>
      </p:sp>
    </p:spTree>
    <p:extLst>
      <p:ext uri="{BB962C8B-B14F-4D97-AF65-F5344CB8AC3E}">
        <p14:creationId xmlns:p14="http://schemas.microsoft.com/office/powerpoint/2010/main" val="34556733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Standard-Slide-Iphon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AB037B0-D458-6941-AB64-D757CCA01494}"/>
              </a:ext>
            </a:extLst>
          </p:cNvPr>
          <p:cNvSpPr/>
          <p:nvPr userDrawn="1"/>
        </p:nvSpPr>
        <p:spPr>
          <a:xfrm>
            <a:off x="4267200" y="4552950"/>
            <a:ext cx="2286000"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p:cNvSpPr>
            <a:spLocks noGrp="1"/>
          </p:cNvSpPr>
          <p:nvPr>
            <p:ph type="title"/>
          </p:nvPr>
        </p:nvSpPr>
        <p:spPr>
          <a:xfrm>
            <a:off x="342900" y="205979"/>
            <a:ext cx="6400800" cy="755764"/>
          </a:xfrm>
          <a:prstGeom prst="rect">
            <a:avLst/>
          </a:prstGeom>
        </p:spPr>
        <p:txBody>
          <a:bodyPr/>
          <a:lstStyle/>
          <a:p>
            <a:r>
              <a:rPr lang="en-US"/>
              <a:t>Click to edit Master title style</a:t>
            </a:r>
          </a:p>
        </p:txBody>
      </p:sp>
      <p:sp>
        <p:nvSpPr>
          <p:cNvPr id="4" name="Slide Number Placeholder 3">
            <a:extLst>
              <a:ext uri="{FF2B5EF4-FFF2-40B4-BE49-F238E27FC236}">
                <a16:creationId xmlns:a16="http://schemas.microsoft.com/office/drawing/2014/main" id="{41DE2298-236A-BB41-9E27-B1589613B66E}"/>
              </a:ext>
            </a:extLst>
          </p:cNvPr>
          <p:cNvSpPr txBox="1">
            <a:spLocks/>
          </p:cNvSpPr>
          <p:nvPr userDrawn="1"/>
        </p:nvSpPr>
        <p:spPr>
          <a:xfrm>
            <a:off x="6364597" y="4692015"/>
            <a:ext cx="400040" cy="2159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94">
                <a:solidFill>
                  <a:schemeClr val="bg1">
                    <a:lumMod val="75000"/>
                  </a:schemeClr>
                </a:solidFill>
                <a:latin typeface="Arial" panose="020B0604020202020204" pitchFamily="34" charset="0"/>
                <a:cs typeface="Arial" panose="020B0604020202020204" pitchFamily="34" charset="0"/>
              </a:rPr>
              <a:t>Page </a:t>
            </a:r>
            <a:fld id="{B4DC8489-238C-DE49-B14D-0582873A6918}" type="slidenum">
              <a:rPr lang="en-US" sz="394" smtClean="0">
                <a:solidFill>
                  <a:schemeClr val="bg1">
                    <a:lumMod val="75000"/>
                  </a:schemeClr>
                </a:solidFill>
                <a:latin typeface="Arial" panose="020B0604020202020204" pitchFamily="34" charset="0"/>
                <a:cs typeface="Arial" panose="020B0604020202020204" pitchFamily="34" charset="0"/>
              </a:rPr>
              <a:pPr/>
              <a:t>‹#›</a:t>
            </a:fld>
            <a:endParaRPr lang="en-US" sz="394">
              <a:solidFill>
                <a:schemeClr val="bg1">
                  <a:lumMod val="75000"/>
                </a:schemeClr>
              </a:solidFill>
              <a:latin typeface="Arial" panose="020B0604020202020204" pitchFamily="34" charset="0"/>
              <a:cs typeface="Arial" panose="020B0604020202020204" pitchFamily="34" charset="0"/>
            </a:endParaRPr>
          </a:p>
        </p:txBody>
      </p:sp>
      <p:pic>
        <p:nvPicPr>
          <p:cNvPr id="8" name="Picture 7" descr="A hand holding a cell phone&#10;&#10;Description automatically generated">
            <a:extLst>
              <a:ext uri="{FF2B5EF4-FFF2-40B4-BE49-F238E27FC236}">
                <a16:creationId xmlns:a16="http://schemas.microsoft.com/office/drawing/2014/main" id="{F60E2105-5E72-124E-884C-3E9B83EDDA8A}"/>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35913" b="35665"/>
          <a:stretch/>
        </p:blipFill>
        <p:spPr>
          <a:xfrm>
            <a:off x="3733801" y="819152"/>
            <a:ext cx="3124200" cy="4324351"/>
          </a:xfrm>
          <a:prstGeom prst="rect">
            <a:avLst/>
          </a:prstGeom>
        </p:spPr>
      </p:pic>
      <p:sp>
        <p:nvSpPr>
          <p:cNvPr id="9" name="Text Placeholder 2">
            <a:extLst>
              <a:ext uri="{FF2B5EF4-FFF2-40B4-BE49-F238E27FC236}">
                <a16:creationId xmlns:a16="http://schemas.microsoft.com/office/drawing/2014/main" id="{EED80089-F70A-4243-92E1-B48E1D2E6403}"/>
              </a:ext>
            </a:extLst>
          </p:cNvPr>
          <p:cNvSpPr>
            <a:spLocks noGrp="1"/>
          </p:cNvSpPr>
          <p:nvPr>
            <p:ph type="body" sz="half" idx="1"/>
          </p:nvPr>
        </p:nvSpPr>
        <p:spPr>
          <a:xfrm>
            <a:off x="342901" y="1200154"/>
            <a:ext cx="3390901" cy="3276599"/>
          </a:xfrm>
          <a:prstGeom prst="rect">
            <a:avLst/>
          </a:prstGeom>
        </p:spPr>
        <p:txBody>
          <a:bodyPr/>
          <a:lstStyle>
            <a:lvl1pPr marL="192881" indent="-192881">
              <a:buClr>
                <a:srgbClr val="A0C65C"/>
              </a:buClr>
              <a:buFont typeface="Arial" panose="020B0604020202020204" pitchFamily="34" charset="0"/>
              <a:buChar char="•"/>
              <a:defRPr sz="1575">
                <a:solidFill>
                  <a:schemeClr val="tx1">
                    <a:lumMod val="65000"/>
                    <a:lumOff val="35000"/>
                  </a:schemeClr>
                </a:solidFill>
              </a:defRPr>
            </a:lvl1pPr>
            <a:lvl2pPr marL="417910" indent="-160735">
              <a:buClr>
                <a:srgbClr val="A0C65C"/>
              </a:buClr>
              <a:buFont typeface="Arial" panose="020B0604020202020204" pitchFamily="34" charset="0"/>
              <a:buChar char="•"/>
              <a:defRPr sz="1350">
                <a:solidFill>
                  <a:schemeClr val="tx1">
                    <a:lumMod val="65000"/>
                    <a:lumOff val="35000"/>
                  </a:schemeClr>
                </a:solidFill>
              </a:defRPr>
            </a:lvl2pPr>
            <a:lvl3pPr marL="642938" indent="-128588">
              <a:buClr>
                <a:srgbClr val="A0C65C"/>
              </a:buClr>
              <a:buFont typeface="Arial" panose="020B0604020202020204" pitchFamily="34" charset="0"/>
              <a:buChar char="•"/>
              <a:defRPr sz="1125">
                <a:solidFill>
                  <a:schemeClr val="tx1">
                    <a:lumMod val="65000"/>
                    <a:lumOff val="35000"/>
                  </a:schemeClr>
                </a:solidFill>
              </a:defRPr>
            </a:lvl3pPr>
            <a:lvl4pPr marL="900113" indent="-128588">
              <a:buClr>
                <a:srgbClr val="A0C65C"/>
              </a:buClr>
              <a:buFont typeface="Arial" panose="020B0604020202020204" pitchFamily="34" charset="0"/>
              <a:buChar char="•"/>
              <a:defRPr sz="1013">
                <a:solidFill>
                  <a:schemeClr val="tx1">
                    <a:lumMod val="65000"/>
                    <a:lumOff val="35000"/>
                  </a:schemeClr>
                </a:solidFill>
              </a:defRPr>
            </a:lvl4pPr>
            <a:lvl5pPr marL="1157288" indent="-128588">
              <a:buClr>
                <a:srgbClr val="A0C65C"/>
              </a:buClr>
              <a:buFont typeface="Arial" panose="020B0604020202020204" pitchFamily="34" charset="0"/>
              <a:buChar char="•"/>
              <a:defRPr sz="1013">
                <a:solidFill>
                  <a:schemeClr val="tx1">
                    <a:lumMod val="65000"/>
                    <a:lumOff val="35000"/>
                  </a:schemeClr>
                </a:solidFill>
              </a:defRPr>
            </a:lvl5pPr>
            <a:lvl6pPr>
              <a:defRPr sz="1013"/>
            </a:lvl6pPr>
            <a:lvl7pPr>
              <a:defRPr sz="1013"/>
            </a:lvl7pPr>
            <a:lvl8pPr>
              <a:defRPr sz="1013"/>
            </a:lvl8pPr>
            <a:lvl9pPr>
              <a:defRPr sz="101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a:extLst>
              <a:ext uri="{FF2B5EF4-FFF2-40B4-BE49-F238E27FC236}">
                <a16:creationId xmlns:a16="http://schemas.microsoft.com/office/drawing/2014/main" id="{3DF48BF5-2D53-D648-887D-FC7F6B519C7E}"/>
              </a:ext>
            </a:extLst>
          </p:cNvPr>
          <p:cNvSpPr>
            <a:spLocks noGrp="1"/>
          </p:cNvSpPr>
          <p:nvPr>
            <p:ph idx="10"/>
          </p:nvPr>
        </p:nvSpPr>
        <p:spPr>
          <a:xfrm>
            <a:off x="4343400" y="1428750"/>
            <a:ext cx="1371600" cy="2514600"/>
          </a:xfrm>
          <a:prstGeom prst="rect">
            <a:avLst/>
          </a:prstGeom>
        </p:spPr>
        <p:txBody>
          <a:bodyPr>
            <a:normAutofit/>
          </a:bodyPr>
          <a:lstStyle>
            <a:lvl1pPr marL="0" indent="0">
              <a:buClr>
                <a:srgbClr val="A0C65C"/>
              </a:buClr>
              <a:buNone/>
              <a:defRPr sz="675">
                <a:solidFill>
                  <a:schemeClr val="tx1">
                    <a:lumMod val="65000"/>
                    <a:lumOff val="35000"/>
                  </a:schemeClr>
                </a:solidFill>
              </a:defRPr>
            </a:lvl1pPr>
            <a:lvl2pPr marL="417910" indent="-160735">
              <a:buClr>
                <a:srgbClr val="A0C65C"/>
              </a:buClr>
              <a:buFont typeface="Arial" panose="020B0604020202020204" pitchFamily="34" charset="0"/>
              <a:buChar char="•"/>
              <a:defRPr>
                <a:solidFill>
                  <a:schemeClr val="tx1">
                    <a:lumMod val="65000"/>
                    <a:lumOff val="35000"/>
                  </a:schemeClr>
                </a:solidFill>
              </a:defRPr>
            </a:lvl2pPr>
            <a:lvl3pPr marL="642938" indent="-128588">
              <a:buClr>
                <a:srgbClr val="A0C65C"/>
              </a:buClr>
              <a:buFont typeface="Arial" panose="020B0604020202020204" pitchFamily="34" charset="0"/>
              <a:buChar char="•"/>
              <a:defRPr>
                <a:solidFill>
                  <a:schemeClr val="tx1">
                    <a:lumMod val="65000"/>
                    <a:lumOff val="35000"/>
                  </a:schemeClr>
                </a:solidFill>
              </a:defRPr>
            </a:lvl3pPr>
            <a:lvl4pPr marL="900113" indent="-128588">
              <a:buClr>
                <a:srgbClr val="A0C65C"/>
              </a:buClr>
              <a:buFont typeface="Arial" panose="020B0604020202020204" pitchFamily="34" charset="0"/>
              <a:buChar char="•"/>
              <a:defRPr>
                <a:solidFill>
                  <a:schemeClr val="tx1">
                    <a:lumMod val="65000"/>
                    <a:lumOff val="35000"/>
                  </a:schemeClr>
                </a:solidFill>
              </a:defRPr>
            </a:lvl4pPr>
            <a:lvl5pPr marL="1157288" indent="-128588">
              <a:buClr>
                <a:srgbClr val="A0C65C"/>
              </a:buClr>
              <a:buFont typeface="Arial" panose="020B0604020202020204" pitchFamily="34" charset="0"/>
              <a:buChar char="•"/>
              <a:defRPr>
                <a:solidFill>
                  <a:schemeClr val="tx1">
                    <a:lumMod val="65000"/>
                    <a:lumOff val="35000"/>
                  </a:schemeClr>
                </a:solidFill>
              </a:defRPr>
            </a:lvl5pPr>
          </a:lstStyle>
          <a:p>
            <a:pPr lvl="0"/>
            <a:r>
              <a:rPr lang="en-US"/>
              <a:t>Click to edit Master text styles</a:t>
            </a:r>
          </a:p>
        </p:txBody>
      </p:sp>
    </p:spTree>
    <p:extLst>
      <p:ext uri="{BB962C8B-B14F-4D97-AF65-F5344CB8AC3E}">
        <p14:creationId xmlns:p14="http://schemas.microsoft.com/office/powerpoint/2010/main" val="17796693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Cover-HCDD-3">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B33F0D7-8EA5-6D47-99E5-90859780D1A0}"/>
              </a:ext>
            </a:extLst>
          </p:cNvPr>
          <p:cNvSpPr/>
          <p:nvPr userDrawn="1"/>
        </p:nvSpPr>
        <p:spPr>
          <a:xfrm>
            <a:off x="3600452" y="4785240"/>
            <a:ext cx="3143249" cy="161583"/>
          </a:xfrm>
          <a:prstGeom prst="rect">
            <a:avLst/>
          </a:prstGeom>
        </p:spPr>
        <p:txBody>
          <a:bodyPr wrap="square">
            <a:spAutoFit/>
          </a:bodyPr>
          <a:lstStyle/>
          <a:p>
            <a:pPr algn="ctr"/>
            <a:r>
              <a:rPr lang="en-US" sz="450">
                <a:solidFill>
                  <a:schemeClr val="bg1">
                    <a:lumMod val="75000"/>
                  </a:schemeClr>
                </a:solidFill>
                <a:latin typeface="Arial" panose="020B0604020202020204" pitchFamily="34" charset="0"/>
                <a:cs typeface="Arial" panose="020B0604020202020204" pitchFamily="34" charset="0"/>
              </a:rPr>
              <a:t>CITY OF HOUSTON ⋆ HOUSING AND COMMUNITY DEVELOPMENT DEPARTMENT</a:t>
            </a:r>
          </a:p>
        </p:txBody>
      </p:sp>
      <p:grpSp>
        <p:nvGrpSpPr>
          <p:cNvPr id="6" name="Group 5">
            <a:extLst>
              <a:ext uri="{FF2B5EF4-FFF2-40B4-BE49-F238E27FC236}">
                <a16:creationId xmlns:a16="http://schemas.microsoft.com/office/drawing/2014/main" id="{EDD94743-2F1A-8447-A962-571A61F2E004}"/>
              </a:ext>
            </a:extLst>
          </p:cNvPr>
          <p:cNvGrpSpPr/>
          <p:nvPr userDrawn="1"/>
        </p:nvGrpSpPr>
        <p:grpSpPr>
          <a:xfrm>
            <a:off x="-12165" y="1"/>
            <a:ext cx="6870167" cy="5143499"/>
            <a:chOff x="-21674" y="0"/>
            <a:chExt cx="12239869" cy="6872732"/>
          </a:xfrm>
        </p:grpSpPr>
        <p:sp>
          <p:nvSpPr>
            <p:cNvPr id="7" name="Parallelogram 6">
              <a:extLst>
                <a:ext uri="{FF2B5EF4-FFF2-40B4-BE49-F238E27FC236}">
                  <a16:creationId xmlns:a16="http://schemas.microsoft.com/office/drawing/2014/main" id="{8062DAAE-5DA3-9E43-BF1D-D66B0AD88B2E}"/>
                </a:ext>
              </a:extLst>
            </p:cNvPr>
            <p:cNvSpPr/>
            <p:nvPr userDrawn="1"/>
          </p:nvSpPr>
          <p:spPr>
            <a:xfrm>
              <a:off x="-21674" y="4688581"/>
              <a:ext cx="1780596" cy="2184151"/>
            </a:xfrm>
            <a:prstGeom prst="parallelogram">
              <a:avLst>
                <a:gd name="adj" fmla="val 43889"/>
              </a:avLst>
            </a:prstGeom>
            <a:solidFill>
              <a:srgbClr val="0068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8" name="Parallelogram 7">
              <a:extLst>
                <a:ext uri="{FF2B5EF4-FFF2-40B4-BE49-F238E27FC236}">
                  <a16:creationId xmlns:a16="http://schemas.microsoft.com/office/drawing/2014/main" id="{2FD75CF9-4CA2-014B-83D1-6C96AEC57CBA}"/>
                </a:ext>
              </a:extLst>
            </p:cNvPr>
            <p:cNvSpPr/>
            <p:nvPr userDrawn="1"/>
          </p:nvSpPr>
          <p:spPr>
            <a:xfrm>
              <a:off x="1325344" y="3129801"/>
              <a:ext cx="1851205" cy="2184152"/>
            </a:xfrm>
            <a:prstGeom prst="parallelogram">
              <a:avLst>
                <a:gd name="adj" fmla="val 45244"/>
              </a:avLst>
            </a:prstGeom>
            <a:solidFill>
              <a:srgbClr val="009E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9" name="Parallelogram 8">
              <a:extLst>
                <a:ext uri="{FF2B5EF4-FFF2-40B4-BE49-F238E27FC236}">
                  <a16:creationId xmlns:a16="http://schemas.microsoft.com/office/drawing/2014/main" id="{FE3E3AAB-C598-BB4B-9E3D-105F223287A2}"/>
                </a:ext>
              </a:extLst>
            </p:cNvPr>
            <p:cNvSpPr/>
            <p:nvPr userDrawn="1"/>
          </p:nvSpPr>
          <p:spPr>
            <a:xfrm>
              <a:off x="9104768" y="1345406"/>
              <a:ext cx="1780596" cy="2184152"/>
            </a:xfrm>
            <a:prstGeom prst="parallelogram">
              <a:avLst>
                <a:gd name="adj" fmla="val 43889"/>
              </a:avLst>
            </a:prstGeom>
            <a:solidFill>
              <a:srgbClr val="0068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0" name="Parallelogram 9">
              <a:extLst>
                <a:ext uri="{FF2B5EF4-FFF2-40B4-BE49-F238E27FC236}">
                  <a16:creationId xmlns:a16="http://schemas.microsoft.com/office/drawing/2014/main" id="{0ED3C7FA-751E-D147-8F5D-F8C2C1620665}"/>
                </a:ext>
              </a:extLst>
            </p:cNvPr>
            <p:cNvSpPr/>
            <p:nvPr userDrawn="1"/>
          </p:nvSpPr>
          <p:spPr>
            <a:xfrm>
              <a:off x="10366990" y="0"/>
              <a:ext cx="1851205" cy="2184151"/>
            </a:xfrm>
            <a:prstGeom prst="parallelogram">
              <a:avLst>
                <a:gd name="adj" fmla="val 42198"/>
              </a:avLst>
            </a:prstGeom>
            <a:solidFill>
              <a:srgbClr val="009E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grpSp>
      <p:sp>
        <p:nvSpPr>
          <p:cNvPr id="11" name="Title Placeholder 1">
            <a:extLst>
              <a:ext uri="{FF2B5EF4-FFF2-40B4-BE49-F238E27FC236}">
                <a16:creationId xmlns:a16="http://schemas.microsoft.com/office/drawing/2014/main" id="{EC7C72CE-9052-0847-855F-FD5C50EB9511}"/>
              </a:ext>
            </a:extLst>
          </p:cNvPr>
          <p:cNvSpPr>
            <a:spLocks noGrp="1"/>
          </p:cNvSpPr>
          <p:nvPr>
            <p:ph type="title" hasCustomPrompt="1"/>
          </p:nvPr>
        </p:nvSpPr>
        <p:spPr>
          <a:xfrm>
            <a:off x="285751" y="285750"/>
            <a:ext cx="5715001" cy="1143000"/>
          </a:xfrm>
          <a:prstGeom prst="rect">
            <a:avLst/>
          </a:prstGeom>
        </p:spPr>
        <p:txBody>
          <a:bodyPr vert="horz" lIns="91440" tIns="45720" rIns="91440" bIns="45720" rtlCol="0" anchor="ctr">
            <a:normAutofit/>
          </a:bodyPr>
          <a:lstStyle>
            <a:lvl1pPr algn="l">
              <a:defRPr sz="2813" b="1" i="0">
                <a:solidFill>
                  <a:srgbClr val="0068AC"/>
                </a:solidFill>
                <a:effectLst/>
                <a:latin typeface="Arial Black" panose="020B0604020202020204" pitchFamily="34" charset="0"/>
                <a:cs typeface="Arial Black" panose="020B0604020202020204" pitchFamily="34" charset="0"/>
              </a:defRPr>
            </a:lvl1pPr>
          </a:lstStyle>
          <a:p>
            <a:r>
              <a:rPr lang="en-US"/>
              <a:t>Click to edit title</a:t>
            </a:r>
          </a:p>
        </p:txBody>
      </p:sp>
      <p:sp>
        <p:nvSpPr>
          <p:cNvPr id="12" name="Text Placeholder 3">
            <a:extLst>
              <a:ext uri="{FF2B5EF4-FFF2-40B4-BE49-F238E27FC236}">
                <a16:creationId xmlns:a16="http://schemas.microsoft.com/office/drawing/2014/main" id="{101EA673-58A4-5D40-BF47-E635B6E35E5A}"/>
              </a:ext>
            </a:extLst>
          </p:cNvPr>
          <p:cNvSpPr>
            <a:spLocks noGrp="1"/>
          </p:cNvSpPr>
          <p:nvPr>
            <p:ph type="body" sz="quarter" idx="10" hasCustomPrompt="1"/>
          </p:nvPr>
        </p:nvSpPr>
        <p:spPr>
          <a:xfrm>
            <a:off x="285750" y="1581150"/>
            <a:ext cx="4914900" cy="609600"/>
          </a:xfrm>
          <a:prstGeom prst="rect">
            <a:avLst/>
          </a:prstGeom>
        </p:spPr>
        <p:txBody>
          <a:bodyPr/>
          <a:lstStyle>
            <a:lvl1pPr algn="l">
              <a:buNone/>
              <a:defRPr sz="1238" b="1">
                <a:solidFill>
                  <a:srgbClr val="009EDC"/>
                </a:solidFill>
              </a:defRPr>
            </a:lvl1pPr>
            <a:lvl2pPr>
              <a:buNone/>
              <a:defRPr sz="1013" b="1">
                <a:solidFill>
                  <a:schemeClr val="bg1"/>
                </a:solidFill>
              </a:defRPr>
            </a:lvl2pPr>
            <a:lvl3pPr>
              <a:buNone/>
              <a:defRPr sz="1013" b="1">
                <a:solidFill>
                  <a:schemeClr val="bg1"/>
                </a:solidFill>
              </a:defRPr>
            </a:lvl3pPr>
            <a:lvl4pPr>
              <a:buNone/>
              <a:defRPr sz="1013" b="1">
                <a:solidFill>
                  <a:schemeClr val="bg1"/>
                </a:solidFill>
              </a:defRPr>
            </a:lvl4pPr>
            <a:lvl5pPr>
              <a:buNone/>
              <a:defRPr sz="1013" b="1">
                <a:solidFill>
                  <a:schemeClr val="bg1"/>
                </a:solidFill>
              </a:defRPr>
            </a:lvl5pPr>
          </a:lstStyle>
          <a:p>
            <a:pPr lvl="0"/>
            <a:r>
              <a:rPr lang="en-US"/>
              <a:t>Click to edit subtitle</a:t>
            </a:r>
          </a:p>
        </p:txBody>
      </p:sp>
      <p:grpSp>
        <p:nvGrpSpPr>
          <p:cNvPr id="13" name="Group 12">
            <a:extLst>
              <a:ext uri="{FF2B5EF4-FFF2-40B4-BE49-F238E27FC236}">
                <a16:creationId xmlns:a16="http://schemas.microsoft.com/office/drawing/2014/main" id="{093A8D95-3D8E-5D49-8660-D7CA1B41EC94}"/>
              </a:ext>
            </a:extLst>
          </p:cNvPr>
          <p:cNvGrpSpPr/>
          <p:nvPr userDrawn="1"/>
        </p:nvGrpSpPr>
        <p:grpSpPr>
          <a:xfrm>
            <a:off x="3698574" y="3778349"/>
            <a:ext cx="2835577" cy="859502"/>
            <a:chOff x="6477000" y="4237136"/>
            <a:chExt cx="2258541" cy="700385"/>
          </a:xfrm>
        </p:grpSpPr>
        <p:pic>
          <p:nvPicPr>
            <p:cNvPr id="14" name="Picture 13">
              <a:extLst>
                <a:ext uri="{FF2B5EF4-FFF2-40B4-BE49-F238E27FC236}">
                  <a16:creationId xmlns:a16="http://schemas.microsoft.com/office/drawing/2014/main" id="{C30FE0FA-9996-8D43-81ED-838BC74649D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414239" y="4340530"/>
              <a:ext cx="1321302" cy="564440"/>
            </a:xfrm>
            <a:prstGeom prst="rect">
              <a:avLst/>
            </a:prstGeom>
          </p:spPr>
        </p:pic>
        <p:pic>
          <p:nvPicPr>
            <p:cNvPr id="15" name="Picture 14">
              <a:extLst>
                <a:ext uri="{FF2B5EF4-FFF2-40B4-BE49-F238E27FC236}">
                  <a16:creationId xmlns:a16="http://schemas.microsoft.com/office/drawing/2014/main" id="{4D4AA959-AC5F-7743-BB74-3036D642CD8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477000" y="4237136"/>
              <a:ext cx="705671" cy="700385"/>
            </a:xfrm>
            <a:prstGeom prst="rect">
              <a:avLst/>
            </a:prstGeom>
          </p:spPr>
        </p:pic>
      </p:grpSp>
    </p:spTree>
    <p:extLst>
      <p:ext uri="{BB962C8B-B14F-4D97-AF65-F5344CB8AC3E}">
        <p14:creationId xmlns:p14="http://schemas.microsoft.com/office/powerpoint/2010/main" val="232832353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Standard-Slide-Iphone">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1DE2298-236A-BB41-9E27-B1589613B66E}"/>
              </a:ext>
            </a:extLst>
          </p:cNvPr>
          <p:cNvSpPr txBox="1">
            <a:spLocks/>
          </p:cNvSpPr>
          <p:nvPr userDrawn="1"/>
        </p:nvSpPr>
        <p:spPr>
          <a:xfrm>
            <a:off x="6364596" y="4692015"/>
            <a:ext cx="493404" cy="2159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94">
                <a:solidFill>
                  <a:schemeClr val="bg1">
                    <a:lumMod val="75000"/>
                  </a:schemeClr>
                </a:solidFill>
                <a:latin typeface="Arial" panose="020B0604020202020204" pitchFamily="34" charset="0"/>
                <a:cs typeface="Arial" panose="020B0604020202020204" pitchFamily="34" charset="0"/>
              </a:rPr>
              <a:t>Page </a:t>
            </a:r>
            <a:fld id="{B4DC8489-238C-DE49-B14D-0582873A6918}" type="slidenum">
              <a:rPr lang="en-US" sz="394" smtClean="0">
                <a:solidFill>
                  <a:schemeClr val="bg1">
                    <a:lumMod val="75000"/>
                  </a:schemeClr>
                </a:solidFill>
                <a:latin typeface="Arial" panose="020B0604020202020204" pitchFamily="34" charset="0"/>
                <a:cs typeface="Arial" panose="020B0604020202020204" pitchFamily="34" charset="0"/>
              </a:rPr>
              <a:pPr/>
              <a:t>‹#›</a:t>
            </a:fld>
            <a:endParaRPr lang="en-US" sz="394">
              <a:solidFill>
                <a:schemeClr val="bg1">
                  <a:lumMod val="75000"/>
                </a:schemeClr>
              </a:solidFill>
              <a:latin typeface="Arial" panose="020B0604020202020204" pitchFamily="34" charset="0"/>
              <a:cs typeface="Arial" panose="020B0604020202020204" pitchFamily="34" charset="0"/>
            </a:endParaRPr>
          </a:p>
        </p:txBody>
      </p:sp>
      <p:sp>
        <p:nvSpPr>
          <p:cNvPr id="7" name="Text Placeholder 2">
            <a:extLst>
              <a:ext uri="{FF2B5EF4-FFF2-40B4-BE49-F238E27FC236}">
                <a16:creationId xmlns:a16="http://schemas.microsoft.com/office/drawing/2014/main" id="{6748A2E8-1756-F149-B802-0AA1D09B9034}"/>
              </a:ext>
            </a:extLst>
          </p:cNvPr>
          <p:cNvSpPr>
            <a:spLocks noGrp="1"/>
          </p:cNvSpPr>
          <p:nvPr>
            <p:ph type="body" sz="half" idx="1" hasCustomPrompt="1"/>
          </p:nvPr>
        </p:nvSpPr>
        <p:spPr>
          <a:xfrm>
            <a:off x="342900" y="1586117"/>
            <a:ext cx="3028950" cy="2504671"/>
          </a:xfrm>
          <a:prstGeom prst="rect">
            <a:avLst/>
          </a:prstGeom>
        </p:spPr>
        <p:txBody>
          <a:bodyPr>
            <a:normAutofit/>
          </a:bodyPr>
          <a:lstStyle>
            <a:lvl1pPr marL="0" indent="0">
              <a:buClr>
                <a:srgbClr val="A0C65C"/>
              </a:buClr>
              <a:buFont typeface="Arial" panose="020B0604020202020204" pitchFamily="34" charset="0"/>
              <a:buNone/>
              <a:defRPr sz="1350">
                <a:solidFill>
                  <a:schemeClr val="tx1">
                    <a:lumMod val="65000"/>
                    <a:lumOff val="35000"/>
                  </a:schemeClr>
                </a:solidFill>
              </a:defRPr>
            </a:lvl1pPr>
            <a:lvl2pPr marL="257175" indent="0">
              <a:buClr>
                <a:srgbClr val="A0C65C"/>
              </a:buClr>
              <a:buFont typeface="Arial" panose="020B0604020202020204" pitchFamily="34" charset="0"/>
              <a:buNone/>
              <a:defRPr sz="1350">
                <a:solidFill>
                  <a:schemeClr val="tx1">
                    <a:lumMod val="65000"/>
                    <a:lumOff val="35000"/>
                  </a:schemeClr>
                </a:solidFill>
              </a:defRPr>
            </a:lvl2pPr>
            <a:lvl3pPr marL="514350" indent="0">
              <a:buClr>
                <a:srgbClr val="A0C65C"/>
              </a:buClr>
              <a:buFont typeface="Arial" panose="020B0604020202020204" pitchFamily="34" charset="0"/>
              <a:buNone/>
              <a:defRPr sz="1125">
                <a:solidFill>
                  <a:schemeClr val="tx1">
                    <a:lumMod val="65000"/>
                    <a:lumOff val="35000"/>
                  </a:schemeClr>
                </a:solidFill>
              </a:defRPr>
            </a:lvl3pPr>
            <a:lvl4pPr marL="771525" indent="0">
              <a:buClr>
                <a:srgbClr val="A0C65C"/>
              </a:buClr>
              <a:buFont typeface="Arial" panose="020B0604020202020204" pitchFamily="34" charset="0"/>
              <a:buNone/>
              <a:defRPr sz="1013">
                <a:solidFill>
                  <a:schemeClr val="tx1">
                    <a:lumMod val="65000"/>
                    <a:lumOff val="35000"/>
                  </a:schemeClr>
                </a:solidFill>
              </a:defRPr>
            </a:lvl4pPr>
            <a:lvl5pPr marL="1028700" indent="0">
              <a:buClr>
                <a:srgbClr val="A0C65C"/>
              </a:buClr>
              <a:buFont typeface="Arial" panose="020B0604020202020204" pitchFamily="34" charset="0"/>
              <a:buNone/>
              <a:defRPr sz="1013">
                <a:solidFill>
                  <a:schemeClr val="tx1">
                    <a:lumMod val="65000"/>
                    <a:lumOff val="35000"/>
                  </a:schemeClr>
                </a:solidFill>
              </a:defRPr>
            </a:lvl5pPr>
            <a:lvl6pPr>
              <a:defRPr sz="1013"/>
            </a:lvl6pPr>
            <a:lvl7pPr>
              <a:defRPr sz="1013"/>
            </a:lvl7pPr>
            <a:lvl8pPr>
              <a:defRPr sz="1013"/>
            </a:lvl8pPr>
            <a:lvl9pPr>
              <a:defRPr sz="1013"/>
            </a:lvl9pPr>
          </a:lstStyle>
          <a:p>
            <a:pPr lvl="0"/>
            <a:r>
              <a:rPr lang="en-US"/>
              <a:t>Click to edit text styles</a:t>
            </a:r>
          </a:p>
        </p:txBody>
      </p:sp>
      <p:sp>
        <p:nvSpPr>
          <p:cNvPr id="11" name="Rectangle 10">
            <a:extLst>
              <a:ext uri="{FF2B5EF4-FFF2-40B4-BE49-F238E27FC236}">
                <a16:creationId xmlns:a16="http://schemas.microsoft.com/office/drawing/2014/main" id="{B439BA21-8ECC-8845-AD01-76902CD61651}"/>
              </a:ext>
            </a:extLst>
          </p:cNvPr>
          <p:cNvSpPr/>
          <p:nvPr userDrawn="1"/>
        </p:nvSpPr>
        <p:spPr>
          <a:xfrm>
            <a:off x="228600" y="285750"/>
            <a:ext cx="285750" cy="76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2" name="Content Placeholder 2">
            <a:extLst>
              <a:ext uri="{FF2B5EF4-FFF2-40B4-BE49-F238E27FC236}">
                <a16:creationId xmlns:a16="http://schemas.microsoft.com/office/drawing/2014/main" id="{8414BA4A-CA13-7E4A-897A-FCB33E8FE57D}"/>
              </a:ext>
            </a:extLst>
          </p:cNvPr>
          <p:cNvSpPr>
            <a:spLocks noGrp="1"/>
          </p:cNvSpPr>
          <p:nvPr>
            <p:ph idx="10" hasCustomPrompt="1"/>
          </p:nvPr>
        </p:nvSpPr>
        <p:spPr>
          <a:xfrm>
            <a:off x="3543300" y="1200154"/>
            <a:ext cx="2971800" cy="3276599"/>
          </a:xfrm>
          <a:prstGeom prst="rect">
            <a:avLst/>
          </a:prstGeom>
        </p:spPr>
        <p:txBody>
          <a:bodyPr/>
          <a:lstStyle>
            <a:lvl1pPr marL="0" indent="0" algn="ctr">
              <a:buClr>
                <a:srgbClr val="A0C65C"/>
              </a:buClr>
              <a:buNone/>
              <a:defRPr>
                <a:solidFill>
                  <a:schemeClr val="tx1">
                    <a:lumMod val="65000"/>
                    <a:lumOff val="35000"/>
                  </a:schemeClr>
                </a:solidFill>
              </a:defRPr>
            </a:lvl1pPr>
            <a:lvl2pPr marL="257175" indent="0">
              <a:buClr>
                <a:srgbClr val="A0C65C"/>
              </a:buClr>
              <a:buFont typeface="Arial" panose="020B0604020202020204" pitchFamily="34" charset="0"/>
              <a:buNone/>
              <a:defRPr>
                <a:solidFill>
                  <a:schemeClr val="tx1">
                    <a:lumMod val="65000"/>
                    <a:lumOff val="35000"/>
                  </a:schemeClr>
                </a:solidFill>
              </a:defRPr>
            </a:lvl2pPr>
            <a:lvl3pPr marL="514350" indent="0">
              <a:buClr>
                <a:srgbClr val="A0C65C"/>
              </a:buClr>
              <a:buFont typeface="Arial" panose="020B0604020202020204" pitchFamily="34" charset="0"/>
              <a:buNone/>
              <a:defRPr>
                <a:solidFill>
                  <a:schemeClr val="tx1">
                    <a:lumMod val="65000"/>
                    <a:lumOff val="35000"/>
                  </a:schemeClr>
                </a:solidFill>
              </a:defRPr>
            </a:lvl3pPr>
            <a:lvl4pPr marL="771525" indent="0">
              <a:buClr>
                <a:srgbClr val="A0C65C"/>
              </a:buClr>
              <a:buFont typeface="Arial" panose="020B0604020202020204" pitchFamily="34" charset="0"/>
              <a:buNone/>
              <a:defRPr>
                <a:solidFill>
                  <a:schemeClr val="tx1">
                    <a:lumMod val="65000"/>
                    <a:lumOff val="35000"/>
                  </a:schemeClr>
                </a:solidFill>
              </a:defRPr>
            </a:lvl4pPr>
            <a:lvl5pPr marL="1028700" indent="0">
              <a:buClr>
                <a:srgbClr val="A0C65C"/>
              </a:buClr>
              <a:buFont typeface="Arial" panose="020B0604020202020204" pitchFamily="34" charset="0"/>
              <a:buNone/>
              <a:defRPr>
                <a:solidFill>
                  <a:schemeClr val="tx1">
                    <a:lumMod val="65000"/>
                    <a:lumOff val="35000"/>
                  </a:schemeClr>
                </a:solidFill>
              </a:defRPr>
            </a:lvl5pPr>
          </a:lstStyle>
          <a:p>
            <a:pPr lvl="0"/>
            <a:r>
              <a:rPr lang="en-US"/>
              <a:t>Insert image here</a:t>
            </a:r>
          </a:p>
        </p:txBody>
      </p:sp>
      <p:pic>
        <p:nvPicPr>
          <p:cNvPr id="13" name="Graphic 12">
            <a:extLst>
              <a:ext uri="{FF2B5EF4-FFF2-40B4-BE49-F238E27FC236}">
                <a16:creationId xmlns:a16="http://schemas.microsoft.com/office/drawing/2014/main" id="{C74482AD-040C-A14D-A0BA-E6B097FE8343}"/>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47973" y="361950"/>
            <a:ext cx="837902" cy="1057275"/>
          </a:xfrm>
          <a:prstGeom prst="rect">
            <a:avLst/>
          </a:prstGeom>
        </p:spPr>
      </p:pic>
      <p:sp>
        <p:nvSpPr>
          <p:cNvPr id="14" name="Text Placeholder 2">
            <a:extLst>
              <a:ext uri="{FF2B5EF4-FFF2-40B4-BE49-F238E27FC236}">
                <a16:creationId xmlns:a16="http://schemas.microsoft.com/office/drawing/2014/main" id="{6868276A-6361-0745-97F5-991E81E83A53}"/>
              </a:ext>
            </a:extLst>
          </p:cNvPr>
          <p:cNvSpPr>
            <a:spLocks noGrp="1"/>
          </p:cNvSpPr>
          <p:nvPr>
            <p:ph type="body" idx="11" hasCustomPrompt="1"/>
          </p:nvPr>
        </p:nvSpPr>
        <p:spPr>
          <a:xfrm>
            <a:off x="772728" y="4182362"/>
            <a:ext cx="2599122" cy="294391"/>
          </a:xfrm>
          <a:prstGeom prst="rect">
            <a:avLst/>
          </a:prstGeom>
        </p:spPr>
        <p:txBody>
          <a:bodyPr numCol="1" anchor="t">
            <a:normAutofit/>
          </a:bodyPr>
          <a:lstStyle>
            <a:lvl1pPr marL="192881" indent="-192881" algn="r">
              <a:lnSpc>
                <a:spcPct val="100000"/>
              </a:lnSpc>
              <a:buClr>
                <a:srgbClr val="A0C65C"/>
              </a:buClr>
              <a:buFont typeface="Arial" panose="020B0604020202020204" pitchFamily="34" charset="0"/>
              <a:buNone/>
              <a:defRPr sz="675" b="0">
                <a:solidFill>
                  <a:srgbClr val="009EDC"/>
                </a:solidFill>
              </a:defRPr>
            </a:lvl1pPr>
            <a:lvl2pPr marL="417910" indent="-160735" algn="ctr">
              <a:buClr>
                <a:srgbClr val="A0C65C"/>
              </a:buClr>
              <a:buFont typeface="Arial" panose="020B0604020202020204" pitchFamily="34" charset="0"/>
              <a:buNone/>
              <a:defRPr sz="1125">
                <a:solidFill>
                  <a:schemeClr val="tx1">
                    <a:lumMod val="65000"/>
                    <a:lumOff val="35000"/>
                  </a:schemeClr>
                </a:solidFill>
              </a:defRPr>
            </a:lvl2pPr>
            <a:lvl3pPr marL="642938" indent="-128588" algn="ctr">
              <a:buClr>
                <a:srgbClr val="A0C65C"/>
              </a:buClr>
              <a:buFont typeface="Arial" panose="020B0604020202020204" pitchFamily="34" charset="0"/>
              <a:buNone/>
              <a:defRPr sz="1013">
                <a:solidFill>
                  <a:schemeClr val="tx1">
                    <a:lumMod val="65000"/>
                    <a:lumOff val="35000"/>
                  </a:schemeClr>
                </a:solidFill>
              </a:defRPr>
            </a:lvl3pPr>
            <a:lvl4pPr marL="900113" indent="-128588" algn="ctr">
              <a:buClr>
                <a:srgbClr val="A0C65C"/>
              </a:buClr>
              <a:buFont typeface="Arial" panose="020B0604020202020204" pitchFamily="34" charset="0"/>
              <a:buNone/>
              <a:defRPr sz="900">
                <a:solidFill>
                  <a:schemeClr val="tx1">
                    <a:lumMod val="65000"/>
                    <a:lumOff val="35000"/>
                  </a:schemeClr>
                </a:solidFill>
              </a:defRPr>
            </a:lvl4pPr>
            <a:lvl5pPr marL="1157288" indent="-128588" algn="ctr">
              <a:buClr>
                <a:srgbClr val="A0C65C"/>
              </a:buClr>
              <a:buFont typeface="Arial" panose="020B0604020202020204" pitchFamily="34" charset="0"/>
              <a:buNone/>
              <a:defRPr sz="900">
                <a:solidFill>
                  <a:schemeClr val="tx1">
                    <a:lumMod val="65000"/>
                    <a:lumOff val="35000"/>
                  </a:schemeClr>
                </a:solidFill>
              </a:defRPr>
            </a:lvl5pPr>
          </a:lstStyle>
          <a:p>
            <a:pPr lvl="0"/>
            <a:r>
              <a:rPr lang="en-US"/>
              <a:t>Click to edit text</a:t>
            </a:r>
          </a:p>
        </p:txBody>
      </p:sp>
    </p:spTree>
    <p:extLst>
      <p:ext uri="{BB962C8B-B14F-4D97-AF65-F5344CB8AC3E}">
        <p14:creationId xmlns:p14="http://schemas.microsoft.com/office/powerpoint/2010/main" val="30084320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Standard-Slide-Iphone">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1DE2298-236A-BB41-9E27-B1589613B66E}"/>
              </a:ext>
            </a:extLst>
          </p:cNvPr>
          <p:cNvSpPr txBox="1">
            <a:spLocks/>
          </p:cNvSpPr>
          <p:nvPr userDrawn="1"/>
        </p:nvSpPr>
        <p:spPr>
          <a:xfrm>
            <a:off x="6364596" y="4692015"/>
            <a:ext cx="493404" cy="2159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94">
                <a:solidFill>
                  <a:schemeClr val="bg1">
                    <a:lumMod val="75000"/>
                  </a:schemeClr>
                </a:solidFill>
                <a:latin typeface="Arial" panose="020B0604020202020204" pitchFamily="34" charset="0"/>
                <a:cs typeface="Arial" panose="020B0604020202020204" pitchFamily="34" charset="0"/>
              </a:rPr>
              <a:t>Page </a:t>
            </a:r>
            <a:fld id="{B4DC8489-238C-DE49-B14D-0582873A6918}" type="slidenum">
              <a:rPr lang="en-US" sz="394" smtClean="0">
                <a:solidFill>
                  <a:schemeClr val="bg1">
                    <a:lumMod val="75000"/>
                  </a:schemeClr>
                </a:solidFill>
                <a:latin typeface="Arial" panose="020B0604020202020204" pitchFamily="34" charset="0"/>
                <a:cs typeface="Arial" panose="020B0604020202020204" pitchFamily="34" charset="0"/>
              </a:rPr>
              <a:pPr/>
              <a:t>‹#›</a:t>
            </a:fld>
            <a:endParaRPr lang="en-US" sz="394">
              <a:solidFill>
                <a:schemeClr val="bg1">
                  <a:lumMod val="75000"/>
                </a:schemeClr>
              </a:solidFill>
              <a:latin typeface="Arial" panose="020B0604020202020204" pitchFamily="34" charset="0"/>
              <a:cs typeface="Arial" panose="020B0604020202020204" pitchFamily="34" charset="0"/>
            </a:endParaRPr>
          </a:p>
        </p:txBody>
      </p:sp>
      <p:sp>
        <p:nvSpPr>
          <p:cNvPr id="7" name="Text Placeholder 2">
            <a:extLst>
              <a:ext uri="{FF2B5EF4-FFF2-40B4-BE49-F238E27FC236}">
                <a16:creationId xmlns:a16="http://schemas.microsoft.com/office/drawing/2014/main" id="{6748A2E8-1756-F149-B802-0AA1D09B9034}"/>
              </a:ext>
            </a:extLst>
          </p:cNvPr>
          <p:cNvSpPr>
            <a:spLocks noGrp="1"/>
          </p:cNvSpPr>
          <p:nvPr>
            <p:ph type="body" sz="half" idx="1" hasCustomPrompt="1"/>
          </p:nvPr>
        </p:nvSpPr>
        <p:spPr>
          <a:xfrm>
            <a:off x="342900" y="1586117"/>
            <a:ext cx="3028950" cy="2504671"/>
          </a:xfrm>
          <a:prstGeom prst="rect">
            <a:avLst/>
          </a:prstGeom>
        </p:spPr>
        <p:txBody>
          <a:bodyPr>
            <a:normAutofit/>
          </a:bodyPr>
          <a:lstStyle>
            <a:lvl1pPr marL="0" indent="0">
              <a:buClr>
                <a:srgbClr val="A0C65C"/>
              </a:buClr>
              <a:buFont typeface="Arial" panose="020B0604020202020204" pitchFamily="34" charset="0"/>
              <a:buNone/>
              <a:defRPr sz="1350">
                <a:solidFill>
                  <a:schemeClr val="tx1">
                    <a:lumMod val="65000"/>
                    <a:lumOff val="35000"/>
                  </a:schemeClr>
                </a:solidFill>
              </a:defRPr>
            </a:lvl1pPr>
            <a:lvl2pPr marL="257175" indent="0">
              <a:buClr>
                <a:srgbClr val="A0C65C"/>
              </a:buClr>
              <a:buFont typeface="Arial" panose="020B0604020202020204" pitchFamily="34" charset="0"/>
              <a:buNone/>
              <a:defRPr sz="1350">
                <a:solidFill>
                  <a:schemeClr val="tx1">
                    <a:lumMod val="65000"/>
                    <a:lumOff val="35000"/>
                  </a:schemeClr>
                </a:solidFill>
              </a:defRPr>
            </a:lvl2pPr>
            <a:lvl3pPr marL="514350" indent="0">
              <a:buClr>
                <a:srgbClr val="A0C65C"/>
              </a:buClr>
              <a:buFont typeface="Arial" panose="020B0604020202020204" pitchFamily="34" charset="0"/>
              <a:buNone/>
              <a:defRPr sz="1125">
                <a:solidFill>
                  <a:schemeClr val="tx1">
                    <a:lumMod val="65000"/>
                    <a:lumOff val="35000"/>
                  </a:schemeClr>
                </a:solidFill>
              </a:defRPr>
            </a:lvl3pPr>
            <a:lvl4pPr marL="771525" indent="0">
              <a:buClr>
                <a:srgbClr val="A0C65C"/>
              </a:buClr>
              <a:buFont typeface="Arial" panose="020B0604020202020204" pitchFamily="34" charset="0"/>
              <a:buNone/>
              <a:defRPr sz="1013">
                <a:solidFill>
                  <a:schemeClr val="tx1">
                    <a:lumMod val="65000"/>
                    <a:lumOff val="35000"/>
                  </a:schemeClr>
                </a:solidFill>
              </a:defRPr>
            </a:lvl4pPr>
            <a:lvl5pPr marL="1028700" indent="0">
              <a:buClr>
                <a:srgbClr val="A0C65C"/>
              </a:buClr>
              <a:buFont typeface="Arial" panose="020B0604020202020204" pitchFamily="34" charset="0"/>
              <a:buNone/>
              <a:defRPr sz="1013">
                <a:solidFill>
                  <a:schemeClr val="tx1">
                    <a:lumMod val="65000"/>
                    <a:lumOff val="35000"/>
                  </a:schemeClr>
                </a:solidFill>
              </a:defRPr>
            </a:lvl5pPr>
            <a:lvl6pPr>
              <a:defRPr sz="1013"/>
            </a:lvl6pPr>
            <a:lvl7pPr>
              <a:defRPr sz="1013"/>
            </a:lvl7pPr>
            <a:lvl8pPr>
              <a:defRPr sz="1013"/>
            </a:lvl8pPr>
            <a:lvl9pPr>
              <a:defRPr sz="1013"/>
            </a:lvl9pPr>
          </a:lstStyle>
          <a:p>
            <a:pPr lvl="0"/>
            <a:r>
              <a:rPr lang="en-US"/>
              <a:t>Click to edit text styles</a:t>
            </a:r>
          </a:p>
        </p:txBody>
      </p:sp>
      <p:sp>
        <p:nvSpPr>
          <p:cNvPr id="11" name="Rectangle 10">
            <a:extLst>
              <a:ext uri="{FF2B5EF4-FFF2-40B4-BE49-F238E27FC236}">
                <a16:creationId xmlns:a16="http://schemas.microsoft.com/office/drawing/2014/main" id="{B439BA21-8ECC-8845-AD01-76902CD61651}"/>
              </a:ext>
            </a:extLst>
          </p:cNvPr>
          <p:cNvSpPr/>
          <p:nvPr userDrawn="1"/>
        </p:nvSpPr>
        <p:spPr>
          <a:xfrm>
            <a:off x="228600" y="285750"/>
            <a:ext cx="285750" cy="76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2" name="Content Placeholder 2">
            <a:extLst>
              <a:ext uri="{FF2B5EF4-FFF2-40B4-BE49-F238E27FC236}">
                <a16:creationId xmlns:a16="http://schemas.microsoft.com/office/drawing/2014/main" id="{8414BA4A-CA13-7E4A-897A-FCB33E8FE57D}"/>
              </a:ext>
            </a:extLst>
          </p:cNvPr>
          <p:cNvSpPr>
            <a:spLocks noGrp="1"/>
          </p:cNvSpPr>
          <p:nvPr>
            <p:ph idx="10" hasCustomPrompt="1"/>
          </p:nvPr>
        </p:nvSpPr>
        <p:spPr>
          <a:xfrm>
            <a:off x="3543300" y="1200154"/>
            <a:ext cx="2971800" cy="3276599"/>
          </a:xfrm>
          <a:prstGeom prst="rect">
            <a:avLst/>
          </a:prstGeom>
        </p:spPr>
        <p:txBody>
          <a:bodyPr/>
          <a:lstStyle>
            <a:lvl1pPr marL="0" indent="0" algn="ctr">
              <a:buClr>
                <a:srgbClr val="A0C65C"/>
              </a:buClr>
              <a:buNone/>
              <a:defRPr>
                <a:solidFill>
                  <a:schemeClr val="tx1">
                    <a:lumMod val="65000"/>
                    <a:lumOff val="35000"/>
                  </a:schemeClr>
                </a:solidFill>
              </a:defRPr>
            </a:lvl1pPr>
            <a:lvl2pPr marL="257175" indent="0">
              <a:buClr>
                <a:srgbClr val="A0C65C"/>
              </a:buClr>
              <a:buFont typeface="Arial" panose="020B0604020202020204" pitchFamily="34" charset="0"/>
              <a:buNone/>
              <a:defRPr>
                <a:solidFill>
                  <a:schemeClr val="tx1">
                    <a:lumMod val="65000"/>
                    <a:lumOff val="35000"/>
                  </a:schemeClr>
                </a:solidFill>
              </a:defRPr>
            </a:lvl2pPr>
            <a:lvl3pPr marL="514350" indent="0">
              <a:buClr>
                <a:srgbClr val="A0C65C"/>
              </a:buClr>
              <a:buFont typeface="Arial" panose="020B0604020202020204" pitchFamily="34" charset="0"/>
              <a:buNone/>
              <a:defRPr>
                <a:solidFill>
                  <a:schemeClr val="tx1">
                    <a:lumMod val="65000"/>
                    <a:lumOff val="35000"/>
                  </a:schemeClr>
                </a:solidFill>
              </a:defRPr>
            </a:lvl3pPr>
            <a:lvl4pPr marL="771525" indent="0">
              <a:buClr>
                <a:srgbClr val="A0C65C"/>
              </a:buClr>
              <a:buFont typeface="Arial" panose="020B0604020202020204" pitchFamily="34" charset="0"/>
              <a:buNone/>
              <a:defRPr>
                <a:solidFill>
                  <a:schemeClr val="tx1">
                    <a:lumMod val="65000"/>
                    <a:lumOff val="35000"/>
                  </a:schemeClr>
                </a:solidFill>
              </a:defRPr>
            </a:lvl4pPr>
            <a:lvl5pPr marL="1028700" indent="0">
              <a:buClr>
                <a:srgbClr val="A0C65C"/>
              </a:buClr>
              <a:buFont typeface="Arial" panose="020B0604020202020204" pitchFamily="34" charset="0"/>
              <a:buNone/>
              <a:defRPr>
                <a:solidFill>
                  <a:schemeClr val="tx1">
                    <a:lumMod val="65000"/>
                    <a:lumOff val="35000"/>
                  </a:schemeClr>
                </a:solidFill>
              </a:defRPr>
            </a:lvl5pPr>
          </a:lstStyle>
          <a:p>
            <a:pPr lvl="0"/>
            <a:r>
              <a:rPr lang="en-US"/>
              <a:t>Insert image here</a:t>
            </a:r>
          </a:p>
        </p:txBody>
      </p:sp>
      <p:pic>
        <p:nvPicPr>
          <p:cNvPr id="13" name="Graphic 12">
            <a:extLst>
              <a:ext uri="{FF2B5EF4-FFF2-40B4-BE49-F238E27FC236}">
                <a16:creationId xmlns:a16="http://schemas.microsoft.com/office/drawing/2014/main" id="{C74482AD-040C-A14D-A0BA-E6B097FE8343}"/>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47973" y="361950"/>
            <a:ext cx="837902" cy="1057275"/>
          </a:xfrm>
          <a:prstGeom prst="rect">
            <a:avLst/>
          </a:prstGeom>
        </p:spPr>
      </p:pic>
      <p:sp>
        <p:nvSpPr>
          <p:cNvPr id="14" name="Text Placeholder 2">
            <a:extLst>
              <a:ext uri="{FF2B5EF4-FFF2-40B4-BE49-F238E27FC236}">
                <a16:creationId xmlns:a16="http://schemas.microsoft.com/office/drawing/2014/main" id="{6868276A-6361-0745-97F5-991E81E83A53}"/>
              </a:ext>
            </a:extLst>
          </p:cNvPr>
          <p:cNvSpPr>
            <a:spLocks noGrp="1"/>
          </p:cNvSpPr>
          <p:nvPr>
            <p:ph type="body" idx="11" hasCustomPrompt="1"/>
          </p:nvPr>
        </p:nvSpPr>
        <p:spPr>
          <a:xfrm>
            <a:off x="772728" y="4182362"/>
            <a:ext cx="2599122" cy="294391"/>
          </a:xfrm>
          <a:prstGeom prst="rect">
            <a:avLst/>
          </a:prstGeom>
        </p:spPr>
        <p:txBody>
          <a:bodyPr numCol="1" anchor="t">
            <a:normAutofit/>
          </a:bodyPr>
          <a:lstStyle>
            <a:lvl1pPr marL="192881" indent="-192881" algn="r">
              <a:lnSpc>
                <a:spcPct val="100000"/>
              </a:lnSpc>
              <a:buClr>
                <a:srgbClr val="A0C65C"/>
              </a:buClr>
              <a:buFont typeface="Arial" panose="020B0604020202020204" pitchFamily="34" charset="0"/>
              <a:buNone/>
              <a:defRPr sz="675" b="0">
                <a:solidFill>
                  <a:srgbClr val="009EDC"/>
                </a:solidFill>
              </a:defRPr>
            </a:lvl1pPr>
            <a:lvl2pPr marL="417910" indent="-160735" algn="ctr">
              <a:buClr>
                <a:srgbClr val="A0C65C"/>
              </a:buClr>
              <a:buFont typeface="Arial" panose="020B0604020202020204" pitchFamily="34" charset="0"/>
              <a:buNone/>
              <a:defRPr sz="1125">
                <a:solidFill>
                  <a:schemeClr val="tx1">
                    <a:lumMod val="65000"/>
                    <a:lumOff val="35000"/>
                  </a:schemeClr>
                </a:solidFill>
              </a:defRPr>
            </a:lvl2pPr>
            <a:lvl3pPr marL="642938" indent="-128588" algn="ctr">
              <a:buClr>
                <a:srgbClr val="A0C65C"/>
              </a:buClr>
              <a:buFont typeface="Arial" panose="020B0604020202020204" pitchFamily="34" charset="0"/>
              <a:buNone/>
              <a:defRPr sz="1013">
                <a:solidFill>
                  <a:schemeClr val="tx1">
                    <a:lumMod val="65000"/>
                    <a:lumOff val="35000"/>
                  </a:schemeClr>
                </a:solidFill>
              </a:defRPr>
            </a:lvl3pPr>
            <a:lvl4pPr marL="900113" indent="-128588" algn="ctr">
              <a:buClr>
                <a:srgbClr val="A0C65C"/>
              </a:buClr>
              <a:buFont typeface="Arial" panose="020B0604020202020204" pitchFamily="34" charset="0"/>
              <a:buNone/>
              <a:defRPr sz="900">
                <a:solidFill>
                  <a:schemeClr val="tx1">
                    <a:lumMod val="65000"/>
                    <a:lumOff val="35000"/>
                  </a:schemeClr>
                </a:solidFill>
              </a:defRPr>
            </a:lvl4pPr>
            <a:lvl5pPr marL="1157288" indent="-128588" algn="ctr">
              <a:buClr>
                <a:srgbClr val="A0C65C"/>
              </a:buClr>
              <a:buFont typeface="Arial" panose="020B0604020202020204" pitchFamily="34" charset="0"/>
              <a:buNone/>
              <a:defRPr sz="900">
                <a:solidFill>
                  <a:schemeClr val="tx1">
                    <a:lumMod val="65000"/>
                    <a:lumOff val="35000"/>
                  </a:schemeClr>
                </a:solidFill>
              </a:defRPr>
            </a:lvl5pPr>
          </a:lstStyle>
          <a:p>
            <a:pPr lvl="0"/>
            <a:r>
              <a:rPr lang="en-US"/>
              <a:t>Click to edit text</a:t>
            </a:r>
          </a:p>
        </p:txBody>
      </p:sp>
    </p:spTree>
    <p:extLst>
      <p:ext uri="{BB962C8B-B14F-4D97-AF65-F5344CB8AC3E}">
        <p14:creationId xmlns:p14="http://schemas.microsoft.com/office/powerpoint/2010/main" val="30084320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Standard-Slide-Iphone">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1DE2298-236A-BB41-9E27-B1589613B66E}"/>
              </a:ext>
            </a:extLst>
          </p:cNvPr>
          <p:cNvSpPr txBox="1">
            <a:spLocks/>
          </p:cNvSpPr>
          <p:nvPr userDrawn="1"/>
        </p:nvSpPr>
        <p:spPr>
          <a:xfrm>
            <a:off x="6364596" y="4692015"/>
            <a:ext cx="493404" cy="2159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94">
                <a:solidFill>
                  <a:schemeClr val="bg1">
                    <a:lumMod val="75000"/>
                  </a:schemeClr>
                </a:solidFill>
                <a:latin typeface="Arial" panose="020B0604020202020204" pitchFamily="34" charset="0"/>
                <a:cs typeface="Arial" panose="020B0604020202020204" pitchFamily="34" charset="0"/>
              </a:rPr>
              <a:t>Page </a:t>
            </a:r>
            <a:fld id="{B4DC8489-238C-DE49-B14D-0582873A6918}" type="slidenum">
              <a:rPr lang="en-US" sz="394" smtClean="0">
                <a:solidFill>
                  <a:schemeClr val="bg1">
                    <a:lumMod val="75000"/>
                  </a:schemeClr>
                </a:solidFill>
                <a:latin typeface="Arial" panose="020B0604020202020204" pitchFamily="34" charset="0"/>
                <a:cs typeface="Arial" panose="020B0604020202020204" pitchFamily="34" charset="0"/>
              </a:rPr>
              <a:pPr/>
              <a:t>‹#›</a:t>
            </a:fld>
            <a:endParaRPr lang="en-US" sz="394">
              <a:solidFill>
                <a:schemeClr val="bg1">
                  <a:lumMod val="75000"/>
                </a:schemeClr>
              </a:solidFill>
              <a:latin typeface="Arial" panose="020B0604020202020204" pitchFamily="34" charset="0"/>
              <a:cs typeface="Arial" panose="020B0604020202020204" pitchFamily="34" charset="0"/>
            </a:endParaRPr>
          </a:p>
        </p:txBody>
      </p:sp>
      <p:sp>
        <p:nvSpPr>
          <p:cNvPr id="7" name="Text Placeholder 2">
            <a:extLst>
              <a:ext uri="{FF2B5EF4-FFF2-40B4-BE49-F238E27FC236}">
                <a16:creationId xmlns:a16="http://schemas.microsoft.com/office/drawing/2014/main" id="{6748A2E8-1756-F149-B802-0AA1D09B9034}"/>
              </a:ext>
            </a:extLst>
          </p:cNvPr>
          <p:cNvSpPr>
            <a:spLocks noGrp="1"/>
          </p:cNvSpPr>
          <p:nvPr>
            <p:ph type="body" sz="half" idx="1" hasCustomPrompt="1"/>
          </p:nvPr>
        </p:nvSpPr>
        <p:spPr>
          <a:xfrm>
            <a:off x="342900" y="1586117"/>
            <a:ext cx="3028950" cy="2504671"/>
          </a:xfrm>
          <a:prstGeom prst="rect">
            <a:avLst/>
          </a:prstGeom>
        </p:spPr>
        <p:txBody>
          <a:bodyPr>
            <a:normAutofit/>
          </a:bodyPr>
          <a:lstStyle>
            <a:lvl1pPr marL="0" indent="0">
              <a:buClr>
                <a:srgbClr val="A0C65C"/>
              </a:buClr>
              <a:buFont typeface="Arial" panose="020B0604020202020204" pitchFamily="34" charset="0"/>
              <a:buNone/>
              <a:defRPr sz="1350">
                <a:solidFill>
                  <a:schemeClr val="tx1">
                    <a:lumMod val="65000"/>
                    <a:lumOff val="35000"/>
                  </a:schemeClr>
                </a:solidFill>
              </a:defRPr>
            </a:lvl1pPr>
            <a:lvl2pPr marL="257175" indent="0">
              <a:buClr>
                <a:srgbClr val="A0C65C"/>
              </a:buClr>
              <a:buFont typeface="Arial" panose="020B0604020202020204" pitchFamily="34" charset="0"/>
              <a:buNone/>
              <a:defRPr sz="1350">
                <a:solidFill>
                  <a:schemeClr val="tx1">
                    <a:lumMod val="65000"/>
                    <a:lumOff val="35000"/>
                  </a:schemeClr>
                </a:solidFill>
              </a:defRPr>
            </a:lvl2pPr>
            <a:lvl3pPr marL="514350" indent="0">
              <a:buClr>
                <a:srgbClr val="A0C65C"/>
              </a:buClr>
              <a:buFont typeface="Arial" panose="020B0604020202020204" pitchFamily="34" charset="0"/>
              <a:buNone/>
              <a:defRPr sz="1125">
                <a:solidFill>
                  <a:schemeClr val="tx1">
                    <a:lumMod val="65000"/>
                    <a:lumOff val="35000"/>
                  </a:schemeClr>
                </a:solidFill>
              </a:defRPr>
            </a:lvl3pPr>
            <a:lvl4pPr marL="771525" indent="0">
              <a:buClr>
                <a:srgbClr val="A0C65C"/>
              </a:buClr>
              <a:buFont typeface="Arial" panose="020B0604020202020204" pitchFamily="34" charset="0"/>
              <a:buNone/>
              <a:defRPr sz="1013">
                <a:solidFill>
                  <a:schemeClr val="tx1">
                    <a:lumMod val="65000"/>
                    <a:lumOff val="35000"/>
                  </a:schemeClr>
                </a:solidFill>
              </a:defRPr>
            </a:lvl4pPr>
            <a:lvl5pPr marL="1028700" indent="0">
              <a:buClr>
                <a:srgbClr val="A0C65C"/>
              </a:buClr>
              <a:buFont typeface="Arial" panose="020B0604020202020204" pitchFamily="34" charset="0"/>
              <a:buNone/>
              <a:defRPr sz="1013">
                <a:solidFill>
                  <a:schemeClr val="tx1">
                    <a:lumMod val="65000"/>
                    <a:lumOff val="35000"/>
                  </a:schemeClr>
                </a:solidFill>
              </a:defRPr>
            </a:lvl5pPr>
            <a:lvl6pPr>
              <a:defRPr sz="1013"/>
            </a:lvl6pPr>
            <a:lvl7pPr>
              <a:defRPr sz="1013"/>
            </a:lvl7pPr>
            <a:lvl8pPr>
              <a:defRPr sz="1013"/>
            </a:lvl8pPr>
            <a:lvl9pPr>
              <a:defRPr sz="1013"/>
            </a:lvl9pPr>
          </a:lstStyle>
          <a:p>
            <a:pPr lvl="0"/>
            <a:r>
              <a:rPr lang="en-US"/>
              <a:t>Click to edit text styles</a:t>
            </a:r>
          </a:p>
        </p:txBody>
      </p:sp>
      <p:sp>
        <p:nvSpPr>
          <p:cNvPr id="11" name="Rectangle 10">
            <a:extLst>
              <a:ext uri="{FF2B5EF4-FFF2-40B4-BE49-F238E27FC236}">
                <a16:creationId xmlns:a16="http://schemas.microsoft.com/office/drawing/2014/main" id="{B439BA21-8ECC-8845-AD01-76902CD61651}"/>
              </a:ext>
            </a:extLst>
          </p:cNvPr>
          <p:cNvSpPr/>
          <p:nvPr userDrawn="1"/>
        </p:nvSpPr>
        <p:spPr>
          <a:xfrm>
            <a:off x="228600" y="285750"/>
            <a:ext cx="285750" cy="76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2" name="Content Placeholder 2">
            <a:extLst>
              <a:ext uri="{FF2B5EF4-FFF2-40B4-BE49-F238E27FC236}">
                <a16:creationId xmlns:a16="http://schemas.microsoft.com/office/drawing/2014/main" id="{8414BA4A-CA13-7E4A-897A-FCB33E8FE57D}"/>
              </a:ext>
            </a:extLst>
          </p:cNvPr>
          <p:cNvSpPr>
            <a:spLocks noGrp="1"/>
          </p:cNvSpPr>
          <p:nvPr>
            <p:ph idx="10" hasCustomPrompt="1"/>
          </p:nvPr>
        </p:nvSpPr>
        <p:spPr>
          <a:xfrm>
            <a:off x="3543300" y="1200154"/>
            <a:ext cx="2971800" cy="3276599"/>
          </a:xfrm>
          <a:prstGeom prst="rect">
            <a:avLst/>
          </a:prstGeom>
        </p:spPr>
        <p:txBody>
          <a:bodyPr/>
          <a:lstStyle>
            <a:lvl1pPr marL="0" indent="0" algn="ctr">
              <a:buClr>
                <a:srgbClr val="A0C65C"/>
              </a:buClr>
              <a:buNone/>
              <a:defRPr>
                <a:solidFill>
                  <a:schemeClr val="tx1">
                    <a:lumMod val="65000"/>
                    <a:lumOff val="35000"/>
                  </a:schemeClr>
                </a:solidFill>
              </a:defRPr>
            </a:lvl1pPr>
            <a:lvl2pPr marL="257175" indent="0">
              <a:buClr>
                <a:srgbClr val="A0C65C"/>
              </a:buClr>
              <a:buFont typeface="Arial" panose="020B0604020202020204" pitchFamily="34" charset="0"/>
              <a:buNone/>
              <a:defRPr>
                <a:solidFill>
                  <a:schemeClr val="tx1">
                    <a:lumMod val="65000"/>
                    <a:lumOff val="35000"/>
                  </a:schemeClr>
                </a:solidFill>
              </a:defRPr>
            </a:lvl2pPr>
            <a:lvl3pPr marL="514350" indent="0">
              <a:buClr>
                <a:srgbClr val="A0C65C"/>
              </a:buClr>
              <a:buFont typeface="Arial" panose="020B0604020202020204" pitchFamily="34" charset="0"/>
              <a:buNone/>
              <a:defRPr>
                <a:solidFill>
                  <a:schemeClr val="tx1">
                    <a:lumMod val="65000"/>
                    <a:lumOff val="35000"/>
                  </a:schemeClr>
                </a:solidFill>
              </a:defRPr>
            </a:lvl3pPr>
            <a:lvl4pPr marL="771525" indent="0">
              <a:buClr>
                <a:srgbClr val="A0C65C"/>
              </a:buClr>
              <a:buFont typeface="Arial" panose="020B0604020202020204" pitchFamily="34" charset="0"/>
              <a:buNone/>
              <a:defRPr>
                <a:solidFill>
                  <a:schemeClr val="tx1">
                    <a:lumMod val="65000"/>
                    <a:lumOff val="35000"/>
                  </a:schemeClr>
                </a:solidFill>
              </a:defRPr>
            </a:lvl4pPr>
            <a:lvl5pPr marL="1028700" indent="0">
              <a:buClr>
                <a:srgbClr val="A0C65C"/>
              </a:buClr>
              <a:buFont typeface="Arial" panose="020B0604020202020204" pitchFamily="34" charset="0"/>
              <a:buNone/>
              <a:defRPr>
                <a:solidFill>
                  <a:schemeClr val="tx1">
                    <a:lumMod val="65000"/>
                    <a:lumOff val="35000"/>
                  </a:schemeClr>
                </a:solidFill>
              </a:defRPr>
            </a:lvl5pPr>
          </a:lstStyle>
          <a:p>
            <a:pPr lvl="0"/>
            <a:r>
              <a:rPr lang="en-US"/>
              <a:t>Insert image here</a:t>
            </a:r>
          </a:p>
        </p:txBody>
      </p:sp>
      <p:pic>
        <p:nvPicPr>
          <p:cNvPr id="13" name="Graphic 12">
            <a:extLst>
              <a:ext uri="{FF2B5EF4-FFF2-40B4-BE49-F238E27FC236}">
                <a16:creationId xmlns:a16="http://schemas.microsoft.com/office/drawing/2014/main" id="{C74482AD-040C-A14D-A0BA-E6B097FE8343}"/>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47973" y="361950"/>
            <a:ext cx="837902" cy="1057275"/>
          </a:xfrm>
          <a:prstGeom prst="rect">
            <a:avLst/>
          </a:prstGeom>
        </p:spPr>
      </p:pic>
      <p:sp>
        <p:nvSpPr>
          <p:cNvPr id="14" name="Text Placeholder 2">
            <a:extLst>
              <a:ext uri="{FF2B5EF4-FFF2-40B4-BE49-F238E27FC236}">
                <a16:creationId xmlns:a16="http://schemas.microsoft.com/office/drawing/2014/main" id="{6868276A-6361-0745-97F5-991E81E83A53}"/>
              </a:ext>
            </a:extLst>
          </p:cNvPr>
          <p:cNvSpPr>
            <a:spLocks noGrp="1"/>
          </p:cNvSpPr>
          <p:nvPr>
            <p:ph type="body" idx="11" hasCustomPrompt="1"/>
          </p:nvPr>
        </p:nvSpPr>
        <p:spPr>
          <a:xfrm>
            <a:off x="772728" y="4182362"/>
            <a:ext cx="2599122" cy="294391"/>
          </a:xfrm>
          <a:prstGeom prst="rect">
            <a:avLst/>
          </a:prstGeom>
        </p:spPr>
        <p:txBody>
          <a:bodyPr numCol="1" anchor="t">
            <a:normAutofit/>
          </a:bodyPr>
          <a:lstStyle>
            <a:lvl1pPr marL="192881" indent="-192881" algn="r">
              <a:lnSpc>
                <a:spcPct val="100000"/>
              </a:lnSpc>
              <a:buClr>
                <a:srgbClr val="A0C65C"/>
              </a:buClr>
              <a:buFont typeface="Arial" panose="020B0604020202020204" pitchFamily="34" charset="0"/>
              <a:buNone/>
              <a:defRPr sz="675" b="0">
                <a:solidFill>
                  <a:srgbClr val="009EDC"/>
                </a:solidFill>
              </a:defRPr>
            </a:lvl1pPr>
            <a:lvl2pPr marL="417910" indent="-160735" algn="ctr">
              <a:buClr>
                <a:srgbClr val="A0C65C"/>
              </a:buClr>
              <a:buFont typeface="Arial" panose="020B0604020202020204" pitchFamily="34" charset="0"/>
              <a:buNone/>
              <a:defRPr sz="1125">
                <a:solidFill>
                  <a:schemeClr val="tx1">
                    <a:lumMod val="65000"/>
                    <a:lumOff val="35000"/>
                  </a:schemeClr>
                </a:solidFill>
              </a:defRPr>
            </a:lvl2pPr>
            <a:lvl3pPr marL="642938" indent="-128588" algn="ctr">
              <a:buClr>
                <a:srgbClr val="A0C65C"/>
              </a:buClr>
              <a:buFont typeface="Arial" panose="020B0604020202020204" pitchFamily="34" charset="0"/>
              <a:buNone/>
              <a:defRPr sz="1013">
                <a:solidFill>
                  <a:schemeClr val="tx1">
                    <a:lumMod val="65000"/>
                    <a:lumOff val="35000"/>
                  </a:schemeClr>
                </a:solidFill>
              </a:defRPr>
            </a:lvl3pPr>
            <a:lvl4pPr marL="900113" indent="-128588" algn="ctr">
              <a:buClr>
                <a:srgbClr val="A0C65C"/>
              </a:buClr>
              <a:buFont typeface="Arial" panose="020B0604020202020204" pitchFamily="34" charset="0"/>
              <a:buNone/>
              <a:defRPr sz="900">
                <a:solidFill>
                  <a:schemeClr val="tx1">
                    <a:lumMod val="65000"/>
                    <a:lumOff val="35000"/>
                  </a:schemeClr>
                </a:solidFill>
              </a:defRPr>
            </a:lvl4pPr>
            <a:lvl5pPr marL="1157288" indent="-128588" algn="ctr">
              <a:buClr>
                <a:srgbClr val="A0C65C"/>
              </a:buClr>
              <a:buFont typeface="Arial" panose="020B0604020202020204" pitchFamily="34" charset="0"/>
              <a:buNone/>
              <a:defRPr sz="900">
                <a:solidFill>
                  <a:schemeClr val="tx1">
                    <a:lumMod val="65000"/>
                    <a:lumOff val="35000"/>
                  </a:schemeClr>
                </a:solidFill>
              </a:defRPr>
            </a:lvl5pPr>
          </a:lstStyle>
          <a:p>
            <a:pPr lvl="0"/>
            <a:r>
              <a:rPr lang="en-US"/>
              <a:t>Click to edit text</a:t>
            </a:r>
          </a:p>
        </p:txBody>
      </p:sp>
    </p:spTree>
    <p:extLst>
      <p:ext uri="{BB962C8B-B14F-4D97-AF65-F5344CB8AC3E}">
        <p14:creationId xmlns:p14="http://schemas.microsoft.com/office/powerpoint/2010/main" val="30084320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Divider-HCDD-1">
    <p:spTree>
      <p:nvGrpSpPr>
        <p:cNvPr id="1" name=""/>
        <p:cNvGrpSpPr/>
        <p:nvPr/>
      </p:nvGrpSpPr>
      <p:grpSpPr>
        <a:xfrm>
          <a:off x="0" y="0"/>
          <a:ext cx="0" cy="0"/>
          <a:chOff x="0" y="0"/>
          <a:chExt cx="0" cy="0"/>
        </a:xfrm>
      </p:grpSpPr>
      <p:sp>
        <p:nvSpPr>
          <p:cNvPr id="5" name="Text Placeholder 2">
            <a:extLst>
              <a:ext uri="{FF2B5EF4-FFF2-40B4-BE49-F238E27FC236}">
                <a16:creationId xmlns:a16="http://schemas.microsoft.com/office/drawing/2014/main" id="{9618C3AC-41B2-5942-913C-570D8A615AA0}"/>
              </a:ext>
            </a:extLst>
          </p:cNvPr>
          <p:cNvSpPr>
            <a:spLocks noGrp="1"/>
          </p:cNvSpPr>
          <p:nvPr>
            <p:ph type="body" idx="18" hasCustomPrompt="1"/>
          </p:nvPr>
        </p:nvSpPr>
        <p:spPr>
          <a:xfrm>
            <a:off x="285751" y="742953"/>
            <a:ext cx="6342205" cy="1261059"/>
          </a:xfrm>
          <a:prstGeom prst="rect">
            <a:avLst/>
          </a:prstGeom>
        </p:spPr>
        <p:txBody>
          <a:bodyPr numCol="1" anchor="t">
            <a:noAutofit/>
          </a:bodyPr>
          <a:lstStyle>
            <a:lvl1pPr marL="192881" indent="-192881" algn="ctr">
              <a:lnSpc>
                <a:spcPct val="100000"/>
              </a:lnSpc>
              <a:buClr>
                <a:srgbClr val="A0C65C"/>
              </a:buClr>
              <a:buFont typeface="Arial" panose="020B0604020202020204" pitchFamily="34" charset="0"/>
              <a:buNone/>
              <a:defRPr sz="3375" b="1" i="0">
                <a:solidFill>
                  <a:schemeClr val="bg1"/>
                </a:solidFill>
                <a:latin typeface="Arial Black" panose="020B0604020202020204" pitchFamily="34" charset="0"/>
                <a:cs typeface="Arial Black" panose="020B0604020202020204" pitchFamily="34" charset="0"/>
              </a:defRPr>
            </a:lvl1pPr>
            <a:lvl2pPr marL="417910" indent="-160735" algn="ctr">
              <a:buClr>
                <a:srgbClr val="A0C65C"/>
              </a:buClr>
              <a:buFont typeface="Arial" panose="020B0604020202020204" pitchFamily="34" charset="0"/>
              <a:buNone/>
              <a:defRPr sz="1125">
                <a:solidFill>
                  <a:schemeClr val="tx1">
                    <a:lumMod val="65000"/>
                    <a:lumOff val="35000"/>
                  </a:schemeClr>
                </a:solidFill>
              </a:defRPr>
            </a:lvl2pPr>
            <a:lvl3pPr marL="642938" indent="-128588" algn="ctr">
              <a:buClr>
                <a:srgbClr val="A0C65C"/>
              </a:buClr>
              <a:buFont typeface="Arial" panose="020B0604020202020204" pitchFamily="34" charset="0"/>
              <a:buNone/>
              <a:defRPr sz="1013">
                <a:solidFill>
                  <a:schemeClr val="tx1">
                    <a:lumMod val="65000"/>
                    <a:lumOff val="35000"/>
                  </a:schemeClr>
                </a:solidFill>
              </a:defRPr>
            </a:lvl3pPr>
            <a:lvl4pPr marL="900113" indent="-128588" algn="ctr">
              <a:buClr>
                <a:srgbClr val="A0C65C"/>
              </a:buClr>
              <a:buFont typeface="Arial" panose="020B0604020202020204" pitchFamily="34" charset="0"/>
              <a:buNone/>
              <a:defRPr sz="900">
                <a:solidFill>
                  <a:schemeClr val="tx1">
                    <a:lumMod val="65000"/>
                    <a:lumOff val="35000"/>
                  </a:schemeClr>
                </a:solidFill>
              </a:defRPr>
            </a:lvl4pPr>
            <a:lvl5pPr marL="1157288" indent="-128588" algn="ctr">
              <a:buClr>
                <a:srgbClr val="A0C65C"/>
              </a:buClr>
              <a:buFont typeface="Arial" panose="020B0604020202020204" pitchFamily="34" charset="0"/>
              <a:buNone/>
              <a:defRPr sz="900">
                <a:solidFill>
                  <a:schemeClr val="tx1">
                    <a:lumMod val="65000"/>
                    <a:lumOff val="35000"/>
                  </a:schemeClr>
                </a:solidFill>
              </a:defRPr>
            </a:lvl5pPr>
          </a:lstStyle>
          <a:p>
            <a:pPr lvl="0"/>
            <a:r>
              <a:rPr lang="en-US"/>
              <a:t>DIVIDER SAMPLE</a:t>
            </a:r>
          </a:p>
        </p:txBody>
      </p:sp>
    </p:spTree>
    <p:extLst>
      <p:ext uri="{BB962C8B-B14F-4D97-AF65-F5344CB8AC3E}">
        <p14:creationId xmlns:p14="http://schemas.microsoft.com/office/powerpoint/2010/main" val="235237046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Divider-HCDD-2">
    <p:spTree>
      <p:nvGrpSpPr>
        <p:cNvPr id="1" name=""/>
        <p:cNvGrpSpPr/>
        <p:nvPr/>
      </p:nvGrpSpPr>
      <p:grpSpPr>
        <a:xfrm>
          <a:off x="0" y="0"/>
          <a:ext cx="0" cy="0"/>
          <a:chOff x="0" y="0"/>
          <a:chExt cx="0" cy="0"/>
        </a:xfrm>
      </p:grpSpPr>
      <p:sp>
        <p:nvSpPr>
          <p:cNvPr id="5" name="Text Placeholder 2">
            <a:extLst>
              <a:ext uri="{FF2B5EF4-FFF2-40B4-BE49-F238E27FC236}">
                <a16:creationId xmlns:a16="http://schemas.microsoft.com/office/drawing/2014/main" id="{C314F770-DA00-884B-BBD2-8785B138E967}"/>
              </a:ext>
            </a:extLst>
          </p:cNvPr>
          <p:cNvSpPr>
            <a:spLocks noGrp="1"/>
          </p:cNvSpPr>
          <p:nvPr>
            <p:ph type="body" idx="18" hasCustomPrompt="1"/>
          </p:nvPr>
        </p:nvSpPr>
        <p:spPr>
          <a:xfrm>
            <a:off x="285751" y="742953"/>
            <a:ext cx="6342205" cy="1261059"/>
          </a:xfrm>
          <a:prstGeom prst="rect">
            <a:avLst/>
          </a:prstGeom>
        </p:spPr>
        <p:txBody>
          <a:bodyPr numCol="1" anchor="t">
            <a:noAutofit/>
          </a:bodyPr>
          <a:lstStyle>
            <a:lvl1pPr marL="192881" indent="-192881" algn="ctr">
              <a:lnSpc>
                <a:spcPct val="100000"/>
              </a:lnSpc>
              <a:buClr>
                <a:srgbClr val="A0C65C"/>
              </a:buClr>
              <a:buFont typeface="Arial" panose="020B0604020202020204" pitchFamily="34" charset="0"/>
              <a:buNone/>
              <a:defRPr sz="3375" b="1" i="0">
                <a:solidFill>
                  <a:schemeClr val="bg1"/>
                </a:solidFill>
                <a:latin typeface="Arial Black" panose="020B0604020202020204" pitchFamily="34" charset="0"/>
                <a:cs typeface="Arial Black" panose="020B0604020202020204" pitchFamily="34" charset="0"/>
              </a:defRPr>
            </a:lvl1pPr>
            <a:lvl2pPr marL="417910" indent="-160735" algn="ctr">
              <a:buClr>
                <a:srgbClr val="A0C65C"/>
              </a:buClr>
              <a:buFont typeface="Arial" panose="020B0604020202020204" pitchFamily="34" charset="0"/>
              <a:buNone/>
              <a:defRPr sz="1125">
                <a:solidFill>
                  <a:schemeClr val="tx1">
                    <a:lumMod val="65000"/>
                    <a:lumOff val="35000"/>
                  </a:schemeClr>
                </a:solidFill>
              </a:defRPr>
            </a:lvl2pPr>
            <a:lvl3pPr marL="642938" indent="-128588" algn="ctr">
              <a:buClr>
                <a:srgbClr val="A0C65C"/>
              </a:buClr>
              <a:buFont typeface="Arial" panose="020B0604020202020204" pitchFamily="34" charset="0"/>
              <a:buNone/>
              <a:defRPr sz="1013">
                <a:solidFill>
                  <a:schemeClr val="tx1">
                    <a:lumMod val="65000"/>
                    <a:lumOff val="35000"/>
                  </a:schemeClr>
                </a:solidFill>
              </a:defRPr>
            </a:lvl3pPr>
            <a:lvl4pPr marL="900113" indent="-128588" algn="ctr">
              <a:buClr>
                <a:srgbClr val="A0C65C"/>
              </a:buClr>
              <a:buFont typeface="Arial" panose="020B0604020202020204" pitchFamily="34" charset="0"/>
              <a:buNone/>
              <a:defRPr sz="900">
                <a:solidFill>
                  <a:schemeClr val="tx1">
                    <a:lumMod val="65000"/>
                    <a:lumOff val="35000"/>
                  </a:schemeClr>
                </a:solidFill>
              </a:defRPr>
            </a:lvl4pPr>
            <a:lvl5pPr marL="1157288" indent="-128588" algn="ctr">
              <a:buClr>
                <a:srgbClr val="A0C65C"/>
              </a:buClr>
              <a:buFont typeface="Arial" panose="020B0604020202020204" pitchFamily="34" charset="0"/>
              <a:buNone/>
              <a:defRPr sz="900">
                <a:solidFill>
                  <a:schemeClr val="tx1">
                    <a:lumMod val="65000"/>
                    <a:lumOff val="35000"/>
                  </a:schemeClr>
                </a:solidFill>
              </a:defRPr>
            </a:lvl5pPr>
          </a:lstStyle>
          <a:p>
            <a:pPr lvl="0"/>
            <a:r>
              <a:rPr lang="en-US"/>
              <a:t>DIVIDER SAMPLE</a:t>
            </a:r>
          </a:p>
        </p:txBody>
      </p:sp>
      <p:sp>
        <p:nvSpPr>
          <p:cNvPr id="6" name="Text Placeholder 2">
            <a:extLst>
              <a:ext uri="{FF2B5EF4-FFF2-40B4-BE49-F238E27FC236}">
                <a16:creationId xmlns:a16="http://schemas.microsoft.com/office/drawing/2014/main" id="{E5FE1D3A-06E8-EC46-ACC4-E09A29BE63D4}"/>
              </a:ext>
            </a:extLst>
          </p:cNvPr>
          <p:cNvSpPr>
            <a:spLocks noGrp="1"/>
          </p:cNvSpPr>
          <p:nvPr>
            <p:ph type="body" idx="11" hasCustomPrompt="1"/>
          </p:nvPr>
        </p:nvSpPr>
        <p:spPr>
          <a:xfrm>
            <a:off x="350917" y="4552950"/>
            <a:ext cx="6342205" cy="457200"/>
          </a:xfrm>
          <a:prstGeom prst="rect">
            <a:avLst/>
          </a:prstGeom>
        </p:spPr>
        <p:txBody>
          <a:bodyPr numCol="1" anchor="t">
            <a:normAutofit/>
          </a:bodyPr>
          <a:lstStyle>
            <a:lvl1pPr marL="192881" indent="-192881" algn="ctr">
              <a:lnSpc>
                <a:spcPct val="100000"/>
              </a:lnSpc>
              <a:buClr>
                <a:srgbClr val="A0C65C"/>
              </a:buClr>
              <a:buFont typeface="Arial" panose="020B0604020202020204" pitchFamily="34" charset="0"/>
              <a:buNone/>
              <a:defRPr sz="1350" b="0">
                <a:solidFill>
                  <a:schemeClr val="bg1"/>
                </a:solidFill>
              </a:defRPr>
            </a:lvl1pPr>
            <a:lvl2pPr marL="417910" indent="-160735" algn="ctr">
              <a:buClr>
                <a:srgbClr val="A0C65C"/>
              </a:buClr>
              <a:buFont typeface="Arial" panose="020B0604020202020204" pitchFamily="34" charset="0"/>
              <a:buNone/>
              <a:defRPr sz="1125">
                <a:solidFill>
                  <a:schemeClr val="tx1">
                    <a:lumMod val="65000"/>
                    <a:lumOff val="35000"/>
                  </a:schemeClr>
                </a:solidFill>
              </a:defRPr>
            </a:lvl2pPr>
            <a:lvl3pPr marL="642938" indent="-128588" algn="ctr">
              <a:buClr>
                <a:srgbClr val="A0C65C"/>
              </a:buClr>
              <a:buFont typeface="Arial" panose="020B0604020202020204" pitchFamily="34" charset="0"/>
              <a:buNone/>
              <a:defRPr sz="1013">
                <a:solidFill>
                  <a:schemeClr val="tx1">
                    <a:lumMod val="65000"/>
                    <a:lumOff val="35000"/>
                  </a:schemeClr>
                </a:solidFill>
              </a:defRPr>
            </a:lvl3pPr>
            <a:lvl4pPr marL="900113" indent="-128588" algn="ctr">
              <a:buClr>
                <a:srgbClr val="A0C65C"/>
              </a:buClr>
              <a:buFont typeface="Arial" panose="020B0604020202020204" pitchFamily="34" charset="0"/>
              <a:buNone/>
              <a:defRPr sz="900">
                <a:solidFill>
                  <a:schemeClr val="tx1">
                    <a:lumMod val="65000"/>
                    <a:lumOff val="35000"/>
                  </a:schemeClr>
                </a:solidFill>
              </a:defRPr>
            </a:lvl4pPr>
            <a:lvl5pPr marL="1157288" indent="-128588" algn="ctr">
              <a:buClr>
                <a:srgbClr val="A0C65C"/>
              </a:buClr>
              <a:buFont typeface="Arial" panose="020B0604020202020204" pitchFamily="34" charset="0"/>
              <a:buNone/>
              <a:defRPr sz="900">
                <a:solidFill>
                  <a:schemeClr val="tx1">
                    <a:lumMod val="65000"/>
                    <a:lumOff val="35000"/>
                  </a:schemeClr>
                </a:solidFill>
              </a:defRPr>
            </a:lvl5pPr>
          </a:lstStyle>
          <a:p>
            <a:pPr lvl="0"/>
            <a:r>
              <a:rPr lang="en-US"/>
              <a:t>Click to edit text</a:t>
            </a:r>
          </a:p>
        </p:txBody>
      </p:sp>
    </p:spTree>
    <p:extLst>
      <p:ext uri="{BB962C8B-B14F-4D97-AF65-F5344CB8AC3E}">
        <p14:creationId xmlns:p14="http://schemas.microsoft.com/office/powerpoint/2010/main" val="105777554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hank you Closing HCD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108AF10-4E93-1E4F-9977-7F173BB66B6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714501" y="1504953"/>
            <a:ext cx="3280331" cy="1516721"/>
          </a:xfrm>
          <a:prstGeom prst="rect">
            <a:avLst/>
          </a:prstGeom>
        </p:spPr>
      </p:pic>
      <p:grpSp>
        <p:nvGrpSpPr>
          <p:cNvPr id="11" name="Group 10">
            <a:extLst>
              <a:ext uri="{FF2B5EF4-FFF2-40B4-BE49-F238E27FC236}">
                <a16:creationId xmlns:a16="http://schemas.microsoft.com/office/drawing/2014/main" id="{7BC0BA5F-C4E6-8F44-A9C5-C0F1C6222C27}"/>
              </a:ext>
            </a:extLst>
          </p:cNvPr>
          <p:cNvGrpSpPr/>
          <p:nvPr userDrawn="1"/>
        </p:nvGrpSpPr>
        <p:grpSpPr>
          <a:xfrm>
            <a:off x="2332288" y="4302513"/>
            <a:ext cx="2250575" cy="685800"/>
            <a:chOff x="1485900" y="1243621"/>
            <a:chExt cx="6172200" cy="1726987"/>
          </a:xfrm>
        </p:grpSpPr>
        <p:pic>
          <p:nvPicPr>
            <p:cNvPr id="12" name="Picture 11">
              <a:extLst>
                <a:ext uri="{FF2B5EF4-FFF2-40B4-BE49-F238E27FC236}">
                  <a16:creationId xmlns:a16="http://schemas.microsoft.com/office/drawing/2014/main" id="{4331D2FF-C944-0B4F-B3AF-F49423BC8903}"/>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67500"/>
            <a:stretch/>
          </p:blipFill>
          <p:spPr>
            <a:xfrm>
              <a:off x="3086099" y="2172889"/>
              <a:ext cx="2971800" cy="797719"/>
            </a:xfrm>
            <a:prstGeom prst="rect">
              <a:avLst/>
            </a:prstGeom>
          </p:spPr>
        </p:pic>
        <p:pic>
          <p:nvPicPr>
            <p:cNvPr id="13" name="Picture 12">
              <a:extLst>
                <a:ext uri="{FF2B5EF4-FFF2-40B4-BE49-F238E27FC236}">
                  <a16:creationId xmlns:a16="http://schemas.microsoft.com/office/drawing/2014/main" id="{2D434CDE-730F-4E4B-A1DD-C92117883426}"/>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r="32500"/>
            <a:stretch/>
          </p:blipFill>
          <p:spPr>
            <a:xfrm>
              <a:off x="1485900" y="1243621"/>
              <a:ext cx="6172200" cy="797719"/>
            </a:xfrm>
            <a:prstGeom prst="rect">
              <a:avLst/>
            </a:prstGeom>
          </p:spPr>
        </p:pic>
      </p:grpSp>
      <p:grpSp>
        <p:nvGrpSpPr>
          <p:cNvPr id="14" name="Group 13">
            <a:extLst>
              <a:ext uri="{FF2B5EF4-FFF2-40B4-BE49-F238E27FC236}">
                <a16:creationId xmlns:a16="http://schemas.microsoft.com/office/drawing/2014/main" id="{2DE24AB7-9C4C-8244-8192-51985AA25356}"/>
              </a:ext>
            </a:extLst>
          </p:cNvPr>
          <p:cNvGrpSpPr/>
          <p:nvPr userDrawn="1"/>
        </p:nvGrpSpPr>
        <p:grpSpPr>
          <a:xfrm>
            <a:off x="1714500" y="3562350"/>
            <a:ext cx="3486150" cy="685800"/>
            <a:chOff x="2286000" y="3568611"/>
            <a:chExt cx="4648200" cy="685800"/>
          </a:xfrm>
        </p:grpSpPr>
        <p:sp>
          <p:nvSpPr>
            <p:cNvPr id="15" name="Subtitle 4">
              <a:extLst>
                <a:ext uri="{FF2B5EF4-FFF2-40B4-BE49-F238E27FC236}">
                  <a16:creationId xmlns:a16="http://schemas.microsoft.com/office/drawing/2014/main" id="{F43076D5-1CF6-FA4F-9CA5-68D7BE40D4E2}"/>
                </a:ext>
              </a:extLst>
            </p:cNvPr>
            <p:cNvSpPr txBox="1">
              <a:spLocks/>
            </p:cNvSpPr>
            <p:nvPr userDrawn="1"/>
          </p:nvSpPr>
          <p:spPr>
            <a:xfrm>
              <a:off x="2286000" y="3568611"/>
              <a:ext cx="4648200" cy="6858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lumMod val="65000"/>
                      <a:lumOff val="35000"/>
                    </a:schemeClr>
                  </a:solidFill>
                  <a:latin typeface="Arial"/>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lumMod val="65000"/>
                      <a:lumOff val="35000"/>
                    </a:schemeClr>
                  </a:solidFill>
                  <a:latin typeface="Arial"/>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lumMod val="65000"/>
                      <a:lumOff val="35000"/>
                    </a:schemeClr>
                  </a:solidFill>
                  <a:latin typeface="Arial"/>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lumMod val="65000"/>
                      <a:lumOff val="35000"/>
                    </a:schemeClr>
                  </a:solidFill>
                  <a:latin typeface="Arial"/>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lumMod val="65000"/>
                      <a:lumOff val="35000"/>
                    </a:schemeClr>
                  </a:solidFill>
                  <a:latin typeface="Arial"/>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100000"/>
                </a:lnSpc>
                <a:buNone/>
              </a:pPr>
              <a:r>
                <a:rPr lang="en-US" sz="788">
                  <a:solidFill>
                    <a:srgbClr val="58C9EC"/>
                  </a:solidFill>
                </a:rPr>
                <a:t>2100 Travis Street, 9th floor, Houston, TX 77002</a:t>
              </a:r>
            </a:p>
            <a:p>
              <a:pPr marL="0" indent="0" algn="ctr">
                <a:lnSpc>
                  <a:spcPct val="100000"/>
                </a:lnSpc>
                <a:buNone/>
              </a:pPr>
              <a:r>
                <a:rPr lang="en-US" sz="788" b="1">
                  <a:solidFill>
                    <a:srgbClr val="58C9EC"/>
                  </a:solidFill>
                </a:rPr>
                <a:t>832-394-6200</a:t>
              </a:r>
              <a:r>
                <a:rPr lang="en-US" sz="788">
                  <a:solidFill>
                    <a:srgbClr val="58C9EC"/>
                  </a:solidFill>
                </a:rPr>
                <a:t>    </a:t>
              </a:r>
              <a:r>
                <a:rPr lang="en-US" sz="788" b="1" err="1">
                  <a:solidFill>
                    <a:srgbClr val="58C9EC"/>
                  </a:solidFill>
                </a:rPr>
                <a:t>www.houstontx.gov</a:t>
              </a:r>
              <a:r>
                <a:rPr lang="en-US" sz="788" b="1">
                  <a:solidFill>
                    <a:srgbClr val="58C9EC"/>
                  </a:solidFill>
                </a:rPr>
                <a:t>/housing</a:t>
              </a:r>
            </a:p>
          </p:txBody>
        </p:sp>
        <p:cxnSp>
          <p:nvCxnSpPr>
            <p:cNvPr id="16" name="Straight Connector 15">
              <a:extLst>
                <a:ext uri="{FF2B5EF4-FFF2-40B4-BE49-F238E27FC236}">
                  <a16:creationId xmlns:a16="http://schemas.microsoft.com/office/drawing/2014/main" id="{1B1D6E39-A5E2-9F4B-B85D-5A2E8B8EF984}"/>
                </a:ext>
              </a:extLst>
            </p:cNvPr>
            <p:cNvCxnSpPr>
              <a:cxnSpLocks/>
            </p:cNvCxnSpPr>
            <p:nvPr userDrawn="1"/>
          </p:nvCxnSpPr>
          <p:spPr>
            <a:xfrm>
              <a:off x="4111084" y="3755638"/>
              <a:ext cx="0" cy="131247"/>
            </a:xfrm>
            <a:prstGeom prst="line">
              <a:avLst/>
            </a:prstGeom>
            <a:ln w="19050">
              <a:solidFill>
                <a:srgbClr val="58C9EC"/>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9399071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hank you Closing HCD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108AF10-4E93-1E4F-9977-7F173BB66B6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714501" y="1504953"/>
            <a:ext cx="3280331" cy="1516721"/>
          </a:xfrm>
          <a:prstGeom prst="rect">
            <a:avLst/>
          </a:prstGeom>
        </p:spPr>
      </p:pic>
      <p:grpSp>
        <p:nvGrpSpPr>
          <p:cNvPr id="11" name="Group 10">
            <a:extLst>
              <a:ext uri="{FF2B5EF4-FFF2-40B4-BE49-F238E27FC236}">
                <a16:creationId xmlns:a16="http://schemas.microsoft.com/office/drawing/2014/main" id="{7BC0BA5F-C4E6-8F44-A9C5-C0F1C6222C27}"/>
              </a:ext>
            </a:extLst>
          </p:cNvPr>
          <p:cNvGrpSpPr/>
          <p:nvPr userDrawn="1"/>
        </p:nvGrpSpPr>
        <p:grpSpPr>
          <a:xfrm>
            <a:off x="2332288" y="4302513"/>
            <a:ext cx="2250575" cy="685800"/>
            <a:chOff x="1485900" y="1243621"/>
            <a:chExt cx="6172200" cy="1726987"/>
          </a:xfrm>
        </p:grpSpPr>
        <p:pic>
          <p:nvPicPr>
            <p:cNvPr id="12" name="Picture 11">
              <a:extLst>
                <a:ext uri="{FF2B5EF4-FFF2-40B4-BE49-F238E27FC236}">
                  <a16:creationId xmlns:a16="http://schemas.microsoft.com/office/drawing/2014/main" id="{4331D2FF-C944-0B4F-B3AF-F49423BC8903}"/>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67500"/>
            <a:stretch/>
          </p:blipFill>
          <p:spPr>
            <a:xfrm>
              <a:off x="3086099" y="2172889"/>
              <a:ext cx="2971800" cy="797719"/>
            </a:xfrm>
            <a:prstGeom prst="rect">
              <a:avLst/>
            </a:prstGeom>
          </p:spPr>
        </p:pic>
        <p:pic>
          <p:nvPicPr>
            <p:cNvPr id="13" name="Picture 12">
              <a:extLst>
                <a:ext uri="{FF2B5EF4-FFF2-40B4-BE49-F238E27FC236}">
                  <a16:creationId xmlns:a16="http://schemas.microsoft.com/office/drawing/2014/main" id="{2D434CDE-730F-4E4B-A1DD-C92117883426}"/>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r="32500"/>
            <a:stretch/>
          </p:blipFill>
          <p:spPr>
            <a:xfrm>
              <a:off x="1485900" y="1243621"/>
              <a:ext cx="6172200" cy="797719"/>
            </a:xfrm>
            <a:prstGeom prst="rect">
              <a:avLst/>
            </a:prstGeom>
          </p:spPr>
        </p:pic>
      </p:grpSp>
      <p:grpSp>
        <p:nvGrpSpPr>
          <p:cNvPr id="14" name="Group 13">
            <a:extLst>
              <a:ext uri="{FF2B5EF4-FFF2-40B4-BE49-F238E27FC236}">
                <a16:creationId xmlns:a16="http://schemas.microsoft.com/office/drawing/2014/main" id="{2DE24AB7-9C4C-8244-8192-51985AA25356}"/>
              </a:ext>
            </a:extLst>
          </p:cNvPr>
          <p:cNvGrpSpPr/>
          <p:nvPr userDrawn="1"/>
        </p:nvGrpSpPr>
        <p:grpSpPr>
          <a:xfrm>
            <a:off x="1714500" y="3562350"/>
            <a:ext cx="3486150" cy="685800"/>
            <a:chOff x="2286000" y="3568611"/>
            <a:chExt cx="4648200" cy="685800"/>
          </a:xfrm>
        </p:grpSpPr>
        <p:sp>
          <p:nvSpPr>
            <p:cNvPr id="15" name="Subtitle 4">
              <a:extLst>
                <a:ext uri="{FF2B5EF4-FFF2-40B4-BE49-F238E27FC236}">
                  <a16:creationId xmlns:a16="http://schemas.microsoft.com/office/drawing/2014/main" id="{F43076D5-1CF6-FA4F-9CA5-68D7BE40D4E2}"/>
                </a:ext>
              </a:extLst>
            </p:cNvPr>
            <p:cNvSpPr txBox="1">
              <a:spLocks/>
            </p:cNvSpPr>
            <p:nvPr userDrawn="1"/>
          </p:nvSpPr>
          <p:spPr>
            <a:xfrm>
              <a:off x="2286000" y="3568611"/>
              <a:ext cx="4648200" cy="6858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lumMod val="65000"/>
                      <a:lumOff val="35000"/>
                    </a:schemeClr>
                  </a:solidFill>
                  <a:latin typeface="Arial"/>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lumMod val="65000"/>
                      <a:lumOff val="35000"/>
                    </a:schemeClr>
                  </a:solidFill>
                  <a:latin typeface="Arial"/>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lumMod val="65000"/>
                      <a:lumOff val="35000"/>
                    </a:schemeClr>
                  </a:solidFill>
                  <a:latin typeface="Arial"/>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lumMod val="65000"/>
                      <a:lumOff val="35000"/>
                    </a:schemeClr>
                  </a:solidFill>
                  <a:latin typeface="Arial"/>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lumMod val="65000"/>
                      <a:lumOff val="35000"/>
                    </a:schemeClr>
                  </a:solidFill>
                  <a:latin typeface="Arial"/>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100000"/>
                </a:lnSpc>
                <a:buNone/>
              </a:pPr>
              <a:r>
                <a:rPr lang="en-US" sz="788">
                  <a:solidFill>
                    <a:srgbClr val="58C9EC"/>
                  </a:solidFill>
                </a:rPr>
                <a:t>2100 Travis Street, 9th floor, Houston, TX 77002</a:t>
              </a:r>
            </a:p>
            <a:p>
              <a:pPr marL="0" indent="0" algn="ctr">
                <a:lnSpc>
                  <a:spcPct val="100000"/>
                </a:lnSpc>
                <a:buNone/>
              </a:pPr>
              <a:r>
                <a:rPr lang="en-US" sz="788" b="1">
                  <a:solidFill>
                    <a:srgbClr val="58C9EC"/>
                  </a:solidFill>
                </a:rPr>
                <a:t>832-394-6200</a:t>
              </a:r>
              <a:r>
                <a:rPr lang="en-US" sz="788">
                  <a:solidFill>
                    <a:srgbClr val="58C9EC"/>
                  </a:solidFill>
                </a:rPr>
                <a:t>    </a:t>
              </a:r>
              <a:r>
                <a:rPr lang="en-US" sz="788" b="1" err="1">
                  <a:solidFill>
                    <a:srgbClr val="58C9EC"/>
                  </a:solidFill>
                </a:rPr>
                <a:t>www.houstontx.gov</a:t>
              </a:r>
              <a:r>
                <a:rPr lang="en-US" sz="788" b="1">
                  <a:solidFill>
                    <a:srgbClr val="58C9EC"/>
                  </a:solidFill>
                </a:rPr>
                <a:t>/housing</a:t>
              </a:r>
            </a:p>
          </p:txBody>
        </p:sp>
        <p:cxnSp>
          <p:nvCxnSpPr>
            <p:cNvPr id="16" name="Straight Connector 15">
              <a:extLst>
                <a:ext uri="{FF2B5EF4-FFF2-40B4-BE49-F238E27FC236}">
                  <a16:creationId xmlns:a16="http://schemas.microsoft.com/office/drawing/2014/main" id="{1B1D6E39-A5E2-9F4B-B85D-5A2E8B8EF984}"/>
                </a:ext>
              </a:extLst>
            </p:cNvPr>
            <p:cNvCxnSpPr>
              <a:cxnSpLocks/>
            </p:cNvCxnSpPr>
            <p:nvPr userDrawn="1"/>
          </p:nvCxnSpPr>
          <p:spPr>
            <a:xfrm>
              <a:off x="4111084" y="3755638"/>
              <a:ext cx="0" cy="131247"/>
            </a:xfrm>
            <a:prstGeom prst="line">
              <a:avLst/>
            </a:prstGeom>
            <a:ln w="19050">
              <a:solidFill>
                <a:srgbClr val="58C9EC"/>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24443714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Standard-Slide-Grey">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099E200-A9A1-714F-A880-E5E2BFAB3D90}"/>
              </a:ext>
            </a:extLst>
          </p:cNvPr>
          <p:cNvSpPr/>
          <p:nvPr userDrawn="1"/>
        </p:nvSpPr>
        <p:spPr>
          <a:xfrm>
            <a:off x="0" y="1133868"/>
            <a:ext cx="6858000" cy="31242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1435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FFFFFF"/>
              </a:solidFill>
              <a:effectLst/>
              <a:uLnTx/>
              <a:uFillTx/>
              <a:latin typeface="Times New Roman" panose="02020603050405020304"/>
              <a:ea typeface="+mn-ea"/>
              <a:cs typeface="+mn-cs"/>
            </a:endParaRPr>
          </a:p>
        </p:txBody>
      </p:sp>
      <p:sp>
        <p:nvSpPr>
          <p:cNvPr id="2" name="Title 1"/>
          <p:cNvSpPr>
            <a:spLocks noGrp="1"/>
          </p:cNvSpPr>
          <p:nvPr>
            <p:ph type="title"/>
          </p:nvPr>
        </p:nvSpPr>
        <p:spPr>
          <a:xfrm>
            <a:off x="342900" y="205979"/>
            <a:ext cx="6172200" cy="85725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42900" y="1200154"/>
            <a:ext cx="6172200" cy="2971799"/>
          </a:xfrm>
          <a:prstGeom prst="rect">
            <a:avLst/>
          </a:prstGeom>
        </p:spPr>
        <p:txBody>
          <a:bodyPr/>
          <a:lstStyle>
            <a:lvl1pPr>
              <a:buClr>
                <a:srgbClr val="A0C65C"/>
              </a:buClr>
              <a:defRPr>
                <a:solidFill>
                  <a:schemeClr val="tx1">
                    <a:lumMod val="65000"/>
                    <a:lumOff val="35000"/>
                  </a:schemeClr>
                </a:solidFill>
              </a:defRPr>
            </a:lvl1pPr>
            <a:lvl2pPr marL="417910" indent="-160735">
              <a:buClr>
                <a:srgbClr val="A0C65C"/>
              </a:buClr>
              <a:buFont typeface="Arial" panose="020B0604020202020204" pitchFamily="34" charset="0"/>
              <a:buChar char="•"/>
              <a:defRPr>
                <a:solidFill>
                  <a:schemeClr val="tx1">
                    <a:lumMod val="65000"/>
                    <a:lumOff val="35000"/>
                  </a:schemeClr>
                </a:solidFill>
              </a:defRPr>
            </a:lvl2pPr>
            <a:lvl3pPr marL="642938" indent="-128588">
              <a:buClr>
                <a:srgbClr val="A0C65C"/>
              </a:buClr>
              <a:buFont typeface="Arial" panose="020B0604020202020204" pitchFamily="34" charset="0"/>
              <a:buChar char="•"/>
              <a:defRPr>
                <a:solidFill>
                  <a:schemeClr val="tx1">
                    <a:lumMod val="65000"/>
                    <a:lumOff val="35000"/>
                  </a:schemeClr>
                </a:solidFill>
              </a:defRPr>
            </a:lvl3pPr>
            <a:lvl4pPr marL="900113" indent="-128588">
              <a:buClr>
                <a:srgbClr val="A0C65C"/>
              </a:buClr>
              <a:buFont typeface="Arial" panose="020B0604020202020204" pitchFamily="34" charset="0"/>
              <a:buChar char="•"/>
              <a:defRPr>
                <a:solidFill>
                  <a:schemeClr val="tx1">
                    <a:lumMod val="65000"/>
                    <a:lumOff val="35000"/>
                  </a:schemeClr>
                </a:solidFill>
              </a:defRPr>
            </a:lvl4pPr>
            <a:lvl5pPr marL="1157288" indent="-128588">
              <a:buClr>
                <a:srgbClr val="A0C65C"/>
              </a:buClr>
              <a:buFont typeface="Arial" panose="020B0604020202020204" pitchFamily="34" charset="0"/>
              <a:buChar char="•"/>
              <a:defRPr>
                <a:solidFill>
                  <a:schemeClr val="tx1">
                    <a:lumMod val="65000"/>
                    <a:lumOff val="3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3">
            <a:extLst>
              <a:ext uri="{FF2B5EF4-FFF2-40B4-BE49-F238E27FC236}">
                <a16:creationId xmlns:a16="http://schemas.microsoft.com/office/drawing/2014/main" id="{A187C91B-90DC-DE49-8882-1A3AEC48E741}"/>
              </a:ext>
            </a:extLst>
          </p:cNvPr>
          <p:cNvSpPr txBox="1">
            <a:spLocks/>
          </p:cNvSpPr>
          <p:nvPr userDrawn="1"/>
        </p:nvSpPr>
        <p:spPr>
          <a:xfrm>
            <a:off x="6364596" y="4692015"/>
            <a:ext cx="493404" cy="2159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94">
                <a:solidFill>
                  <a:schemeClr val="bg1">
                    <a:lumMod val="75000"/>
                  </a:schemeClr>
                </a:solidFill>
                <a:latin typeface="Arial" panose="020B0604020202020204" pitchFamily="34" charset="0"/>
                <a:cs typeface="Arial" panose="020B0604020202020204" pitchFamily="34" charset="0"/>
              </a:rPr>
              <a:t>Page </a:t>
            </a:r>
            <a:fld id="{B4DC8489-238C-DE49-B14D-0582873A6918}" type="slidenum">
              <a:rPr lang="en-US" sz="394" smtClean="0">
                <a:solidFill>
                  <a:schemeClr val="bg1">
                    <a:lumMod val="75000"/>
                  </a:schemeClr>
                </a:solidFill>
                <a:latin typeface="Arial" panose="020B0604020202020204" pitchFamily="34" charset="0"/>
                <a:cs typeface="Arial" panose="020B0604020202020204" pitchFamily="34" charset="0"/>
              </a:rPr>
              <a:pPr/>
              <a:t>‹#›</a:t>
            </a:fld>
            <a:endParaRPr lang="en-US" sz="394">
              <a:solidFill>
                <a:schemeClr val="bg1">
                  <a:lumMod val="7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7272594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Standard-Slide-4 circles">
    <p:spTree>
      <p:nvGrpSpPr>
        <p:cNvPr id="1" name=""/>
        <p:cNvGrpSpPr/>
        <p:nvPr/>
      </p:nvGrpSpPr>
      <p:grpSpPr>
        <a:xfrm>
          <a:off x="0" y="0"/>
          <a:ext cx="0" cy="0"/>
          <a:chOff x="0" y="0"/>
          <a:chExt cx="0" cy="0"/>
        </a:xfrm>
      </p:grpSpPr>
      <p:sp>
        <p:nvSpPr>
          <p:cNvPr id="31" name="Slide Number Placeholder 3">
            <a:extLst>
              <a:ext uri="{FF2B5EF4-FFF2-40B4-BE49-F238E27FC236}">
                <a16:creationId xmlns:a16="http://schemas.microsoft.com/office/drawing/2014/main" id="{3BA6B3AA-13D7-6046-831C-83E617E2951B}"/>
              </a:ext>
            </a:extLst>
          </p:cNvPr>
          <p:cNvSpPr txBox="1">
            <a:spLocks/>
          </p:cNvSpPr>
          <p:nvPr userDrawn="1"/>
        </p:nvSpPr>
        <p:spPr>
          <a:xfrm>
            <a:off x="6364596" y="4692015"/>
            <a:ext cx="493404" cy="2159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94">
                <a:solidFill>
                  <a:schemeClr val="bg1">
                    <a:lumMod val="75000"/>
                  </a:schemeClr>
                </a:solidFill>
                <a:latin typeface="Arial" panose="020B0604020202020204" pitchFamily="34" charset="0"/>
                <a:cs typeface="Arial" panose="020B0604020202020204" pitchFamily="34" charset="0"/>
              </a:rPr>
              <a:t>Page </a:t>
            </a:r>
            <a:fld id="{B4DC8489-238C-DE49-B14D-0582873A6918}" type="slidenum">
              <a:rPr lang="en-US" sz="394" smtClean="0">
                <a:solidFill>
                  <a:schemeClr val="bg1">
                    <a:lumMod val="75000"/>
                  </a:schemeClr>
                </a:solidFill>
                <a:latin typeface="Arial" panose="020B0604020202020204" pitchFamily="34" charset="0"/>
                <a:cs typeface="Arial" panose="020B0604020202020204" pitchFamily="34" charset="0"/>
              </a:rPr>
              <a:pPr/>
              <a:t>‹#›</a:t>
            </a:fld>
            <a:endParaRPr lang="en-US" sz="394">
              <a:solidFill>
                <a:schemeClr val="bg1">
                  <a:lumMod val="75000"/>
                </a:schemeClr>
              </a:solidFill>
              <a:latin typeface="Arial" panose="020B0604020202020204" pitchFamily="34" charset="0"/>
              <a:cs typeface="Arial" panose="020B0604020202020204" pitchFamily="34" charset="0"/>
            </a:endParaRPr>
          </a:p>
        </p:txBody>
      </p:sp>
      <p:grpSp>
        <p:nvGrpSpPr>
          <p:cNvPr id="36" name="Group 35">
            <a:extLst>
              <a:ext uri="{FF2B5EF4-FFF2-40B4-BE49-F238E27FC236}">
                <a16:creationId xmlns:a16="http://schemas.microsoft.com/office/drawing/2014/main" id="{735EDDBB-5074-8E4E-9912-B65EE5341EE5}"/>
              </a:ext>
            </a:extLst>
          </p:cNvPr>
          <p:cNvGrpSpPr/>
          <p:nvPr userDrawn="1"/>
        </p:nvGrpSpPr>
        <p:grpSpPr>
          <a:xfrm>
            <a:off x="5652879" y="-152400"/>
            <a:ext cx="1235825" cy="1428750"/>
            <a:chOff x="10025268" y="-18034"/>
            <a:chExt cx="2124303" cy="1946080"/>
          </a:xfrm>
        </p:grpSpPr>
        <p:sp>
          <p:nvSpPr>
            <p:cNvPr id="37" name="Parallelogram 36">
              <a:extLst>
                <a:ext uri="{FF2B5EF4-FFF2-40B4-BE49-F238E27FC236}">
                  <a16:creationId xmlns:a16="http://schemas.microsoft.com/office/drawing/2014/main" id="{6DE88896-BE14-AA4F-8079-D20FFDE1BE38}"/>
                </a:ext>
              </a:extLst>
            </p:cNvPr>
            <p:cNvSpPr/>
            <p:nvPr userDrawn="1"/>
          </p:nvSpPr>
          <p:spPr>
            <a:xfrm>
              <a:off x="10025268" y="-18034"/>
              <a:ext cx="1277643" cy="1946080"/>
            </a:xfrm>
            <a:prstGeom prst="parallelogram">
              <a:avLst>
                <a:gd name="adj" fmla="val 43349"/>
              </a:avLst>
            </a:prstGeom>
            <a:solidFill>
              <a:srgbClr val="0068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38" name="Parallelogram 37">
              <a:extLst>
                <a:ext uri="{FF2B5EF4-FFF2-40B4-BE49-F238E27FC236}">
                  <a16:creationId xmlns:a16="http://schemas.microsoft.com/office/drawing/2014/main" id="{2CC5384E-1DAE-7D4C-AA45-4D0842B5D739}"/>
                </a:ext>
              </a:extLst>
            </p:cNvPr>
            <p:cNvSpPr/>
            <p:nvPr userDrawn="1"/>
          </p:nvSpPr>
          <p:spPr>
            <a:xfrm>
              <a:off x="10871928" y="-18034"/>
              <a:ext cx="1277643" cy="1946080"/>
            </a:xfrm>
            <a:prstGeom prst="parallelogram">
              <a:avLst>
                <a:gd name="adj" fmla="val 43349"/>
              </a:avLst>
            </a:prstGeom>
            <a:solidFill>
              <a:srgbClr val="009E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grpSp>
      <p:sp>
        <p:nvSpPr>
          <p:cNvPr id="16" name="Text Placeholder 2">
            <a:extLst>
              <a:ext uri="{FF2B5EF4-FFF2-40B4-BE49-F238E27FC236}">
                <a16:creationId xmlns:a16="http://schemas.microsoft.com/office/drawing/2014/main" id="{9535BF0A-6855-BA41-BE09-070C8DFCA891}"/>
              </a:ext>
            </a:extLst>
          </p:cNvPr>
          <p:cNvSpPr>
            <a:spLocks noGrp="1"/>
          </p:cNvSpPr>
          <p:nvPr>
            <p:ph type="body" idx="1" hasCustomPrompt="1"/>
          </p:nvPr>
        </p:nvSpPr>
        <p:spPr>
          <a:xfrm>
            <a:off x="1085850" y="1833243"/>
            <a:ext cx="1771650" cy="391927"/>
          </a:xfrm>
          <a:prstGeom prst="rect">
            <a:avLst/>
          </a:prstGeom>
        </p:spPr>
        <p:txBody>
          <a:bodyPr numCol="1" anchor="t">
            <a:normAutofit/>
          </a:bodyPr>
          <a:lstStyle>
            <a:lvl1pPr marL="192881" indent="-192881" algn="l">
              <a:lnSpc>
                <a:spcPct val="100000"/>
              </a:lnSpc>
              <a:buClr>
                <a:srgbClr val="A0C65C"/>
              </a:buClr>
              <a:buFont typeface="Arial" panose="020B0604020202020204" pitchFamily="34" charset="0"/>
              <a:buNone/>
              <a:defRPr sz="1013" b="1">
                <a:solidFill>
                  <a:srgbClr val="58C9EC"/>
                </a:solidFill>
              </a:defRPr>
            </a:lvl1pPr>
            <a:lvl2pPr marL="417910" indent="-160735" algn="ctr">
              <a:buClr>
                <a:srgbClr val="A0C65C"/>
              </a:buClr>
              <a:buFont typeface="Arial" panose="020B0604020202020204" pitchFamily="34" charset="0"/>
              <a:buNone/>
              <a:defRPr sz="1125">
                <a:solidFill>
                  <a:schemeClr val="tx1">
                    <a:lumMod val="65000"/>
                    <a:lumOff val="35000"/>
                  </a:schemeClr>
                </a:solidFill>
              </a:defRPr>
            </a:lvl2pPr>
            <a:lvl3pPr marL="642938" indent="-128588" algn="ctr">
              <a:buClr>
                <a:srgbClr val="A0C65C"/>
              </a:buClr>
              <a:buFont typeface="Arial" panose="020B0604020202020204" pitchFamily="34" charset="0"/>
              <a:buNone/>
              <a:defRPr sz="1013">
                <a:solidFill>
                  <a:schemeClr val="tx1">
                    <a:lumMod val="65000"/>
                    <a:lumOff val="35000"/>
                  </a:schemeClr>
                </a:solidFill>
              </a:defRPr>
            </a:lvl3pPr>
            <a:lvl4pPr marL="900113" indent="-128588" algn="ctr">
              <a:buClr>
                <a:srgbClr val="A0C65C"/>
              </a:buClr>
              <a:buFont typeface="Arial" panose="020B0604020202020204" pitchFamily="34" charset="0"/>
              <a:buNone/>
              <a:defRPr sz="900">
                <a:solidFill>
                  <a:schemeClr val="tx1">
                    <a:lumMod val="65000"/>
                    <a:lumOff val="35000"/>
                  </a:schemeClr>
                </a:solidFill>
              </a:defRPr>
            </a:lvl4pPr>
            <a:lvl5pPr marL="1157288" indent="-128588" algn="ctr">
              <a:buClr>
                <a:srgbClr val="A0C65C"/>
              </a:buClr>
              <a:buFont typeface="Arial" panose="020B0604020202020204" pitchFamily="34" charset="0"/>
              <a:buNone/>
              <a:defRPr sz="900">
                <a:solidFill>
                  <a:schemeClr val="tx1">
                    <a:lumMod val="65000"/>
                    <a:lumOff val="35000"/>
                  </a:schemeClr>
                </a:solidFill>
              </a:defRPr>
            </a:lvl5pPr>
          </a:lstStyle>
          <a:p>
            <a:pPr lvl="0"/>
            <a:r>
              <a:rPr lang="en-US"/>
              <a:t>Click to edit text</a:t>
            </a:r>
          </a:p>
        </p:txBody>
      </p:sp>
      <p:sp>
        <p:nvSpPr>
          <p:cNvPr id="17" name="Text Placeholder 2">
            <a:extLst>
              <a:ext uri="{FF2B5EF4-FFF2-40B4-BE49-F238E27FC236}">
                <a16:creationId xmlns:a16="http://schemas.microsoft.com/office/drawing/2014/main" id="{0C5C5D6C-CD4B-0046-AB4F-201B81824AD4}"/>
              </a:ext>
            </a:extLst>
          </p:cNvPr>
          <p:cNvSpPr>
            <a:spLocks noGrp="1"/>
          </p:cNvSpPr>
          <p:nvPr>
            <p:ph type="body" idx="10" hasCustomPrompt="1"/>
          </p:nvPr>
        </p:nvSpPr>
        <p:spPr>
          <a:xfrm>
            <a:off x="1085850" y="2308731"/>
            <a:ext cx="1771650" cy="526039"/>
          </a:xfrm>
          <a:prstGeom prst="rect">
            <a:avLst/>
          </a:prstGeom>
        </p:spPr>
        <p:txBody>
          <a:bodyPr numCol="1" anchor="t">
            <a:normAutofit/>
          </a:bodyPr>
          <a:lstStyle>
            <a:lvl1pPr marL="192881" indent="-192881" algn="l">
              <a:lnSpc>
                <a:spcPct val="100000"/>
              </a:lnSpc>
              <a:buClr>
                <a:srgbClr val="A0C65C"/>
              </a:buClr>
              <a:buFont typeface="Arial" panose="020B0604020202020204" pitchFamily="34" charset="0"/>
              <a:buNone/>
              <a:defRPr sz="675" b="0">
                <a:solidFill>
                  <a:schemeClr val="bg1">
                    <a:lumMod val="50000"/>
                  </a:schemeClr>
                </a:solidFill>
              </a:defRPr>
            </a:lvl1pPr>
            <a:lvl2pPr marL="417910" indent="-160735" algn="ctr">
              <a:buClr>
                <a:srgbClr val="A0C65C"/>
              </a:buClr>
              <a:buFont typeface="Arial" panose="020B0604020202020204" pitchFamily="34" charset="0"/>
              <a:buNone/>
              <a:defRPr sz="1125">
                <a:solidFill>
                  <a:schemeClr val="tx1">
                    <a:lumMod val="65000"/>
                    <a:lumOff val="35000"/>
                  </a:schemeClr>
                </a:solidFill>
              </a:defRPr>
            </a:lvl2pPr>
            <a:lvl3pPr marL="642938" indent="-128588" algn="ctr">
              <a:buClr>
                <a:srgbClr val="A0C65C"/>
              </a:buClr>
              <a:buFont typeface="Arial" panose="020B0604020202020204" pitchFamily="34" charset="0"/>
              <a:buNone/>
              <a:defRPr sz="1013">
                <a:solidFill>
                  <a:schemeClr val="tx1">
                    <a:lumMod val="65000"/>
                    <a:lumOff val="35000"/>
                  </a:schemeClr>
                </a:solidFill>
              </a:defRPr>
            </a:lvl3pPr>
            <a:lvl4pPr marL="900113" indent="-128588" algn="ctr">
              <a:buClr>
                <a:srgbClr val="A0C65C"/>
              </a:buClr>
              <a:buFont typeface="Arial" panose="020B0604020202020204" pitchFamily="34" charset="0"/>
              <a:buNone/>
              <a:defRPr sz="900">
                <a:solidFill>
                  <a:schemeClr val="tx1">
                    <a:lumMod val="65000"/>
                    <a:lumOff val="35000"/>
                  </a:schemeClr>
                </a:solidFill>
              </a:defRPr>
            </a:lvl4pPr>
            <a:lvl5pPr marL="1157288" indent="-128588" algn="ctr">
              <a:buClr>
                <a:srgbClr val="A0C65C"/>
              </a:buClr>
              <a:buFont typeface="Arial" panose="020B0604020202020204" pitchFamily="34" charset="0"/>
              <a:buNone/>
              <a:defRPr sz="900">
                <a:solidFill>
                  <a:schemeClr val="tx1">
                    <a:lumMod val="65000"/>
                    <a:lumOff val="35000"/>
                  </a:schemeClr>
                </a:solidFill>
              </a:defRPr>
            </a:lvl5pPr>
          </a:lstStyle>
          <a:p>
            <a:pPr lvl="0"/>
            <a:r>
              <a:rPr lang="en-US"/>
              <a:t>Click to edit text</a:t>
            </a:r>
          </a:p>
        </p:txBody>
      </p:sp>
      <p:sp>
        <p:nvSpPr>
          <p:cNvPr id="24" name="Text Placeholder 2">
            <a:extLst>
              <a:ext uri="{FF2B5EF4-FFF2-40B4-BE49-F238E27FC236}">
                <a16:creationId xmlns:a16="http://schemas.microsoft.com/office/drawing/2014/main" id="{6DF6D348-E8C0-FA4A-9A06-1C6A6213387C}"/>
              </a:ext>
            </a:extLst>
          </p:cNvPr>
          <p:cNvSpPr>
            <a:spLocks noGrp="1"/>
          </p:cNvSpPr>
          <p:nvPr>
            <p:ph type="body" idx="12" hasCustomPrompt="1"/>
          </p:nvPr>
        </p:nvSpPr>
        <p:spPr>
          <a:xfrm>
            <a:off x="1085850" y="3340176"/>
            <a:ext cx="1771650" cy="391927"/>
          </a:xfrm>
          <a:prstGeom prst="rect">
            <a:avLst/>
          </a:prstGeom>
        </p:spPr>
        <p:txBody>
          <a:bodyPr numCol="1" anchor="t">
            <a:normAutofit/>
          </a:bodyPr>
          <a:lstStyle>
            <a:lvl1pPr marL="192881" indent="-192881" algn="l">
              <a:lnSpc>
                <a:spcPct val="100000"/>
              </a:lnSpc>
              <a:buClr>
                <a:srgbClr val="A0C65C"/>
              </a:buClr>
              <a:buFont typeface="Arial" panose="020B0604020202020204" pitchFamily="34" charset="0"/>
              <a:buNone/>
              <a:defRPr sz="1013" b="1">
                <a:solidFill>
                  <a:srgbClr val="58C9EC"/>
                </a:solidFill>
              </a:defRPr>
            </a:lvl1pPr>
            <a:lvl2pPr marL="417910" indent="-160735" algn="ctr">
              <a:buClr>
                <a:srgbClr val="A0C65C"/>
              </a:buClr>
              <a:buFont typeface="Arial" panose="020B0604020202020204" pitchFamily="34" charset="0"/>
              <a:buNone/>
              <a:defRPr sz="1125">
                <a:solidFill>
                  <a:schemeClr val="tx1">
                    <a:lumMod val="65000"/>
                    <a:lumOff val="35000"/>
                  </a:schemeClr>
                </a:solidFill>
              </a:defRPr>
            </a:lvl2pPr>
            <a:lvl3pPr marL="642938" indent="-128588" algn="ctr">
              <a:buClr>
                <a:srgbClr val="A0C65C"/>
              </a:buClr>
              <a:buFont typeface="Arial" panose="020B0604020202020204" pitchFamily="34" charset="0"/>
              <a:buNone/>
              <a:defRPr sz="1013">
                <a:solidFill>
                  <a:schemeClr val="tx1">
                    <a:lumMod val="65000"/>
                    <a:lumOff val="35000"/>
                  </a:schemeClr>
                </a:solidFill>
              </a:defRPr>
            </a:lvl3pPr>
            <a:lvl4pPr marL="900113" indent="-128588" algn="ctr">
              <a:buClr>
                <a:srgbClr val="A0C65C"/>
              </a:buClr>
              <a:buFont typeface="Arial" panose="020B0604020202020204" pitchFamily="34" charset="0"/>
              <a:buNone/>
              <a:defRPr sz="900">
                <a:solidFill>
                  <a:schemeClr val="tx1">
                    <a:lumMod val="65000"/>
                    <a:lumOff val="35000"/>
                  </a:schemeClr>
                </a:solidFill>
              </a:defRPr>
            </a:lvl4pPr>
            <a:lvl5pPr marL="1157288" indent="-128588" algn="ctr">
              <a:buClr>
                <a:srgbClr val="A0C65C"/>
              </a:buClr>
              <a:buFont typeface="Arial" panose="020B0604020202020204" pitchFamily="34" charset="0"/>
              <a:buNone/>
              <a:defRPr sz="900">
                <a:solidFill>
                  <a:schemeClr val="tx1">
                    <a:lumMod val="65000"/>
                    <a:lumOff val="35000"/>
                  </a:schemeClr>
                </a:solidFill>
              </a:defRPr>
            </a:lvl5pPr>
          </a:lstStyle>
          <a:p>
            <a:pPr lvl="0"/>
            <a:r>
              <a:rPr lang="en-US"/>
              <a:t>Click to edit text</a:t>
            </a:r>
          </a:p>
        </p:txBody>
      </p:sp>
      <p:sp>
        <p:nvSpPr>
          <p:cNvPr id="25" name="Text Placeholder 2">
            <a:extLst>
              <a:ext uri="{FF2B5EF4-FFF2-40B4-BE49-F238E27FC236}">
                <a16:creationId xmlns:a16="http://schemas.microsoft.com/office/drawing/2014/main" id="{B037FA6F-B252-154A-ADDE-D36369E32B41}"/>
              </a:ext>
            </a:extLst>
          </p:cNvPr>
          <p:cNvSpPr>
            <a:spLocks noGrp="1"/>
          </p:cNvSpPr>
          <p:nvPr>
            <p:ph type="body" idx="13" hasCustomPrompt="1"/>
          </p:nvPr>
        </p:nvSpPr>
        <p:spPr>
          <a:xfrm>
            <a:off x="1085850" y="3815661"/>
            <a:ext cx="1771650" cy="526039"/>
          </a:xfrm>
          <a:prstGeom prst="rect">
            <a:avLst/>
          </a:prstGeom>
        </p:spPr>
        <p:txBody>
          <a:bodyPr numCol="1" anchor="t">
            <a:normAutofit/>
          </a:bodyPr>
          <a:lstStyle>
            <a:lvl1pPr marL="192881" indent="-192881" algn="l">
              <a:lnSpc>
                <a:spcPct val="100000"/>
              </a:lnSpc>
              <a:buClr>
                <a:srgbClr val="A0C65C"/>
              </a:buClr>
              <a:buFont typeface="Arial" panose="020B0604020202020204" pitchFamily="34" charset="0"/>
              <a:buNone/>
              <a:defRPr sz="675" b="0">
                <a:solidFill>
                  <a:schemeClr val="bg1">
                    <a:lumMod val="50000"/>
                  </a:schemeClr>
                </a:solidFill>
              </a:defRPr>
            </a:lvl1pPr>
            <a:lvl2pPr marL="417910" indent="-160735" algn="ctr">
              <a:buClr>
                <a:srgbClr val="A0C65C"/>
              </a:buClr>
              <a:buFont typeface="Arial" panose="020B0604020202020204" pitchFamily="34" charset="0"/>
              <a:buNone/>
              <a:defRPr sz="1125">
                <a:solidFill>
                  <a:schemeClr val="tx1">
                    <a:lumMod val="65000"/>
                    <a:lumOff val="35000"/>
                  </a:schemeClr>
                </a:solidFill>
              </a:defRPr>
            </a:lvl2pPr>
            <a:lvl3pPr marL="642938" indent="-128588" algn="ctr">
              <a:buClr>
                <a:srgbClr val="A0C65C"/>
              </a:buClr>
              <a:buFont typeface="Arial" panose="020B0604020202020204" pitchFamily="34" charset="0"/>
              <a:buNone/>
              <a:defRPr sz="1013">
                <a:solidFill>
                  <a:schemeClr val="tx1">
                    <a:lumMod val="65000"/>
                    <a:lumOff val="35000"/>
                  </a:schemeClr>
                </a:solidFill>
              </a:defRPr>
            </a:lvl3pPr>
            <a:lvl4pPr marL="900113" indent="-128588" algn="ctr">
              <a:buClr>
                <a:srgbClr val="A0C65C"/>
              </a:buClr>
              <a:buFont typeface="Arial" panose="020B0604020202020204" pitchFamily="34" charset="0"/>
              <a:buNone/>
              <a:defRPr sz="900">
                <a:solidFill>
                  <a:schemeClr val="tx1">
                    <a:lumMod val="65000"/>
                    <a:lumOff val="35000"/>
                  </a:schemeClr>
                </a:solidFill>
              </a:defRPr>
            </a:lvl4pPr>
            <a:lvl5pPr marL="1157288" indent="-128588" algn="ctr">
              <a:buClr>
                <a:srgbClr val="A0C65C"/>
              </a:buClr>
              <a:buFont typeface="Arial" panose="020B0604020202020204" pitchFamily="34" charset="0"/>
              <a:buNone/>
              <a:defRPr sz="900">
                <a:solidFill>
                  <a:schemeClr val="tx1">
                    <a:lumMod val="65000"/>
                    <a:lumOff val="35000"/>
                  </a:schemeClr>
                </a:solidFill>
              </a:defRPr>
            </a:lvl5pPr>
          </a:lstStyle>
          <a:p>
            <a:pPr lvl="0"/>
            <a:r>
              <a:rPr lang="en-US"/>
              <a:t>Click to edit text</a:t>
            </a:r>
          </a:p>
        </p:txBody>
      </p:sp>
      <p:sp>
        <p:nvSpPr>
          <p:cNvPr id="27" name="Text Placeholder 2">
            <a:extLst>
              <a:ext uri="{FF2B5EF4-FFF2-40B4-BE49-F238E27FC236}">
                <a16:creationId xmlns:a16="http://schemas.microsoft.com/office/drawing/2014/main" id="{F59628E0-DDE9-9044-82F5-E9C88BB51535}"/>
              </a:ext>
            </a:extLst>
          </p:cNvPr>
          <p:cNvSpPr>
            <a:spLocks noGrp="1"/>
          </p:cNvSpPr>
          <p:nvPr>
            <p:ph type="body" idx="14" hasCustomPrompt="1"/>
          </p:nvPr>
        </p:nvSpPr>
        <p:spPr>
          <a:xfrm>
            <a:off x="4498391" y="1833243"/>
            <a:ext cx="1771650" cy="391927"/>
          </a:xfrm>
          <a:prstGeom prst="rect">
            <a:avLst/>
          </a:prstGeom>
        </p:spPr>
        <p:txBody>
          <a:bodyPr numCol="1" anchor="t">
            <a:normAutofit/>
          </a:bodyPr>
          <a:lstStyle>
            <a:lvl1pPr marL="192881" indent="-192881" algn="l">
              <a:lnSpc>
                <a:spcPct val="100000"/>
              </a:lnSpc>
              <a:buClr>
                <a:srgbClr val="A0C65C"/>
              </a:buClr>
              <a:buFont typeface="Arial" panose="020B0604020202020204" pitchFamily="34" charset="0"/>
              <a:buNone/>
              <a:defRPr sz="1013" b="1">
                <a:solidFill>
                  <a:srgbClr val="58C9EC"/>
                </a:solidFill>
              </a:defRPr>
            </a:lvl1pPr>
            <a:lvl2pPr marL="417910" indent="-160735" algn="ctr">
              <a:buClr>
                <a:srgbClr val="A0C65C"/>
              </a:buClr>
              <a:buFont typeface="Arial" panose="020B0604020202020204" pitchFamily="34" charset="0"/>
              <a:buNone/>
              <a:defRPr sz="1125">
                <a:solidFill>
                  <a:schemeClr val="tx1">
                    <a:lumMod val="65000"/>
                    <a:lumOff val="35000"/>
                  </a:schemeClr>
                </a:solidFill>
              </a:defRPr>
            </a:lvl2pPr>
            <a:lvl3pPr marL="642938" indent="-128588" algn="ctr">
              <a:buClr>
                <a:srgbClr val="A0C65C"/>
              </a:buClr>
              <a:buFont typeface="Arial" panose="020B0604020202020204" pitchFamily="34" charset="0"/>
              <a:buNone/>
              <a:defRPr sz="1013">
                <a:solidFill>
                  <a:schemeClr val="tx1">
                    <a:lumMod val="65000"/>
                    <a:lumOff val="35000"/>
                  </a:schemeClr>
                </a:solidFill>
              </a:defRPr>
            </a:lvl3pPr>
            <a:lvl4pPr marL="900113" indent="-128588" algn="ctr">
              <a:buClr>
                <a:srgbClr val="A0C65C"/>
              </a:buClr>
              <a:buFont typeface="Arial" panose="020B0604020202020204" pitchFamily="34" charset="0"/>
              <a:buNone/>
              <a:defRPr sz="900">
                <a:solidFill>
                  <a:schemeClr val="tx1">
                    <a:lumMod val="65000"/>
                    <a:lumOff val="35000"/>
                  </a:schemeClr>
                </a:solidFill>
              </a:defRPr>
            </a:lvl4pPr>
            <a:lvl5pPr marL="1157288" indent="-128588" algn="ctr">
              <a:buClr>
                <a:srgbClr val="A0C65C"/>
              </a:buClr>
              <a:buFont typeface="Arial" panose="020B0604020202020204" pitchFamily="34" charset="0"/>
              <a:buNone/>
              <a:defRPr sz="900">
                <a:solidFill>
                  <a:schemeClr val="tx1">
                    <a:lumMod val="65000"/>
                    <a:lumOff val="35000"/>
                  </a:schemeClr>
                </a:solidFill>
              </a:defRPr>
            </a:lvl5pPr>
          </a:lstStyle>
          <a:p>
            <a:pPr lvl="0"/>
            <a:r>
              <a:rPr lang="en-US"/>
              <a:t>Click to edit text</a:t>
            </a:r>
          </a:p>
        </p:txBody>
      </p:sp>
      <p:sp>
        <p:nvSpPr>
          <p:cNvPr id="29" name="Text Placeholder 2">
            <a:extLst>
              <a:ext uri="{FF2B5EF4-FFF2-40B4-BE49-F238E27FC236}">
                <a16:creationId xmlns:a16="http://schemas.microsoft.com/office/drawing/2014/main" id="{3FD5ACFE-39CA-1B4F-9834-82E37318F372}"/>
              </a:ext>
            </a:extLst>
          </p:cNvPr>
          <p:cNvSpPr>
            <a:spLocks noGrp="1"/>
          </p:cNvSpPr>
          <p:nvPr>
            <p:ph type="body" idx="15" hasCustomPrompt="1"/>
          </p:nvPr>
        </p:nvSpPr>
        <p:spPr>
          <a:xfrm>
            <a:off x="4498391" y="2308731"/>
            <a:ext cx="1771650" cy="526039"/>
          </a:xfrm>
          <a:prstGeom prst="rect">
            <a:avLst/>
          </a:prstGeom>
        </p:spPr>
        <p:txBody>
          <a:bodyPr numCol="1" anchor="t">
            <a:normAutofit/>
          </a:bodyPr>
          <a:lstStyle>
            <a:lvl1pPr marL="192881" indent="-192881" algn="l">
              <a:lnSpc>
                <a:spcPct val="100000"/>
              </a:lnSpc>
              <a:buClr>
                <a:srgbClr val="A0C65C"/>
              </a:buClr>
              <a:buFont typeface="Arial" panose="020B0604020202020204" pitchFamily="34" charset="0"/>
              <a:buNone/>
              <a:defRPr sz="675" b="0">
                <a:solidFill>
                  <a:schemeClr val="bg1">
                    <a:lumMod val="50000"/>
                  </a:schemeClr>
                </a:solidFill>
              </a:defRPr>
            </a:lvl1pPr>
            <a:lvl2pPr marL="417910" indent="-160735" algn="ctr">
              <a:buClr>
                <a:srgbClr val="A0C65C"/>
              </a:buClr>
              <a:buFont typeface="Arial" panose="020B0604020202020204" pitchFamily="34" charset="0"/>
              <a:buNone/>
              <a:defRPr sz="1125">
                <a:solidFill>
                  <a:schemeClr val="tx1">
                    <a:lumMod val="65000"/>
                    <a:lumOff val="35000"/>
                  </a:schemeClr>
                </a:solidFill>
              </a:defRPr>
            </a:lvl2pPr>
            <a:lvl3pPr marL="642938" indent="-128588" algn="ctr">
              <a:buClr>
                <a:srgbClr val="A0C65C"/>
              </a:buClr>
              <a:buFont typeface="Arial" panose="020B0604020202020204" pitchFamily="34" charset="0"/>
              <a:buNone/>
              <a:defRPr sz="1013">
                <a:solidFill>
                  <a:schemeClr val="tx1">
                    <a:lumMod val="65000"/>
                    <a:lumOff val="35000"/>
                  </a:schemeClr>
                </a:solidFill>
              </a:defRPr>
            </a:lvl3pPr>
            <a:lvl4pPr marL="900113" indent="-128588" algn="ctr">
              <a:buClr>
                <a:srgbClr val="A0C65C"/>
              </a:buClr>
              <a:buFont typeface="Arial" panose="020B0604020202020204" pitchFamily="34" charset="0"/>
              <a:buNone/>
              <a:defRPr sz="900">
                <a:solidFill>
                  <a:schemeClr val="tx1">
                    <a:lumMod val="65000"/>
                    <a:lumOff val="35000"/>
                  </a:schemeClr>
                </a:solidFill>
              </a:defRPr>
            </a:lvl4pPr>
            <a:lvl5pPr marL="1157288" indent="-128588" algn="ctr">
              <a:buClr>
                <a:srgbClr val="A0C65C"/>
              </a:buClr>
              <a:buFont typeface="Arial" panose="020B0604020202020204" pitchFamily="34" charset="0"/>
              <a:buNone/>
              <a:defRPr sz="900">
                <a:solidFill>
                  <a:schemeClr val="tx1">
                    <a:lumMod val="65000"/>
                    <a:lumOff val="35000"/>
                  </a:schemeClr>
                </a:solidFill>
              </a:defRPr>
            </a:lvl5pPr>
          </a:lstStyle>
          <a:p>
            <a:pPr lvl="0"/>
            <a:r>
              <a:rPr lang="en-US"/>
              <a:t>Click to edit text</a:t>
            </a:r>
          </a:p>
        </p:txBody>
      </p:sp>
      <p:sp>
        <p:nvSpPr>
          <p:cNvPr id="34" name="Text Placeholder 2">
            <a:extLst>
              <a:ext uri="{FF2B5EF4-FFF2-40B4-BE49-F238E27FC236}">
                <a16:creationId xmlns:a16="http://schemas.microsoft.com/office/drawing/2014/main" id="{1CFABE73-74B2-EA4C-891F-D32E8BA4B49D}"/>
              </a:ext>
            </a:extLst>
          </p:cNvPr>
          <p:cNvSpPr>
            <a:spLocks noGrp="1"/>
          </p:cNvSpPr>
          <p:nvPr>
            <p:ph type="body" idx="16" hasCustomPrompt="1"/>
          </p:nvPr>
        </p:nvSpPr>
        <p:spPr>
          <a:xfrm>
            <a:off x="4498391" y="3340176"/>
            <a:ext cx="1771650" cy="391927"/>
          </a:xfrm>
          <a:prstGeom prst="rect">
            <a:avLst/>
          </a:prstGeom>
        </p:spPr>
        <p:txBody>
          <a:bodyPr numCol="1" anchor="t">
            <a:normAutofit/>
          </a:bodyPr>
          <a:lstStyle>
            <a:lvl1pPr marL="192881" indent="-192881" algn="l">
              <a:lnSpc>
                <a:spcPct val="100000"/>
              </a:lnSpc>
              <a:buClr>
                <a:srgbClr val="A0C65C"/>
              </a:buClr>
              <a:buFont typeface="Arial" panose="020B0604020202020204" pitchFamily="34" charset="0"/>
              <a:buNone/>
              <a:defRPr sz="1013" b="1">
                <a:solidFill>
                  <a:srgbClr val="58C9EC"/>
                </a:solidFill>
              </a:defRPr>
            </a:lvl1pPr>
            <a:lvl2pPr marL="417910" indent="-160735" algn="ctr">
              <a:buClr>
                <a:srgbClr val="A0C65C"/>
              </a:buClr>
              <a:buFont typeface="Arial" panose="020B0604020202020204" pitchFamily="34" charset="0"/>
              <a:buNone/>
              <a:defRPr sz="1125">
                <a:solidFill>
                  <a:schemeClr val="tx1">
                    <a:lumMod val="65000"/>
                    <a:lumOff val="35000"/>
                  </a:schemeClr>
                </a:solidFill>
              </a:defRPr>
            </a:lvl2pPr>
            <a:lvl3pPr marL="642938" indent="-128588" algn="ctr">
              <a:buClr>
                <a:srgbClr val="A0C65C"/>
              </a:buClr>
              <a:buFont typeface="Arial" panose="020B0604020202020204" pitchFamily="34" charset="0"/>
              <a:buNone/>
              <a:defRPr sz="1013">
                <a:solidFill>
                  <a:schemeClr val="tx1">
                    <a:lumMod val="65000"/>
                    <a:lumOff val="35000"/>
                  </a:schemeClr>
                </a:solidFill>
              </a:defRPr>
            </a:lvl3pPr>
            <a:lvl4pPr marL="900113" indent="-128588" algn="ctr">
              <a:buClr>
                <a:srgbClr val="A0C65C"/>
              </a:buClr>
              <a:buFont typeface="Arial" panose="020B0604020202020204" pitchFamily="34" charset="0"/>
              <a:buNone/>
              <a:defRPr sz="900">
                <a:solidFill>
                  <a:schemeClr val="tx1">
                    <a:lumMod val="65000"/>
                    <a:lumOff val="35000"/>
                  </a:schemeClr>
                </a:solidFill>
              </a:defRPr>
            </a:lvl4pPr>
            <a:lvl5pPr marL="1157288" indent="-128588" algn="ctr">
              <a:buClr>
                <a:srgbClr val="A0C65C"/>
              </a:buClr>
              <a:buFont typeface="Arial" panose="020B0604020202020204" pitchFamily="34" charset="0"/>
              <a:buNone/>
              <a:defRPr sz="900">
                <a:solidFill>
                  <a:schemeClr val="tx1">
                    <a:lumMod val="65000"/>
                    <a:lumOff val="35000"/>
                  </a:schemeClr>
                </a:solidFill>
              </a:defRPr>
            </a:lvl5pPr>
          </a:lstStyle>
          <a:p>
            <a:pPr lvl="0"/>
            <a:r>
              <a:rPr lang="en-US"/>
              <a:t>Click to edit text</a:t>
            </a:r>
          </a:p>
        </p:txBody>
      </p:sp>
      <p:sp>
        <p:nvSpPr>
          <p:cNvPr id="35" name="Text Placeholder 2">
            <a:extLst>
              <a:ext uri="{FF2B5EF4-FFF2-40B4-BE49-F238E27FC236}">
                <a16:creationId xmlns:a16="http://schemas.microsoft.com/office/drawing/2014/main" id="{C160F057-2971-874A-874E-9B92F58BBFF2}"/>
              </a:ext>
            </a:extLst>
          </p:cNvPr>
          <p:cNvSpPr>
            <a:spLocks noGrp="1"/>
          </p:cNvSpPr>
          <p:nvPr>
            <p:ph type="body" idx="17" hasCustomPrompt="1"/>
          </p:nvPr>
        </p:nvSpPr>
        <p:spPr>
          <a:xfrm>
            <a:off x="4498391" y="3815661"/>
            <a:ext cx="1771650" cy="526039"/>
          </a:xfrm>
          <a:prstGeom prst="rect">
            <a:avLst/>
          </a:prstGeom>
        </p:spPr>
        <p:txBody>
          <a:bodyPr numCol="1" anchor="t">
            <a:normAutofit/>
          </a:bodyPr>
          <a:lstStyle>
            <a:lvl1pPr marL="192881" indent="-192881" algn="l">
              <a:lnSpc>
                <a:spcPct val="100000"/>
              </a:lnSpc>
              <a:buClr>
                <a:srgbClr val="A0C65C"/>
              </a:buClr>
              <a:buFont typeface="Arial" panose="020B0604020202020204" pitchFamily="34" charset="0"/>
              <a:buNone/>
              <a:defRPr sz="675" b="0">
                <a:solidFill>
                  <a:schemeClr val="bg1">
                    <a:lumMod val="50000"/>
                  </a:schemeClr>
                </a:solidFill>
              </a:defRPr>
            </a:lvl1pPr>
            <a:lvl2pPr marL="417910" indent="-160735" algn="ctr">
              <a:buClr>
                <a:srgbClr val="A0C65C"/>
              </a:buClr>
              <a:buFont typeface="Arial" panose="020B0604020202020204" pitchFamily="34" charset="0"/>
              <a:buNone/>
              <a:defRPr sz="1125">
                <a:solidFill>
                  <a:schemeClr val="tx1">
                    <a:lumMod val="65000"/>
                    <a:lumOff val="35000"/>
                  </a:schemeClr>
                </a:solidFill>
              </a:defRPr>
            </a:lvl2pPr>
            <a:lvl3pPr marL="642938" indent="-128588" algn="ctr">
              <a:buClr>
                <a:srgbClr val="A0C65C"/>
              </a:buClr>
              <a:buFont typeface="Arial" panose="020B0604020202020204" pitchFamily="34" charset="0"/>
              <a:buNone/>
              <a:defRPr sz="1013">
                <a:solidFill>
                  <a:schemeClr val="tx1">
                    <a:lumMod val="65000"/>
                    <a:lumOff val="35000"/>
                  </a:schemeClr>
                </a:solidFill>
              </a:defRPr>
            </a:lvl3pPr>
            <a:lvl4pPr marL="900113" indent="-128588" algn="ctr">
              <a:buClr>
                <a:srgbClr val="A0C65C"/>
              </a:buClr>
              <a:buFont typeface="Arial" panose="020B0604020202020204" pitchFamily="34" charset="0"/>
              <a:buNone/>
              <a:defRPr sz="900">
                <a:solidFill>
                  <a:schemeClr val="tx1">
                    <a:lumMod val="65000"/>
                    <a:lumOff val="35000"/>
                  </a:schemeClr>
                </a:solidFill>
              </a:defRPr>
            </a:lvl4pPr>
            <a:lvl5pPr marL="1157288" indent="-128588" algn="ctr">
              <a:buClr>
                <a:srgbClr val="A0C65C"/>
              </a:buClr>
              <a:buFont typeface="Arial" panose="020B0604020202020204" pitchFamily="34" charset="0"/>
              <a:buNone/>
              <a:defRPr sz="900">
                <a:solidFill>
                  <a:schemeClr val="tx1">
                    <a:lumMod val="65000"/>
                    <a:lumOff val="35000"/>
                  </a:schemeClr>
                </a:solidFill>
              </a:defRPr>
            </a:lvl5pPr>
          </a:lstStyle>
          <a:p>
            <a:pPr lvl="0"/>
            <a:r>
              <a:rPr lang="en-US"/>
              <a:t>Click to edit text</a:t>
            </a:r>
          </a:p>
        </p:txBody>
      </p:sp>
      <p:sp>
        <p:nvSpPr>
          <p:cNvPr id="39" name="Title 1">
            <a:extLst>
              <a:ext uri="{FF2B5EF4-FFF2-40B4-BE49-F238E27FC236}">
                <a16:creationId xmlns:a16="http://schemas.microsoft.com/office/drawing/2014/main" id="{5D9E9B21-1232-734C-B465-F192BA5D7BF8}"/>
              </a:ext>
            </a:extLst>
          </p:cNvPr>
          <p:cNvSpPr>
            <a:spLocks noGrp="1"/>
          </p:cNvSpPr>
          <p:nvPr>
            <p:ph type="title" hasCustomPrompt="1"/>
          </p:nvPr>
        </p:nvSpPr>
        <p:spPr>
          <a:xfrm>
            <a:off x="342902" y="205979"/>
            <a:ext cx="5426351" cy="857250"/>
          </a:xfrm>
          <a:prstGeom prst="rect">
            <a:avLst/>
          </a:prstGeom>
        </p:spPr>
        <p:txBody>
          <a:bodyPr/>
          <a:lstStyle/>
          <a:p>
            <a:r>
              <a:rPr lang="en-US"/>
              <a:t>Click to edit title style</a:t>
            </a:r>
          </a:p>
        </p:txBody>
      </p:sp>
      <p:sp>
        <p:nvSpPr>
          <p:cNvPr id="40" name="Text Placeholder 2">
            <a:extLst>
              <a:ext uri="{FF2B5EF4-FFF2-40B4-BE49-F238E27FC236}">
                <a16:creationId xmlns:a16="http://schemas.microsoft.com/office/drawing/2014/main" id="{0CA8CC33-9AFA-DF41-932E-48B5AFEC6AAF}"/>
              </a:ext>
            </a:extLst>
          </p:cNvPr>
          <p:cNvSpPr>
            <a:spLocks noGrp="1"/>
          </p:cNvSpPr>
          <p:nvPr>
            <p:ph type="body" idx="11" hasCustomPrompt="1"/>
          </p:nvPr>
        </p:nvSpPr>
        <p:spPr>
          <a:xfrm>
            <a:off x="342901" y="1134362"/>
            <a:ext cx="5309978" cy="294391"/>
          </a:xfrm>
          <a:prstGeom prst="rect">
            <a:avLst/>
          </a:prstGeom>
        </p:spPr>
        <p:txBody>
          <a:bodyPr numCol="1" anchor="t">
            <a:normAutofit/>
          </a:bodyPr>
          <a:lstStyle>
            <a:lvl1pPr marL="192881" indent="-192881" algn="l">
              <a:lnSpc>
                <a:spcPct val="100000"/>
              </a:lnSpc>
              <a:buClr>
                <a:srgbClr val="A0C65C"/>
              </a:buClr>
              <a:buFont typeface="Arial" panose="020B0604020202020204" pitchFamily="34" charset="0"/>
              <a:buNone/>
              <a:defRPr sz="900" b="0">
                <a:solidFill>
                  <a:srgbClr val="009EDC"/>
                </a:solidFill>
              </a:defRPr>
            </a:lvl1pPr>
            <a:lvl2pPr marL="417910" indent="-160735" algn="ctr">
              <a:buClr>
                <a:srgbClr val="A0C65C"/>
              </a:buClr>
              <a:buFont typeface="Arial" panose="020B0604020202020204" pitchFamily="34" charset="0"/>
              <a:buNone/>
              <a:defRPr sz="1125">
                <a:solidFill>
                  <a:schemeClr val="tx1">
                    <a:lumMod val="65000"/>
                    <a:lumOff val="35000"/>
                  </a:schemeClr>
                </a:solidFill>
              </a:defRPr>
            </a:lvl2pPr>
            <a:lvl3pPr marL="642938" indent="-128588" algn="ctr">
              <a:buClr>
                <a:srgbClr val="A0C65C"/>
              </a:buClr>
              <a:buFont typeface="Arial" panose="020B0604020202020204" pitchFamily="34" charset="0"/>
              <a:buNone/>
              <a:defRPr sz="1013">
                <a:solidFill>
                  <a:schemeClr val="tx1">
                    <a:lumMod val="65000"/>
                    <a:lumOff val="35000"/>
                  </a:schemeClr>
                </a:solidFill>
              </a:defRPr>
            </a:lvl3pPr>
            <a:lvl4pPr marL="900113" indent="-128588" algn="ctr">
              <a:buClr>
                <a:srgbClr val="A0C65C"/>
              </a:buClr>
              <a:buFont typeface="Arial" panose="020B0604020202020204" pitchFamily="34" charset="0"/>
              <a:buNone/>
              <a:defRPr sz="900">
                <a:solidFill>
                  <a:schemeClr val="tx1">
                    <a:lumMod val="65000"/>
                    <a:lumOff val="35000"/>
                  </a:schemeClr>
                </a:solidFill>
              </a:defRPr>
            </a:lvl4pPr>
            <a:lvl5pPr marL="1157288" indent="-128588" algn="ctr">
              <a:buClr>
                <a:srgbClr val="A0C65C"/>
              </a:buClr>
              <a:buFont typeface="Arial" panose="020B0604020202020204" pitchFamily="34" charset="0"/>
              <a:buNone/>
              <a:defRPr sz="900">
                <a:solidFill>
                  <a:schemeClr val="tx1">
                    <a:lumMod val="65000"/>
                    <a:lumOff val="35000"/>
                  </a:schemeClr>
                </a:solidFill>
              </a:defRPr>
            </a:lvl5pPr>
          </a:lstStyle>
          <a:p>
            <a:pPr lvl="0"/>
            <a:r>
              <a:rPr lang="en-US"/>
              <a:t>Click to edit text</a:t>
            </a:r>
          </a:p>
        </p:txBody>
      </p:sp>
    </p:spTree>
    <p:extLst>
      <p:ext uri="{BB962C8B-B14F-4D97-AF65-F5344CB8AC3E}">
        <p14:creationId xmlns:p14="http://schemas.microsoft.com/office/powerpoint/2010/main" val="322581887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Standard-Slide-2 circles">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52B7D720-29D6-264A-B82F-1125DBC8E00F}"/>
              </a:ext>
            </a:extLst>
          </p:cNvPr>
          <p:cNvSpPr>
            <a:spLocks noGrp="1"/>
          </p:cNvSpPr>
          <p:nvPr>
            <p:ph type="title" hasCustomPrompt="1"/>
          </p:nvPr>
        </p:nvSpPr>
        <p:spPr>
          <a:xfrm>
            <a:off x="342902" y="205979"/>
            <a:ext cx="5426351" cy="857250"/>
          </a:xfrm>
          <a:prstGeom prst="rect">
            <a:avLst/>
          </a:prstGeom>
        </p:spPr>
        <p:txBody>
          <a:bodyPr/>
          <a:lstStyle/>
          <a:p>
            <a:r>
              <a:rPr lang="en-US"/>
              <a:t>Click to edit title style</a:t>
            </a:r>
          </a:p>
        </p:txBody>
      </p:sp>
      <p:sp>
        <p:nvSpPr>
          <p:cNvPr id="26" name="Text Placeholder 2">
            <a:extLst>
              <a:ext uri="{FF2B5EF4-FFF2-40B4-BE49-F238E27FC236}">
                <a16:creationId xmlns:a16="http://schemas.microsoft.com/office/drawing/2014/main" id="{225F9B74-100D-6642-9869-5B0857CCB3C2}"/>
              </a:ext>
            </a:extLst>
          </p:cNvPr>
          <p:cNvSpPr>
            <a:spLocks noGrp="1"/>
          </p:cNvSpPr>
          <p:nvPr>
            <p:ph type="body" idx="1" hasCustomPrompt="1"/>
          </p:nvPr>
        </p:nvSpPr>
        <p:spPr>
          <a:xfrm>
            <a:off x="795086" y="3475226"/>
            <a:ext cx="1771650" cy="391927"/>
          </a:xfrm>
          <a:prstGeom prst="rect">
            <a:avLst/>
          </a:prstGeom>
        </p:spPr>
        <p:txBody>
          <a:bodyPr numCol="1" anchor="t">
            <a:normAutofit/>
          </a:bodyPr>
          <a:lstStyle>
            <a:lvl1pPr marL="192881" indent="-192881" algn="ctr">
              <a:lnSpc>
                <a:spcPct val="100000"/>
              </a:lnSpc>
              <a:buClr>
                <a:srgbClr val="A0C65C"/>
              </a:buClr>
              <a:buFont typeface="Arial" panose="020B0604020202020204" pitchFamily="34" charset="0"/>
              <a:buNone/>
              <a:defRPr sz="1013" b="1">
                <a:solidFill>
                  <a:srgbClr val="58C9EC"/>
                </a:solidFill>
              </a:defRPr>
            </a:lvl1pPr>
            <a:lvl2pPr marL="417910" indent="-160735" algn="ctr">
              <a:buClr>
                <a:srgbClr val="A0C65C"/>
              </a:buClr>
              <a:buFont typeface="Arial" panose="020B0604020202020204" pitchFamily="34" charset="0"/>
              <a:buNone/>
              <a:defRPr sz="1125">
                <a:solidFill>
                  <a:schemeClr val="tx1">
                    <a:lumMod val="65000"/>
                    <a:lumOff val="35000"/>
                  </a:schemeClr>
                </a:solidFill>
              </a:defRPr>
            </a:lvl2pPr>
            <a:lvl3pPr marL="642938" indent="-128588" algn="ctr">
              <a:buClr>
                <a:srgbClr val="A0C65C"/>
              </a:buClr>
              <a:buFont typeface="Arial" panose="020B0604020202020204" pitchFamily="34" charset="0"/>
              <a:buNone/>
              <a:defRPr sz="1013">
                <a:solidFill>
                  <a:schemeClr val="tx1">
                    <a:lumMod val="65000"/>
                    <a:lumOff val="35000"/>
                  </a:schemeClr>
                </a:solidFill>
              </a:defRPr>
            </a:lvl3pPr>
            <a:lvl4pPr marL="900113" indent="-128588" algn="ctr">
              <a:buClr>
                <a:srgbClr val="A0C65C"/>
              </a:buClr>
              <a:buFont typeface="Arial" panose="020B0604020202020204" pitchFamily="34" charset="0"/>
              <a:buNone/>
              <a:defRPr sz="900">
                <a:solidFill>
                  <a:schemeClr val="tx1">
                    <a:lumMod val="65000"/>
                    <a:lumOff val="35000"/>
                  </a:schemeClr>
                </a:solidFill>
              </a:defRPr>
            </a:lvl4pPr>
            <a:lvl5pPr marL="1157288" indent="-128588" algn="ctr">
              <a:buClr>
                <a:srgbClr val="A0C65C"/>
              </a:buClr>
              <a:buFont typeface="Arial" panose="020B0604020202020204" pitchFamily="34" charset="0"/>
              <a:buNone/>
              <a:defRPr sz="900">
                <a:solidFill>
                  <a:schemeClr val="tx1">
                    <a:lumMod val="65000"/>
                    <a:lumOff val="35000"/>
                  </a:schemeClr>
                </a:solidFill>
              </a:defRPr>
            </a:lvl5pPr>
          </a:lstStyle>
          <a:p>
            <a:pPr lvl="0"/>
            <a:r>
              <a:rPr lang="en-US"/>
              <a:t>Click to edit text</a:t>
            </a:r>
          </a:p>
        </p:txBody>
      </p:sp>
      <p:sp>
        <p:nvSpPr>
          <p:cNvPr id="27" name="Text Placeholder 2">
            <a:extLst>
              <a:ext uri="{FF2B5EF4-FFF2-40B4-BE49-F238E27FC236}">
                <a16:creationId xmlns:a16="http://schemas.microsoft.com/office/drawing/2014/main" id="{1D9D3834-0757-0840-939B-BF69F52CF42B}"/>
              </a:ext>
            </a:extLst>
          </p:cNvPr>
          <p:cNvSpPr>
            <a:spLocks noGrp="1"/>
          </p:cNvSpPr>
          <p:nvPr>
            <p:ph type="body" idx="10" hasCustomPrompt="1"/>
          </p:nvPr>
        </p:nvSpPr>
        <p:spPr>
          <a:xfrm>
            <a:off x="795086" y="3950714"/>
            <a:ext cx="1771650" cy="526039"/>
          </a:xfrm>
          <a:prstGeom prst="rect">
            <a:avLst/>
          </a:prstGeom>
        </p:spPr>
        <p:txBody>
          <a:bodyPr numCol="1" anchor="t">
            <a:normAutofit/>
          </a:bodyPr>
          <a:lstStyle>
            <a:lvl1pPr marL="192881" indent="-192881" algn="ctr">
              <a:lnSpc>
                <a:spcPct val="100000"/>
              </a:lnSpc>
              <a:buClr>
                <a:srgbClr val="A0C65C"/>
              </a:buClr>
              <a:buFont typeface="Arial" panose="020B0604020202020204" pitchFamily="34" charset="0"/>
              <a:buNone/>
              <a:defRPr sz="675" b="0">
                <a:solidFill>
                  <a:schemeClr val="bg1">
                    <a:lumMod val="50000"/>
                  </a:schemeClr>
                </a:solidFill>
              </a:defRPr>
            </a:lvl1pPr>
            <a:lvl2pPr marL="417910" indent="-160735" algn="ctr">
              <a:buClr>
                <a:srgbClr val="A0C65C"/>
              </a:buClr>
              <a:buFont typeface="Arial" panose="020B0604020202020204" pitchFamily="34" charset="0"/>
              <a:buNone/>
              <a:defRPr sz="1125">
                <a:solidFill>
                  <a:schemeClr val="tx1">
                    <a:lumMod val="65000"/>
                    <a:lumOff val="35000"/>
                  </a:schemeClr>
                </a:solidFill>
              </a:defRPr>
            </a:lvl2pPr>
            <a:lvl3pPr marL="642938" indent="-128588" algn="ctr">
              <a:buClr>
                <a:srgbClr val="A0C65C"/>
              </a:buClr>
              <a:buFont typeface="Arial" panose="020B0604020202020204" pitchFamily="34" charset="0"/>
              <a:buNone/>
              <a:defRPr sz="1013">
                <a:solidFill>
                  <a:schemeClr val="tx1">
                    <a:lumMod val="65000"/>
                    <a:lumOff val="35000"/>
                  </a:schemeClr>
                </a:solidFill>
              </a:defRPr>
            </a:lvl3pPr>
            <a:lvl4pPr marL="900113" indent="-128588" algn="ctr">
              <a:buClr>
                <a:srgbClr val="A0C65C"/>
              </a:buClr>
              <a:buFont typeface="Arial" panose="020B0604020202020204" pitchFamily="34" charset="0"/>
              <a:buNone/>
              <a:defRPr sz="900">
                <a:solidFill>
                  <a:schemeClr val="tx1">
                    <a:lumMod val="65000"/>
                    <a:lumOff val="35000"/>
                  </a:schemeClr>
                </a:solidFill>
              </a:defRPr>
            </a:lvl4pPr>
            <a:lvl5pPr marL="1157288" indent="-128588" algn="ctr">
              <a:buClr>
                <a:srgbClr val="A0C65C"/>
              </a:buClr>
              <a:buFont typeface="Arial" panose="020B0604020202020204" pitchFamily="34" charset="0"/>
              <a:buNone/>
              <a:defRPr sz="900">
                <a:solidFill>
                  <a:schemeClr val="tx1">
                    <a:lumMod val="65000"/>
                    <a:lumOff val="35000"/>
                  </a:schemeClr>
                </a:solidFill>
              </a:defRPr>
            </a:lvl5pPr>
          </a:lstStyle>
          <a:p>
            <a:pPr lvl="0"/>
            <a:r>
              <a:rPr lang="en-US"/>
              <a:t>Click to edit text</a:t>
            </a:r>
          </a:p>
        </p:txBody>
      </p:sp>
      <p:sp>
        <p:nvSpPr>
          <p:cNvPr id="28" name="Text Placeholder 2">
            <a:extLst>
              <a:ext uri="{FF2B5EF4-FFF2-40B4-BE49-F238E27FC236}">
                <a16:creationId xmlns:a16="http://schemas.microsoft.com/office/drawing/2014/main" id="{48AB6A40-56C0-3A48-9F9D-3956E096356A}"/>
              </a:ext>
            </a:extLst>
          </p:cNvPr>
          <p:cNvSpPr>
            <a:spLocks noGrp="1"/>
          </p:cNvSpPr>
          <p:nvPr>
            <p:ph type="body" idx="11" hasCustomPrompt="1"/>
          </p:nvPr>
        </p:nvSpPr>
        <p:spPr>
          <a:xfrm>
            <a:off x="342901" y="1134362"/>
            <a:ext cx="5309978" cy="294391"/>
          </a:xfrm>
          <a:prstGeom prst="rect">
            <a:avLst/>
          </a:prstGeom>
        </p:spPr>
        <p:txBody>
          <a:bodyPr numCol="1" anchor="t">
            <a:normAutofit/>
          </a:bodyPr>
          <a:lstStyle>
            <a:lvl1pPr marL="192881" indent="-192881" algn="l">
              <a:lnSpc>
                <a:spcPct val="100000"/>
              </a:lnSpc>
              <a:buClr>
                <a:srgbClr val="A0C65C"/>
              </a:buClr>
              <a:buFont typeface="Arial" panose="020B0604020202020204" pitchFamily="34" charset="0"/>
              <a:buNone/>
              <a:defRPr sz="900" b="0">
                <a:solidFill>
                  <a:srgbClr val="009EDC"/>
                </a:solidFill>
              </a:defRPr>
            </a:lvl1pPr>
            <a:lvl2pPr marL="417910" indent="-160735" algn="ctr">
              <a:buClr>
                <a:srgbClr val="A0C65C"/>
              </a:buClr>
              <a:buFont typeface="Arial" panose="020B0604020202020204" pitchFamily="34" charset="0"/>
              <a:buNone/>
              <a:defRPr sz="1125">
                <a:solidFill>
                  <a:schemeClr val="tx1">
                    <a:lumMod val="65000"/>
                    <a:lumOff val="35000"/>
                  </a:schemeClr>
                </a:solidFill>
              </a:defRPr>
            </a:lvl2pPr>
            <a:lvl3pPr marL="642938" indent="-128588" algn="ctr">
              <a:buClr>
                <a:srgbClr val="A0C65C"/>
              </a:buClr>
              <a:buFont typeface="Arial" panose="020B0604020202020204" pitchFamily="34" charset="0"/>
              <a:buNone/>
              <a:defRPr sz="1013">
                <a:solidFill>
                  <a:schemeClr val="tx1">
                    <a:lumMod val="65000"/>
                    <a:lumOff val="35000"/>
                  </a:schemeClr>
                </a:solidFill>
              </a:defRPr>
            </a:lvl3pPr>
            <a:lvl4pPr marL="900113" indent="-128588" algn="ctr">
              <a:buClr>
                <a:srgbClr val="A0C65C"/>
              </a:buClr>
              <a:buFont typeface="Arial" panose="020B0604020202020204" pitchFamily="34" charset="0"/>
              <a:buNone/>
              <a:defRPr sz="900">
                <a:solidFill>
                  <a:schemeClr val="tx1">
                    <a:lumMod val="65000"/>
                    <a:lumOff val="35000"/>
                  </a:schemeClr>
                </a:solidFill>
              </a:defRPr>
            </a:lvl4pPr>
            <a:lvl5pPr marL="1157288" indent="-128588" algn="ctr">
              <a:buClr>
                <a:srgbClr val="A0C65C"/>
              </a:buClr>
              <a:buFont typeface="Arial" panose="020B0604020202020204" pitchFamily="34" charset="0"/>
              <a:buNone/>
              <a:defRPr sz="900">
                <a:solidFill>
                  <a:schemeClr val="tx1">
                    <a:lumMod val="65000"/>
                    <a:lumOff val="35000"/>
                  </a:schemeClr>
                </a:solidFill>
              </a:defRPr>
            </a:lvl5pPr>
          </a:lstStyle>
          <a:p>
            <a:pPr lvl="0"/>
            <a:r>
              <a:rPr lang="en-US"/>
              <a:t>Click to edit text</a:t>
            </a:r>
          </a:p>
        </p:txBody>
      </p:sp>
      <p:sp>
        <p:nvSpPr>
          <p:cNvPr id="29" name="Text Placeholder 2">
            <a:extLst>
              <a:ext uri="{FF2B5EF4-FFF2-40B4-BE49-F238E27FC236}">
                <a16:creationId xmlns:a16="http://schemas.microsoft.com/office/drawing/2014/main" id="{69449E85-53DD-7D48-9D8B-F849E40B18A7}"/>
              </a:ext>
            </a:extLst>
          </p:cNvPr>
          <p:cNvSpPr>
            <a:spLocks noGrp="1"/>
          </p:cNvSpPr>
          <p:nvPr>
            <p:ph type="body" idx="12" hasCustomPrompt="1"/>
          </p:nvPr>
        </p:nvSpPr>
        <p:spPr>
          <a:xfrm>
            <a:off x="4317355" y="3475226"/>
            <a:ext cx="1771650" cy="391927"/>
          </a:xfrm>
          <a:prstGeom prst="rect">
            <a:avLst/>
          </a:prstGeom>
        </p:spPr>
        <p:txBody>
          <a:bodyPr numCol="1" anchor="t">
            <a:normAutofit/>
          </a:bodyPr>
          <a:lstStyle>
            <a:lvl1pPr marL="192881" indent="-192881" algn="ctr">
              <a:lnSpc>
                <a:spcPct val="100000"/>
              </a:lnSpc>
              <a:buClr>
                <a:srgbClr val="A0C65C"/>
              </a:buClr>
              <a:buFont typeface="Arial" panose="020B0604020202020204" pitchFamily="34" charset="0"/>
              <a:buNone/>
              <a:defRPr sz="1013" b="1">
                <a:solidFill>
                  <a:srgbClr val="58C9EC"/>
                </a:solidFill>
              </a:defRPr>
            </a:lvl1pPr>
            <a:lvl2pPr marL="417910" indent="-160735" algn="ctr">
              <a:buClr>
                <a:srgbClr val="A0C65C"/>
              </a:buClr>
              <a:buFont typeface="Arial" panose="020B0604020202020204" pitchFamily="34" charset="0"/>
              <a:buNone/>
              <a:defRPr sz="1125">
                <a:solidFill>
                  <a:schemeClr val="tx1">
                    <a:lumMod val="65000"/>
                    <a:lumOff val="35000"/>
                  </a:schemeClr>
                </a:solidFill>
              </a:defRPr>
            </a:lvl2pPr>
            <a:lvl3pPr marL="642938" indent="-128588" algn="ctr">
              <a:buClr>
                <a:srgbClr val="A0C65C"/>
              </a:buClr>
              <a:buFont typeface="Arial" panose="020B0604020202020204" pitchFamily="34" charset="0"/>
              <a:buNone/>
              <a:defRPr sz="1013">
                <a:solidFill>
                  <a:schemeClr val="tx1">
                    <a:lumMod val="65000"/>
                    <a:lumOff val="35000"/>
                  </a:schemeClr>
                </a:solidFill>
              </a:defRPr>
            </a:lvl3pPr>
            <a:lvl4pPr marL="900113" indent="-128588" algn="ctr">
              <a:buClr>
                <a:srgbClr val="A0C65C"/>
              </a:buClr>
              <a:buFont typeface="Arial" panose="020B0604020202020204" pitchFamily="34" charset="0"/>
              <a:buNone/>
              <a:defRPr sz="900">
                <a:solidFill>
                  <a:schemeClr val="tx1">
                    <a:lumMod val="65000"/>
                    <a:lumOff val="35000"/>
                  </a:schemeClr>
                </a:solidFill>
              </a:defRPr>
            </a:lvl4pPr>
            <a:lvl5pPr marL="1157288" indent="-128588" algn="ctr">
              <a:buClr>
                <a:srgbClr val="A0C65C"/>
              </a:buClr>
              <a:buFont typeface="Arial" panose="020B0604020202020204" pitchFamily="34" charset="0"/>
              <a:buNone/>
              <a:defRPr sz="900">
                <a:solidFill>
                  <a:schemeClr val="tx1">
                    <a:lumMod val="65000"/>
                    <a:lumOff val="35000"/>
                  </a:schemeClr>
                </a:solidFill>
              </a:defRPr>
            </a:lvl5pPr>
          </a:lstStyle>
          <a:p>
            <a:pPr lvl="0"/>
            <a:r>
              <a:rPr lang="en-US"/>
              <a:t>Click to edit text</a:t>
            </a:r>
          </a:p>
        </p:txBody>
      </p:sp>
      <p:sp>
        <p:nvSpPr>
          <p:cNvPr id="30" name="Text Placeholder 2">
            <a:extLst>
              <a:ext uri="{FF2B5EF4-FFF2-40B4-BE49-F238E27FC236}">
                <a16:creationId xmlns:a16="http://schemas.microsoft.com/office/drawing/2014/main" id="{7F2ADA43-D085-5247-B23D-1EF225BE0A6F}"/>
              </a:ext>
            </a:extLst>
          </p:cNvPr>
          <p:cNvSpPr>
            <a:spLocks noGrp="1"/>
          </p:cNvSpPr>
          <p:nvPr>
            <p:ph type="body" idx="13" hasCustomPrompt="1"/>
          </p:nvPr>
        </p:nvSpPr>
        <p:spPr>
          <a:xfrm>
            <a:off x="4317355" y="3950714"/>
            <a:ext cx="1771650" cy="526039"/>
          </a:xfrm>
          <a:prstGeom prst="rect">
            <a:avLst/>
          </a:prstGeom>
        </p:spPr>
        <p:txBody>
          <a:bodyPr numCol="1" anchor="t">
            <a:normAutofit/>
          </a:bodyPr>
          <a:lstStyle>
            <a:lvl1pPr marL="192881" indent="-192881" algn="ctr">
              <a:lnSpc>
                <a:spcPct val="100000"/>
              </a:lnSpc>
              <a:buClr>
                <a:srgbClr val="A0C65C"/>
              </a:buClr>
              <a:buFont typeface="Arial" panose="020B0604020202020204" pitchFamily="34" charset="0"/>
              <a:buNone/>
              <a:defRPr sz="675" b="0">
                <a:solidFill>
                  <a:schemeClr val="bg1">
                    <a:lumMod val="50000"/>
                  </a:schemeClr>
                </a:solidFill>
              </a:defRPr>
            </a:lvl1pPr>
            <a:lvl2pPr marL="417910" indent="-160735" algn="ctr">
              <a:buClr>
                <a:srgbClr val="A0C65C"/>
              </a:buClr>
              <a:buFont typeface="Arial" panose="020B0604020202020204" pitchFamily="34" charset="0"/>
              <a:buNone/>
              <a:defRPr sz="1125">
                <a:solidFill>
                  <a:schemeClr val="tx1">
                    <a:lumMod val="65000"/>
                    <a:lumOff val="35000"/>
                  </a:schemeClr>
                </a:solidFill>
              </a:defRPr>
            </a:lvl2pPr>
            <a:lvl3pPr marL="642938" indent="-128588" algn="ctr">
              <a:buClr>
                <a:srgbClr val="A0C65C"/>
              </a:buClr>
              <a:buFont typeface="Arial" panose="020B0604020202020204" pitchFamily="34" charset="0"/>
              <a:buNone/>
              <a:defRPr sz="1013">
                <a:solidFill>
                  <a:schemeClr val="tx1">
                    <a:lumMod val="65000"/>
                    <a:lumOff val="35000"/>
                  </a:schemeClr>
                </a:solidFill>
              </a:defRPr>
            </a:lvl3pPr>
            <a:lvl4pPr marL="900113" indent="-128588" algn="ctr">
              <a:buClr>
                <a:srgbClr val="A0C65C"/>
              </a:buClr>
              <a:buFont typeface="Arial" panose="020B0604020202020204" pitchFamily="34" charset="0"/>
              <a:buNone/>
              <a:defRPr sz="900">
                <a:solidFill>
                  <a:schemeClr val="tx1">
                    <a:lumMod val="65000"/>
                    <a:lumOff val="35000"/>
                  </a:schemeClr>
                </a:solidFill>
              </a:defRPr>
            </a:lvl4pPr>
            <a:lvl5pPr marL="1157288" indent="-128588" algn="ctr">
              <a:buClr>
                <a:srgbClr val="A0C65C"/>
              </a:buClr>
              <a:buFont typeface="Arial" panose="020B0604020202020204" pitchFamily="34" charset="0"/>
              <a:buNone/>
              <a:defRPr sz="900">
                <a:solidFill>
                  <a:schemeClr val="tx1">
                    <a:lumMod val="65000"/>
                    <a:lumOff val="35000"/>
                  </a:schemeClr>
                </a:solidFill>
              </a:defRPr>
            </a:lvl5pPr>
          </a:lstStyle>
          <a:p>
            <a:pPr lvl="0"/>
            <a:r>
              <a:rPr lang="en-US"/>
              <a:t>Click to edit text</a:t>
            </a:r>
          </a:p>
        </p:txBody>
      </p:sp>
      <p:sp>
        <p:nvSpPr>
          <p:cNvPr id="31" name="Slide Number Placeholder 3">
            <a:extLst>
              <a:ext uri="{FF2B5EF4-FFF2-40B4-BE49-F238E27FC236}">
                <a16:creationId xmlns:a16="http://schemas.microsoft.com/office/drawing/2014/main" id="{3BA6B3AA-13D7-6046-831C-83E617E2951B}"/>
              </a:ext>
            </a:extLst>
          </p:cNvPr>
          <p:cNvSpPr txBox="1">
            <a:spLocks/>
          </p:cNvSpPr>
          <p:nvPr userDrawn="1"/>
        </p:nvSpPr>
        <p:spPr>
          <a:xfrm>
            <a:off x="6364596" y="4692015"/>
            <a:ext cx="493404" cy="2159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94">
                <a:solidFill>
                  <a:schemeClr val="bg1">
                    <a:lumMod val="75000"/>
                  </a:schemeClr>
                </a:solidFill>
                <a:latin typeface="Arial" panose="020B0604020202020204" pitchFamily="34" charset="0"/>
                <a:cs typeface="Arial" panose="020B0604020202020204" pitchFamily="34" charset="0"/>
              </a:rPr>
              <a:t>Page </a:t>
            </a:r>
            <a:fld id="{B4DC8489-238C-DE49-B14D-0582873A6918}" type="slidenum">
              <a:rPr lang="en-US" sz="394" smtClean="0">
                <a:solidFill>
                  <a:schemeClr val="bg1">
                    <a:lumMod val="75000"/>
                  </a:schemeClr>
                </a:solidFill>
                <a:latin typeface="Arial" panose="020B0604020202020204" pitchFamily="34" charset="0"/>
                <a:cs typeface="Arial" panose="020B0604020202020204" pitchFamily="34" charset="0"/>
              </a:rPr>
              <a:pPr/>
              <a:t>‹#›</a:t>
            </a:fld>
            <a:endParaRPr lang="en-US" sz="394">
              <a:solidFill>
                <a:schemeClr val="bg1">
                  <a:lumMod val="75000"/>
                </a:schemeClr>
              </a:solidFill>
              <a:latin typeface="Arial" panose="020B0604020202020204" pitchFamily="34" charset="0"/>
              <a:cs typeface="Arial" panose="020B0604020202020204" pitchFamily="34" charset="0"/>
            </a:endParaRPr>
          </a:p>
        </p:txBody>
      </p:sp>
      <p:grpSp>
        <p:nvGrpSpPr>
          <p:cNvPr id="36" name="Group 35">
            <a:extLst>
              <a:ext uri="{FF2B5EF4-FFF2-40B4-BE49-F238E27FC236}">
                <a16:creationId xmlns:a16="http://schemas.microsoft.com/office/drawing/2014/main" id="{735EDDBB-5074-8E4E-9912-B65EE5341EE5}"/>
              </a:ext>
            </a:extLst>
          </p:cNvPr>
          <p:cNvGrpSpPr/>
          <p:nvPr userDrawn="1"/>
        </p:nvGrpSpPr>
        <p:grpSpPr>
          <a:xfrm>
            <a:off x="5652879" y="-152400"/>
            <a:ext cx="1235825" cy="1428750"/>
            <a:chOff x="10025268" y="-18034"/>
            <a:chExt cx="2124303" cy="1946080"/>
          </a:xfrm>
        </p:grpSpPr>
        <p:sp>
          <p:nvSpPr>
            <p:cNvPr id="37" name="Parallelogram 36">
              <a:extLst>
                <a:ext uri="{FF2B5EF4-FFF2-40B4-BE49-F238E27FC236}">
                  <a16:creationId xmlns:a16="http://schemas.microsoft.com/office/drawing/2014/main" id="{6DE88896-BE14-AA4F-8079-D20FFDE1BE38}"/>
                </a:ext>
              </a:extLst>
            </p:cNvPr>
            <p:cNvSpPr/>
            <p:nvPr userDrawn="1"/>
          </p:nvSpPr>
          <p:spPr>
            <a:xfrm>
              <a:off x="10025268" y="-18034"/>
              <a:ext cx="1277643" cy="1946080"/>
            </a:xfrm>
            <a:prstGeom prst="parallelogram">
              <a:avLst>
                <a:gd name="adj" fmla="val 43349"/>
              </a:avLst>
            </a:prstGeom>
            <a:solidFill>
              <a:srgbClr val="0068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38" name="Parallelogram 37">
              <a:extLst>
                <a:ext uri="{FF2B5EF4-FFF2-40B4-BE49-F238E27FC236}">
                  <a16:creationId xmlns:a16="http://schemas.microsoft.com/office/drawing/2014/main" id="{2CC5384E-1DAE-7D4C-AA45-4D0842B5D739}"/>
                </a:ext>
              </a:extLst>
            </p:cNvPr>
            <p:cNvSpPr/>
            <p:nvPr userDrawn="1"/>
          </p:nvSpPr>
          <p:spPr>
            <a:xfrm>
              <a:off x="10871928" y="-18034"/>
              <a:ext cx="1277643" cy="1946080"/>
            </a:xfrm>
            <a:prstGeom prst="parallelogram">
              <a:avLst>
                <a:gd name="adj" fmla="val 43349"/>
              </a:avLst>
            </a:prstGeom>
            <a:solidFill>
              <a:srgbClr val="009E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grpSp>
    </p:spTree>
    <p:extLst>
      <p:ext uri="{BB962C8B-B14F-4D97-AF65-F5344CB8AC3E}">
        <p14:creationId xmlns:p14="http://schemas.microsoft.com/office/powerpoint/2010/main" val="26491927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Standard-Slide-Title &amp; Content">
    <p:spTree>
      <p:nvGrpSpPr>
        <p:cNvPr id="1" name=""/>
        <p:cNvGrpSpPr/>
        <p:nvPr/>
      </p:nvGrpSpPr>
      <p:grpSpPr>
        <a:xfrm>
          <a:off x="0" y="0"/>
          <a:ext cx="0" cy="0"/>
          <a:chOff x="0" y="0"/>
          <a:chExt cx="0" cy="0"/>
        </a:xfrm>
      </p:grpSpPr>
      <p:sp>
        <p:nvSpPr>
          <p:cNvPr id="2" name="Title 1"/>
          <p:cNvSpPr>
            <a:spLocks noGrp="1"/>
          </p:cNvSpPr>
          <p:nvPr>
            <p:ph type="title"/>
          </p:nvPr>
        </p:nvSpPr>
        <p:spPr>
          <a:xfrm>
            <a:off x="342900" y="205979"/>
            <a:ext cx="6172200" cy="85725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42900" y="1200151"/>
            <a:ext cx="6172200" cy="3394472"/>
          </a:xfrm>
          <a:prstGeom prst="rect">
            <a:avLst/>
          </a:prstGeom>
        </p:spPr>
        <p:txBody>
          <a:bodyPr/>
          <a:lstStyle>
            <a:lvl1pPr>
              <a:buClr>
                <a:srgbClr val="A0C65C"/>
              </a:buClr>
              <a:defRPr>
                <a:solidFill>
                  <a:schemeClr val="tx1">
                    <a:lumMod val="65000"/>
                    <a:lumOff val="35000"/>
                  </a:schemeClr>
                </a:solidFill>
              </a:defRPr>
            </a:lvl1pPr>
            <a:lvl2pPr marL="417910" indent="-160735">
              <a:buClr>
                <a:srgbClr val="A0C65C"/>
              </a:buClr>
              <a:buFont typeface="Arial" panose="020B0604020202020204" pitchFamily="34" charset="0"/>
              <a:buChar char="•"/>
              <a:defRPr>
                <a:solidFill>
                  <a:schemeClr val="tx1">
                    <a:lumMod val="65000"/>
                    <a:lumOff val="35000"/>
                  </a:schemeClr>
                </a:solidFill>
              </a:defRPr>
            </a:lvl2pPr>
            <a:lvl3pPr marL="642938" indent="-128588">
              <a:buClr>
                <a:srgbClr val="A0C65C"/>
              </a:buClr>
              <a:buFont typeface="Arial" panose="020B0604020202020204" pitchFamily="34" charset="0"/>
              <a:buChar char="•"/>
              <a:defRPr>
                <a:solidFill>
                  <a:schemeClr val="tx1">
                    <a:lumMod val="65000"/>
                    <a:lumOff val="35000"/>
                  </a:schemeClr>
                </a:solidFill>
              </a:defRPr>
            </a:lvl3pPr>
            <a:lvl4pPr marL="900113" indent="-128588">
              <a:buClr>
                <a:srgbClr val="A0C65C"/>
              </a:buClr>
              <a:buFont typeface="Arial" panose="020B0604020202020204" pitchFamily="34" charset="0"/>
              <a:buChar char="•"/>
              <a:defRPr>
                <a:solidFill>
                  <a:schemeClr val="tx1">
                    <a:lumMod val="65000"/>
                    <a:lumOff val="35000"/>
                  </a:schemeClr>
                </a:solidFill>
              </a:defRPr>
            </a:lvl4pPr>
            <a:lvl5pPr marL="1157288" indent="-128588">
              <a:buClr>
                <a:srgbClr val="A0C65C"/>
              </a:buClr>
              <a:buFont typeface="Arial" panose="020B0604020202020204" pitchFamily="34" charset="0"/>
              <a:buChar char="•"/>
              <a:defRPr>
                <a:solidFill>
                  <a:schemeClr val="tx1">
                    <a:lumMod val="65000"/>
                    <a:lumOff val="3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D35E449B-298A-0F4A-8C05-26C08F551BCC}"/>
              </a:ext>
            </a:extLst>
          </p:cNvPr>
          <p:cNvSpPr txBox="1">
            <a:spLocks/>
          </p:cNvSpPr>
          <p:nvPr userDrawn="1"/>
        </p:nvSpPr>
        <p:spPr>
          <a:xfrm>
            <a:off x="6364596" y="4692015"/>
            <a:ext cx="493404" cy="2159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94">
                <a:solidFill>
                  <a:schemeClr val="bg1">
                    <a:lumMod val="75000"/>
                  </a:schemeClr>
                </a:solidFill>
                <a:latin typeface="Arial" panose="020B0604020202020204" pitchFamily="34" charset="0"/>
                <a:cs typeface="Arial" panose="020B0604020202020204" pitchFamily="34" charset="0"/>
              </a:rPr>
              <a:t>Page </a:t>
            </a:r>
            <a:fld id="{B4DC8489-238C-DE49-B14D-0582873A6918}" type="slidenum">
              <a:rPr lang="en-US" sz="394" smtClean="0">
                <a:solidFill>
                  <a:schemeClr val="bg1">
                    <a:lumMod val="75000"/>
                  </a:schemeClr>
                </a:solidFill>
                <a:latin typeface="Arial" panose="020B0604020202020204" pitchFamily="34" charset="0"/>
                <a:cs typeface="Arial" panose="020B0604020202020204" pitchFamily="34" charset="0"/>
              </a:rPr>
              <a:pPr/>
              <a:t>‹#›</a:t>
            </a:fld>
            <a:endParaRPr lang="en-US" sz="394">
              <a:solidFill>
                <a:schemeClr val="bg1">
                  <a:lumMod val="7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424564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x" preserve="1">
  <p:cSld name="Standard-Slide-Title &amp; Content-2">
    <p:spTree>
      <p:nvGrpSpPr>
        <p:cNvPr id="1" name=""/>
        <p:cNvGrpSpPr/>
        <p:nvPr/>
      </p:nvGrpSpPr>
      <p:grpSpPr>
        <a:xfrm>
          <a:off x="0" y="0"/>
          <a:ext cx="0" cy="0"/>
          <a:chOff x="0" y="0"/>
          <a:chExt cx="0" cy="0"/>
        </a:xfrm>
      </p:grpSpPr>
      <p:sp>
        <p:nvSpPr>
          <p:cNvPr id="2" name="Title 1"/>
          <p:cNvSpPr>
            <a:spLocks noGrp="1"/>
          </p:cNvSpPr>
          <p:nvPr>
            <p:ph type="title"/>
          </p:nvPr>
        </p:nvSpPr>
        <p:spPr>
          <a:xfrm>
            <a:off x="342900" y="205979"/>
            <a:ext cx="6172200" cy="857250"/>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342900" y="1200151"/>
            <a:ext cx="6172200" cy="3295943"/>
          </a:xfrm>
          <a:prstGeom prst="rect">
            <a:avLst/>
          </a:prstGeom>
        </p:spPr>
        <p:txBody>
          <a:bodyPr/>
          <a:lstStyle>
            <a:lvl1pPr marL="192881" indent="-192881">
              <a:buClr>
                <a:srgbClr val="A0C65C"/>
              </a:buClr>
              <a:buFont typeface="Arial" panose="020B0604020202020204" pitchFamily="34" charset="0"/>
              <a:buChar char="•"/>
              <a:defRPr>
                <a:solidFill>
                  <a:schemeClr val="tx1">
                    <a:lumMod val="65000"/>
                    <a:lumOff val="35000"/>
                  </a:schemeClr>
                </a:solidFill>
              </a:defRPr>
            </a:lvl1pPr>
            <a:lvl2pPr marL="417910" indent="-160735">
              <a:buClr>
                <a:srgbClr val="A0C65C"/>
              </a:buClr>
              <a:buFont typeface="Arial" panose="020B0604020202020204" pitchFamily="34" charset="0"/>
              <a:buChar char="•"/>
              <a:defRPr>
                <a:solidFill>
                  <a:schemeClr val="tx1">
                    <a:lumMod val="65000"/>
                    <a:lumOff val="35000"/>
                  </a:schemeClr>
                </a:solidFill>
              </a:defRPr>
            </a:lvl2pPr>
            <a:lvl3pPr marL="642938" indent="-128588">
              <a:buClr>
                <a:srgbClr val="A0C65C"/>
              </a:buClr>
              <a:buFont typeface="Arial" panose="020B0604020202020204" pitchFamily="34" charset="0"/>
              <a:buChar char="•"/>
              <a:defRPr>
                <a:solidFill>
                  <a:schemeClr val="tx1">
                    <a:lumMod val="65000"/>
                    <a:lumOff val="35000"/>
                  </a:schemeClr>
                </a:solidFill>
              </a:defRPr>
            </a:lvl3pPr>
            <a:lvl4pPr marL="900113" indent="-128588">
              <a:buClr>
                <a:srgbClr val="A0C65C"/>
              </a:buClr>
              <a:buFont typeface="Arial" panose="020B0604020202020204" pitchFamily="34" charset="0"/>
              <a:buChar char="•"/>
              <a:defRPr>
                <a:solidFill>
                  <a:schemeClr val="tx1">
                    <a:lumMod val="65000"/>
                    <a:lumOff val="35000"/>
                  </a:schemeClr>
                </a:solidFill>
              </a:defRPr>
            </a:lvl4pPr>
            <a:lvl5pPr marL="1157288" indent="-128588">
              <a:buClr>
                <a:srgbClr val="A0C65C"/>
              </a:buClr>
              <a:buFont typeface="Arial" panose="020B0604020202020204" pitchFamily="34" charset="0"/>
              <a:buChar char="•"/>
              <a:defRPr>
                <a:solidFill>
                  <a:schemeClr val="tx1">
                    <a:lumMod val="65000"/>
                    <a:lumOff val="3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F65A1107-B5E3-AB44-BE46-FDAFB600BE88}"/>
              </a:ext>
            </a:extLst>
          </p:cNvPr>
          <p:cNvSpPr txBox="1">
            <a:spLocks/>
          </p:cNvSpPr>
          <p:nvPr userDrawn="1"/>
        </p:nvSpPr>
        <p:spPr>
          <a:xfrm>
            <a:off x="6364596" y="4692015"/>
            <a:ext cx="493404" cy="2159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94">
                <a:solidFill>
                  <a:schemeClr val="bg1">
                    <a:lumMod val="75000"/>
                  </a:schemeClr>
                </a:solidFill>
                <a:latin typeface="Arial" panose="020B0604020202020204" pitchFamily="34" charset="0"/>
                <a:cs typeface="Arial" panose="020B0604020202020204" pitchFamily="34" charset="0"/>
              </a:rPr>
              <a:t>Page </a:t>
            </a:r>
            <a:fld id="{B4DC8489-238C-DE49-B14D-0582873A6918}" type="slidenum">
              <a:rPr lang="en-US" sz="394" smtClean="0">
                <a:solidFill>
                  <a:schemeClr val="bg1">
                    <a:lumMod val="75000"/>
                  </a:schemeClr>
                </a:solidFill>
                <a:latin typeface="Arial" panose="020B0604020202020204" pitchFamily="34" charset="0"/>
                <a:cs typeface="Arial" panose="020B0604020202020204" pitchFamily="34" charset="0"/>
              </a:rPr>
              <a:pPr/>
              <a:t>‹#›</a:t>
            </a:fld>
            <a:endParaRPr lang="en-US" sz="394">
              <a:solidFill>
                <a:schemeClr val="bg1">
                  <a:lumMod val="7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425757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tandard-Slide-Grey">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099E200-A9A1-714F-A880-E5E2BFAB3D90}"/>
              </a:ext>
            </a:extLst>
          </p:cNvPr>
          <p:cNvSpPr/>
          <p:nvPr userDrawn="1"/>
        </p:nvSpPr>
        <p:spPr>
          <a:xfrm>
            <a:off x="0" y="1133868"/>
            <a:ext cx="6858000" cy="31242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1435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FFFFFF"/>
              </a:solidFill>
              <a:effectLst/>
              <a:uLnTx/>
              <a:uFillTx/>
              <a:latin typeface="Times New Roman" panose="02020603050405020304"/>
              <a:ea typeface="+mn-ea"/>
              <a:cs typeface="+mn-cs"/>
            </a:endParaRPr>
          </a:p>
        </p:txBody>
      </p:sp>
      <p:sp>
        <p:nvSpPr>
          <p:cNvPr id="2" name="Title 1"/>
          <p:cNvSpPr>
            <a:spLocks noGrp="1"/>
          </p:cNvSpPr>
          <p:nvPr>
            <p:ph type="title"/>
          </p:nvPr>
        </p:nvSpPr>
        <p:spPr>
          <a:xfrm>
            <a:off x="342900" y="205979"/>
            <a:ext cx="6172200" cy="85725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42900" y="1200154"/>
            <a:ext cx="6172200" cy="2971799"/>
          </a:xfrm>
          <a:prstGeom prst="rect">
            <a:avLst/>
          </a:prstGeom>
        </p:spPr>
        <p:txBody>
          <a:bodyPr/>
          <a:lstStyle>
            <a:lvl1pPr>
              <a:buClr>
                <a:srgbClr val="A0C65C"/>
              </a:buClr>
              <a:defRPr>
                <a:solidFill>
                  <a:schemeClr val="tx1">
                    <a:lumMod val="65000"/>
                    <a:lumOff val="35000"/>
                  </a:schemeClr>
                </a:solidFill>
              </a:defRPr>
            </a:lvl1pPr>
            <a:lvl2pPr marL="417910" indent="-160735">
              <a:buClr>
                <a:srgbClr val="A0C65C"/>
              </a:buClr>
              <a:buFont typeface="Arial" panose="020B0604020202020204" pitchFamily="34" charset="0"/>
              <a:buChar char="•"/>
              <a:defRPr>
                <a:solidFill>
                  <a:schemeClr val="tx1">
                    <a:lumMod val="65000"/>
                    <a:lumOff val="35000"/>
                  </a:schemeClr>
                </a:solidFill>
              </a:defRPr>
            </a:lvl2pPr>
            <a:lvl3pPr marL="642938" indent="-128588">
              <a:buClr>
                <a:srgbClr val="A0C65C"/>
              </a:buClr>
              <a:buFont typeface="Arial" panose="020B0604020202020204" pitchFamily="34" charset="0"/>
              <a:buChar char="•"/>
              <a:defRPr>
                <a:solidFill>
                  <a:schemeClr val="tx1">
                    <a:lumMod val="65000"/>
                    <a:lumOff val="35000"/>
                  </a:schemeClr>
                </a:solidFill>
              </a:defRPr>
            </a:lvl3pPr>
            <a:lvl4pPr marL="900113" indent="-128588">
              <a:buClr>
                <a:srgbClr val="A0C65C"/>
              </a:buClr>
              <a:buFont typeface="Arial" panose="020B0604020202020204" pitchFamily="34" charset="0"/>
              <a:buChar char="•"/>
              <a:defRPr>
                <a:solidFill>
                  <a:schemeClr val="tx1">
                    <a:lumMod val="65000"/>
                    <a:lumOff val="35000"/>
                  </a:schemeClr>
                </a:solidFill>
              </a:defRPr>
            </a:lvl4pPr>
            <a:lvl5pPr marL="1157288" indent="-128588">
              <a:buClr>
                <a:srgbClr val="A0C65C"/>
              </a:buClr>
              <a:buFont typeface="Arial" panose="020B0604020202020204" pitchFamily="34" charset="0"/>
              <a:buChar char="•"/>
              <a:defRPr>
                <a:solidFill>
                  <a:schemeClr val="tx1">
                    <a:lumMod val="65000"/>
                    <a:lumOff val="3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3">
            <a:extLst>
              <a:ext uri="{FF2B5EF4-FFF2-40B4-BE49-F238E27FC236}">
                <a16:creationId xmlns:a16="http://schemas.microsoft.com/office/drawing/2014/main" id="{A187C91B-90DC-DE49-8882-1A3AEC48E741}"/>
              </a:ext>
            </a:extLst>
          </p:cNvPr>
          <p:cNvSpPr txBox="1">
            <a:spLocks/>
          </p:cNvSpPr>
          <p:nvPr userDrawn="1"/>
        </p:nvSpPr>
        <p:spPr>
          <a:xfrm>
            <a:off x="6364596" y="4692015"/>
            <a:ext cx="493404" cy="2159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94">
                <a:solidFill>
                  <a:schemeClr val="bg1">
                    <a:lumMod val="75000"/>
                  </a:schemeClr>
                </a:solidFill>
                <a:latin typeface="Arial" panose="020B0604020202020204" pitchFamily="34" charset="0"/>
                <a:cs typeface="Arial" panose="020B0604020202020204" pitchFamily="34" charset="0"/>
              </a:rPr>
              <a:t>Page </a:t>
            </a:r>
            <a:fld id="{B4DC8489-238C-DE49-B14D-0582873A6918}" type="slidenum">
              <a:rPr lang="en-US" sz="394" smtClean="0">
                <a:solidFill>
                  <a:schemeClr val="bg1">
                    <a:lumMod val="75000"/>
                  </a:schemeClr>
                </a:solidFill>
                <a:latin typeface="Arial" panose="020B0604020202020204" pitchFamily="34" charset="0"/>
                <a:cs typeface="Arial" panose="020B0604020202020204" pitchFamily="34" charset="0"/>
              </a:rPr>
              <a:pPr/>
              <a:t>‹#›</a:t>
            </a:fld>
            <a:endParaRPr lang="en-US" sz="394">
              <a:solidFill>
                <a:schemeClr val="bg1">
                  <a:lumMod val="7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256334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ColTx" preserve="1">
  <p:cSld name="Standard-Slide-2-Column">
    <p:spTree>
      <p:nvGrpSpPr>
        <p:cNvPr id="1" name=""/>
        <p:cNvGrpSpPr/>
        <p:nvPr/>
      </p:nvGrpSpPr>
      <p:grpSpPr>
        <a:xfrm>
          <a:off x="0" y="0"/>
          <a:ext cx="0" cy="0"/>
          <a:chOff x="0" y="0"/>
          <a:chExt cx="0" cy="0"/>
        </a:xfrm>
      </p:grpSpPr>
      <p:sp>
        <p:nvSpPr>
          <p:cNvPr id="2" name="Title 1"/>
          <p:cNvSpPr>
            <a:spLocks noGrp="1"/>
          </p:cNvSpPr>
          <p:nvPr>
            <p:ph type="title"/>
          </p:nvPr>
        </p:nvSpPr>
        <p:spPr>
          <a:xfrm>
            <a:off x="342900" y="205979"/>
            <a:ext cx="6172200" cy="857250"/>
          </a:xfrm>
          <a:prstGeom prst="rect">
            <a:avLst/>
          </a:prstGeom>
        </p:spPr>
        <p:txBody>
          <a:bodyPr/>
          <a:lstStyle/>
          <a:p>
            <a:r>
              <a:rPr lang="en-US"/>
              <a:t>Click to edit Master title style</a:t>
            </a:r>
          </a:p>
        </p:txBody>
      </p:sp>
      <p:sp>
        <p:nvSpPr>
          <p:cNvPr id="3" name="Text Placeholder 2"/>
          <p:cNvSpPr>
            <a:spLocks noGrp="1"/>
          </p:cNvSpPr>
          <p:nvPr>
            <p:ph type="body" sz="half" idx="1"/>
          </p:nvPr>
        </p:nvSpPr>
        <p:spPr>
          <a:xfrm>
            <a:off x="342900" y="1200154"/>
            <a:ext cx="3028950" cy="3276599"/>
          </a:xfrm>
          <a:prstGeom prst="rect">
            <a:avLst/>
          </a:prstGeom>
        </p:spPr>
        <p:txBody>
          <a:bodyPr/>
          <a:lstStyle>
            <a:lvl1pPr marL="192881" indent="-192881">
              <a:buClr>
                <a:srgbClr val="A0C65C"/>
              </a:buClr>
              <a:buFont typeface="Arial" panose="020B0604020202020204" pitchFamily="34" charset="0"/>
              <a:buChar char="•"/>
              <a:defRPr sz="1575">
                <a:solidFill>
                  <a:schemeClr val="tx1">
                    <a:lumMod val="65000"/>
                    <a:lumOff val="35000"/>
                  </a:schemeClr>
                </a:solidFill>
              </a:defRPr>
            </a:lvl1pPr>
            <a:lvl2pPr marL="417910" indent="-160735">
              <a:buClr>
                <a:srgbClr val="A0C65C"/>
              </a:buClr>
              <a:buFont typeface="Arial" panose="020B0604020202020204" pitchFamily="34" charset="0"/>
              <a:buChar char="•"/>
              <a:defRPr sz="1350">
                <a:solidFill>
                  <a:schemeClr val="tx1">
                    <a:lumMod val="65000"/>
                    <a:lumOff val="35000"/>
                  </a:schemeClr>
                </a:solidFill>
              </a:defRPr>
            </a:lvl2pPr>
            <a:lvl3pPr marL="642938" indent="-128588">
              <a:buClr>
                <a:srgbClr val="A0C65C"/>
              </a:buClr>
              <a:buFont typeface="Arial" panose="020B0604020202020204" pitchFamily="34" charset="0"/>
              <a:buChar char="•"/>
              <a:defRPr sz="1125">
                <a:solidFill>
                  <a:schemeClr val="tx1">
                    <a:lumMod val="65000"/>
                    <a:lumOff val="35000"/>
                  </a:schemeClr>
                </a:solidFill>
              </a:defRPr>
            </a:lvl3pPr>
            <a:lvl4pPr marL="900113" indent="-128588">
              <a:buClr>
                <a:srgbClr val="A0C65C"/>
              </a:buClr>
              <a:buFont typeface="Arial" panose="020B0604020202020204" pitchFamily="34" charset="0"/>
              <a:buChar char="•"/>
              <a:defRPr sz="1013">
                <a:solidFill>
                  <a:schemeClr val="tx1">
                    <a:lumMod val="65000"/>
                    <a:lumOff val="35000"/>
                  </a:schemeClr>
                </a:solidFill>
              </a:defRPr>
            </a:lvl4pPr>
            <a:lvl5pPr marL="1157288" indent="-128588">
              <a:buClr>
                <a:srgbClr val="A0C65C"/>
              </a:buClr>
              <a:buFont typeface="Arial" panose="020B0604020202020204" pitchFamily="34" charset="0"/>
              <a:buChar char="•"/>
              <a:defRPr sz="1013">
                <a:solidFill>
                  <a:schemeClr val="tx1">
                    <a:lumMod val="65000"/>
                    <a:lumOff val="35000"/>
                  </a:schemeClr>
                </a:solidFill>
              </a:defRPr>
            </a:lvl5pPr>
            <a:lvl6pPr>
              <a:defRPr sz="1013"/>
            </a:lvl6pPr>
            <a:lvl7pPr>
              <a:defRPr sz="1013"/>
            </a:lvl7pPr>
            <a:lvl8pPr>
              <a:defRPr sz="1013"/>
            </a:lvl8pPr>
            <a:lvl9pPr>
              <a:defRPr sz="101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486150" y="1200154"/>
            <a:ext cx="3028950" cy="3276599"/>
          </a:xfrm>
          <a:prstGeom prst="rect">
            <a:avLst/>
          </a:prstGeom>
        </p:spPr>
        <p:txBody>
          <a:bodyPr/>
          <a:lstStyle>
            <a:lvl1pPr marL="192881" indent="-192881">
              <a:buClr>
                <a:srgbClr val="A0C65C"/>
              </a:buClr>
              <a:buFont typeface="Arial" panose="020B0604020202020204" pitchFamily="34" charset="0"/>
              <a:buChar char="•"/>
              <a:defRPr sz="1575">
                <a:solidFill>
                  <a:schemeClr val="tx1">
                    <a:lumMod val="65000"/>
                    <a:lumOff val="35000"/>
                  </a:schemeClr>
                </a:solidFill>
              </a:defRPr>
            </a:lvl1pPr>
            <a:lvl2pPr marL="417910" indent="-160735">
              <a:buClr>
                <a:srgbClr val="A0C65C"/>
              </a:buClr>
              <a:buFont typeface="Arial" panose="020B0604020202020204" pitchFamily="34" charset="0"/>
              <a:buChar char="•"/>
              <a:defRPr sz="1350">
                <a:solidFill>
                  <a:schemeClr val="tx1">
                    <a:lumMod val="65000"/>
                    <a:lumOff val="35000"/>
                  </a:schemeClr>
                </a:solidFill>
              </a:defRPr>
            </a:lvl2pPr>
            <a:lvl3pPr marL="642938" indent="-128588">
              <a:buClr>
                <a:srgbClr val="A0C65C"/>
              </a:buClr>
              <a:buFont typeface="Arial" panose="020B0604020202020204" pitchFamily="34" charset="0"/>
              <a:buChar char="•"/>
              <a:defRPr sz="1125">
                <a:solidFill>
                  <a:schemeClr val="tx1">
                    <a:lumMod val="65000"/>
                    <a:lumOff val="35000"/>
                  </a:schemeClr>
                </a:solidFill>
              </a:defRPr>
            </a:lvl3pPr>
            <a:lvl4pPr marL="900113" indent="-128588">
              <a:buClr>
                <a:srgbClr val="A0C65C"/>
              </a:buClr>
              <a:buFont typeface="Arial" panose="020B0604020202020204" pitchFamily="34" charset="0"/>
              <a:buChar char="•"/>
              <a:defRPr sz="1013">
                <a:solidFill>
                  <a:schemeClr val="tx1">
                    <a:lumMod val="65000"/>
                    <a:lumOff val="35000"/>
                  </a:schemeClr>
                </a:solidFill>
              </a:defRPr>
            </a:lvl4pPr>
            <a:lvl5pPr marL="1157288" indent="-128588">
              <a:buClr>
                <a:srgbClr val="A0C65C"/>
              </a:buClr>
              <a:buFont typeface="Arial" panose="020B0604020202020204" pitchFamily="34" charset="0"/>
              <a:buChar char="•"/>
              <a:defRPr sz="1013">
                <a:solidFill>
                  <a:schemeClr val="tx1">
                    <a:lumMod val="65000"/>
                    <a:lumOff val="35000"/>
                  </a:schemeClr>
                </a:solidFill>
              </a:defRPr>
            </a:lvl5pPr>
            <a:lvl6pPr>
              <a:defRPr sz="1013"/>
            </a:lvl6pPr>
            <a:lvl7pPr>
              <a:defRPr sz="1013"/>
            </a:lvl7pPr>
            <a:lvl8pPr>
              <a:defRPr sz="1013"/>
            </a:lvl8pPr>
            <a:lvl9pPr>
              <a:defRPr sz="101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3">
            <a:extLst>
              <a:ext uri="{FF2B5EF4-FFF2-40B4-BE49-F238E27FC236}">
                <a16:creationId xmlns:a16="http://schemas.microsoft.com/office/drawing/2014/main" id="{F567615A-2CA7-724B-8E5E-9F4771E0A5D8}"/>
              </a:ext>
            </a:extLst>
          </p:cNvPr>
          <p:cNvSpPr txBox="1">
            <a:spLocks/>
          </p:cNvSpPr>
          <p:nvPr userDrawn="1"/>
        </p:nvSpPr>
        <p:spPr>
          <a:xfrm>
            <a:off x="6364596" y="4692015"/>
            <a:ext cx="493404" cy="2159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94">
                <a:solidFill>
                  <a:schemeClr val="bg1">
                    <a:lumMod val="75000"/>
                  </a:schemeClr>
                </a:solidFill>
                <a:latin typeface="Arial" panose="020B0604020202020204" pitchFamily="34" charset="0"/>
                <a:cs typeface="Arial" panose="020B0604020202020204" pitchFamily="34" charset="0"/>
              </a:rPr>
              <a:t>Page </a:t>
            </a:r>
            <a:fld id="{B4DC8489-238C-DE49-B14D-0582873A6918}" type="slidenum">
              <a:rPr lang="en-US" sz="394" smtClean="0">
                <a:solidFill>
                  <a:schemeClr val="bg1">
                    <a:lumMod val="75000"/>
                  </a:schemeClr>
                </a:solidFill>
                <a:latin typeface="Arial" panose="020B0604020202020204" pitchFamily="34" charset="0"/>
                <a:cs typeface="Arial" panose="020B0604020202020204" pitchFamily="34" charset="0"/>
              </a:rPr>
              <a:pPr/>
              <a:t>‹#›</a:t>
            </a:fld>
            <a:endParaRPr lang="en-US" sz="394">
              <a:solidFill>
                <a:schemeClr val="bg1">
                  <a:lumMod val="7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715666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tandard-Slide-Blank">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010C1C2-6697-2543-874F-E4C74C7F12B1}"/>
              </a:ext>
            </a:extLst>
          </p:cNvPr>
          <p:cNvSpPr/>
          <p:nvPr userDrawn="1"/>
        </p:nvSpPr>
        <p:spPr>
          <a:xfrm>
            <a:off x="285750" y="361950"/>
            <a:ext cx="171450" cy="685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4" name="Slide Number Placeholder 3">
            <a:extLst>
              <a:ext uri="{FF2B5EF4-FFF2-40B4-BE49-F238E27FC236}">
                <a16:creationId xmlns:a16="http://schemas.microsoft.com/office/drawing/2014/main" id="{EE6C9730-FE87-2D4C-9AC9-34263CE95050}"/>
              </a:ext>
            </a:extLst>
          </p:cNvPr>
          <p:cNvSpPr txBox="1">
            <a:spLocks/>
          </p:cNvSpPr>
          <p:nvPr userDrawn="1"/>
        </p:nvSpPr>
        <p:spPr>
          <a:xfrm>
            <a:off x="6364596" y="4692015"/>
            <a:ext cx="493404" cy="2159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94">
                <a:solidFill>
                  <a:schemeClr val="bg1">
                    <a:lumMod val="75000"/>
                  </a:schemeClr>
                </a:solidFill>
                <a:latin typeface="Arial" panose="020B0604020202020204" pitchFamily="34" charset="0"/>
                <a:cs typeface="Arial" panose="020B0604020202020204" pitchFamily="34" charset="0"/>
              </a:rPr>
              <a:t>Page </a:t>
            </a:r>
            <a:fld id="{B4DC8489-238C-DE49-B14D-0582873A6918}" type="slidenum">
              <a:rPr lang="en-US" sz="394" smtClean="0">
                <a:solidFill>
                  <a:schemeClr val="bg1">
                    <a:lumMod val="75000"/>
                  </a:schemeClr>
                </a:solidFill>
                <a:latin typeface="Arial" panose="020B0604020202020204" pitchFamily="34" charset="0"/>
                <a:cs typeface="Arial" panose="020B0604020202020204" pitchFamily="34" charset="0"/>
              </a:rPr>
              <a:pPr/>
              <a:t>‹#›</a:t>
            </a:fld>
            <a:endParaRPr lang="en-US" sz="394">
              <a:solidFill>
                <a:schemeClr val="bg1">
                  <a:lumMod val="7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913703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tandard-Slide-Content &amp; Image Blue-2">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4CA972BF-005F-BF4D-9AB8-104CF6DA7938}"/>
              </a:ext>
            </a:extLst>
          </p:cNvPr>
          <p:cNvSpPr/>
          <p:nvPr userDrawn="1"/>
        </p:nvSpPr>
        <p:spPr>
          <a:xfrm>
            <a:off x="316436" y="334978"/>
            <a:ext cx="83615" cy="6365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2" name="Title 1">
            <a:extLst>
              <a:ext uri="{FF2B5EF4-FFF2-40B4-BE49-F238E27FC236}">
                <a16:creationId xmlns:a16="http://schemas.microsoft.com/office/drawing/2014/main" id="{79BD0DE6-BFE6-0540-AA5A-592EADB9FBBD}"/>
              </a:ext>
            </a:extLst>
          </p:cNvPr>
          <p:cNvSpPr>
            <a:spLocks noGrp="1"/>
          </p:cNvSpPr>
          <p:nvPr>
            <p:ph type="title" hasCustomPrompt="1"/>
          </p:nvPr>
        </p:nvSpPr>
        <p:spPr>
          <a:xfrm>
            <a:off x="3743894" y="205979"/>
            <a:ext cx="2952885" cy="857250"/>
          </a:xfrm>
          <a:prstGeom prst="rect">
            <a:avLst/>
          </a:prstGeom>
        </p:spPr>
        <p:txBody>
          <a:bodyPr/>
          <a:lstStyle>
            <a:lvl1pPr>
              <a:defRPr sz="1969"/>
            </a:lvl1pPr>
          </a:lstStyle>
          <a:p>
            <a:r>
              <a:rPr lang="en-US"/>
              <a:t>Click to edit title</a:t>
            </a:r>
          </a:p>
        </p:txBody>
      </p:sp>
      <p:sp>
        <p:nvSpPr>
          <p:cNvPr id="13" name="Content Placeholder 2">
            <a:extLst>
              <a:ext uri="{FF2B5EF4-FFF2-40B4-BE49-F238E27FC236}">
                <a16:creationId xmlns:a16="http://schemas.microsoft.com/office/drawing/2014/main" id="{E1C9FFA6-F522-6A44-94F2-DA0540861FE9}"/>
              </a:ext>
            </a:extLst>
          </p:cNvPr>
          <p:cNvSpPr>
            <a:spLocks noGrp="1"/>
          </p:cNvSpPr>
          <p:nvPr>
            <p:ph idx="1" hasCustomPrompt="1"/>
          </p:nvPr>
        </p:nvSpPr>
        <p:spPr>
          <a:xfrm>
            <a:off x="3743894" y="1200151"/>
            <a:ext cx="2952885" cy="2780436"/>
          </a:xfrm>
          <a:prstGeom prst="rect">
            <a:avLst/>
          </a:prstGeom>
        </p:spPr>
        <p:txBody>
          <a:bodyPr>
            <a:normAutofit/>
          </a:bodyPr>
          <a:lstStyle>
            <a:lvl1pPr>
              <a:buClr>
                <a:srgbClr val="A0C65C"/>
              </a:buClr>
              <a:defRPr sz="1575">
                <a:solidFill>
                  <a:schemeClr val="tx1">
                    <a:lumMod val="65000"/>
                    <a:lumOff val="35000"/>
                  </a:schemeClr>
                </a:solidFill>
              </a:defRPr>
            </a:lvl1pPr>
            <a:lvl2pPr marL="417910" indent="-160735">
              <a:buClr>
                <a:srgbClr val="A0C65C"/>
              </a:buClr>
              <a:buFont typeface="Arial" panose="020B0604020202020204" pitchFamily="34" charset="0"/>
              <a:buChar char="•"/>
              <a:defRPr sz="1350">
                <a:solidFill>
                  <a:schemeClr val="tx1">
                    <a:lumMod val="65000"/>
                    <a:lumOff val="35000"/>
                  </a:schemeClr>
                </a:solidFill>
              </a:defRPr>
            </a:lvl2pPr>
            <a:lvl3pPr marL="642938" indent="-128588">
              <a:buClr>
                <a:srgbClr val="A0C65C"/>
              </a:buClr>
              <a:buFont typeface="Arial" panose="020B0604020202020204" pitchFamily="34" charset="0"/>
              <a:buChar char="•"/>
              <a:defRPr sz="1125">
                <a:solidFill>
                  <a:schemeClr val="tx1">
                    <a:lumMod val="65000"/>
                    <a:lumOff val="35000"/>
                  </a:schemeClr>
                </a:solidFill>
              </a:defRPr>
            </a:lvl3pPr>
            <a:lvl4pPr marL="900113" indent="-128588">
              <a:buClr>
                <a:srgbClr val="A0C65C"/>
              </a:buClr>
              <a:buFont typeface="Arial" panose="020B0604020202020204" pitchFamily="34" charset="0"/>
              <a:buChar char="•"/>
              <a:defRPr sz="1013">
                <a:solidFill>
                  <a:schemeClr val="tx1">
                    <a:lumMod val="65000"/>
                    <a:lumOff val="35000"/>
                  </a:schemeClr>
                </a:solidFill>
              </a:defRPr>
            </a:lvl4pPr>
            <a:lvl5pPr marL="1157288" indent="-128588">
              <a:buClr>
                <a:srgbClr val="A0C65C"/>
              </a:buClr>
              <a:buFont typeface="Arial" panose="020B0604020202020204" pitchFamily="34" charset="0"/>
              <a:buChar char="•"/>
              <a:defRPr sz="1013">
                <a:solidFill>
                  <a:schemeClr val="tx1">
                    <a:lumMod val="65000"/>
                    <a:lumOff val="35000"/>
                  </a:schemeClr>
                </a:solidFill>
              </a:defRPr>
            </a:lvl5p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
        <p:nvSpPr>
          <p:cNvPr id="14" name="Rectangle 13">
            <a:extLst>
              <a:ext uri="{FF2B5EF4-FFF2-40B4-BE49-F238E27FC236}">
                <a16:creationId xmlns:a16="http://schemas.microsoft.com/office/drawing/2014/main" id="{3CB6C26C-55F5-2442-9E95-965C2A96A160}"/>
              </a:ext>
            </a:extLst>
          </p:cNvPr>
          <p:cNvSpPr/>
          <p:nvPr userDrawn="1"/>
        </p:nvSpPr>
        <p:spPr>
          <a:xfrm>
            <a:off x="0" y="4062759"/>
            <a:ext cx="6858000" cy="1080742"/>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5" name="Text Placeholder 2">
            <a:extLst>
              <a:ext uri="{FF2B5EF4-FFF2-40B4-BE49-F238E27FC236}">
                <a16:creationId xmlns:a16="http://schemas.microsoft.com/office/drawing/2014/main" id="{E152B3FC-4AFC-E840-89F1-2DC3368F60E7}"/>
              </a:ext>
            </a:extLst>
          </p:cNvPr>
          <p:cNvSpPr>
            <a:spLocks noGrp="1"/>
          </p:cNvSpPr>
          <p:nvPr>
            <p:ph type="body" idx="10" hasCustomPrompt="1"/>
          </p:nvPr>
        </p:nvSpPr>
        <p:spPr>
          <a:xfrm>
            <a:off x="342901" y="4216172"/>
            <a:ext cx="5943601" cy="793976"/>
          </a:xfrm>
          <a:prstGeom prst="rect">
            <a:avLst/>
          </a:prstGeom>
        </p:spPr>
        <p:txBody>
          <a:bodyPr>
            <a:noAutofit/>
          </a:bodyPr>
          <a:lstStyle>
            <a:lvl1pPr marL="192881" indent="-192881" algn="ctr" rtl="0">
              <a:buClr>
                <a:srgbClr val="A0C65C"/>
              </a:buClr>
              <a:buFont typeface="Arial" panose="020B0604020202020204" pitchFamily="34" charset="0"/>
              <a:buNone/>
              <a:defRPr sz="1013">
                <a:solidFill>
                  <a:schemeClr val="bg1"/>
                </a:solidFill>
              </a:defRPr>
            </a:lvl1pPr>
            <a:lvl2pPr marL="417910" indent="-160735">
              <a:buClr>
                <a:srgbClr val="A0C65C"/>
              </a:buClr>
              <a:buFont typeface="Arial" panose="020B0604020202020204" pitchFamily="34" charset="0"/>
              <a:buNone/>
              <a:defRPr sz="1013">
                <a:solidFill>
                  <a:schemeClr val="bg1"/>
                </a:solidFill>
              </a:defRPr>
            </a:lvl2pPr>
            <a:lvl3pPr marL="642938" indent="-128588">
              <a:buClr>
                <a:srgbClr val="A0C65C"/>
              </a:buClr>
              <a:buFont typeface="Arial" panose="020B0604020202020204" pitchFamily="34" charset="0"/>
              <a:buNone/>
              <a:defRPr sz="900">
                <a:solidFill>
                  <a:schemeClr val="bg1"/>
                </a:solidFill>
              </a:defRPr>
            </a:lvl3pPr>
            <a:lvl4pPr marL="900113" indent="-128588">
              <a:buClr>
                <a:srgbClr val="A0C65C"/>
              </a:buClr>
              <a:buFont typeface="Arial" panose="020B0604020202020204" pitchFamily="34" charset="0"/>
              <a:buNone/>
              <a:defRPr sz="788">
                <a:solidFill>
                  <a:schemeClr val="bg1"/>
                </a:solidFill>
              </a:defRPr>
            </a:lvl4pPr>
            <a:lvl5pPr marL="1157288" indent="-128588">
              <a:buClr>
                <a:srgbClr val="A0C65C"/>
              </a:buClr>
              <a:buFont typeface="Arial" panose="020B0604020202020204" pitchFamily="34" charset="0"/>
              <a:buNone/>
              <a:defRPr sz="788">
                <a:solidFill>
                  <a:schemeClr val="bg1"/>
                </a:solidFill>
              </a:defRPr>
            </a:lvl5pPr>
          </a:lstStyle>
          <a:p>
            <a:pPr lvl="0"/>
            <a:r>
              <a:rPr lang="en-US"/>
              <a:t>Click to edit text</a:t>
            </a:r>
          </a:p>
        </p:txBody>
      </p:sp>
      <p:sp>
        <p:nvSpPr>
          <p:cNvPr id="16" name="Content Placeholder 2">
            <a:extLst>
              <a:ext uri="{FF2B5EF4-FFF2-40B4-BE49-F238E27FC236}">
                <a16:creationId xmlns:a16="http://schemas.microsoft.com/office/drawing/2014/main" id="{0BAE1364-6592-D74A-AC3F-040CFC53167C}"/>
              </a:ext>
            </a:extLst>
          </p:cNvPr>
          <p:cNvSpPr>
            <a:spLocks noGrp="1"/>
          </p:cNvSpPr>
          <p:nvPr>
            <p:ph idx="11" hasCustomPrompt="1"/>
          </p:nvPr>
        </p:nvSpPr>
        <p:spPr>
          <a:xfrm>
            <a:off x="1543" y="3"/>
            <a:ext cx="3427459" cy="4062759"/>
          </a:xfrm>
          <a:prstGeom prst="rect">
            <a:avLst/>
          </a:prstGeom>
        </p:spPr>
        <p:txBody>
          <a:bodyPr/>
          <a:lstStyle>
            <a:lvl1pPr>
              <a:buClr>
                <a:srgbClr val="A0C65C"/>
              </a:buClr>
              <a:buNone/>
              <a:defRPr>
                <a:solidFill>
                  <a:schemeClr val="tx1">
                    <a:lumMod val="65000"/>
                    <a:lumOff val="35000"/>
                  </a:schemeClr>
                </a:solidFill>
              </a:defRPr>
            </a:lvl1pPr>
            <a:lvl2pPr marL="417910" indent="-160735">
              <a:buClr>
                <a:srgbClr val="A0C65C"/>
              </a:buClr>
              <a:buFont typeface="Arial" panose="020B0604020202020204" pitchFamily="34" charset="0"/>
              <a:buNone/>
              <a:defRPr>
                <a:solidFill>
                  <a:schemeClr val="tx1">
                    <a:lumMod val="65000"/>
                    <a:lumOff val="35000"/>
                  </a:schemeClr>
                </a:solidFill>
              </a:defRPr>
            </a:lvl2pPr>
            <a:lvl3pPr marL="642938" indent="-128588">
              <a:buClr>
                <a:srgbClr val="A0C65C"/>
              </a:buClr>
              <a:buFont typeface="Arial" panose="020B0604020202020204" pitchFamily="34" charset="0"/>
              <a:buNone/>
              <a:defRPr>
                <a:solidFill>
                  <a:schemeClr val="tx1">
                    <a:lumMod val="65000"/>
                    <a:lumOff val="35000"/>
                  </a:schemeClr>
                </a:solidFill>
              </a:defRPr>
            </a:lvl3pPr>
            <a:lvl4pPr marL="900113" indent="-128588">
              <a:buClr>
                <a:srgbClr val="A0C65C"/>
              </a:buClr>
              <a:buFont typeface="Arial" panose="020B0604020202020204" pitchFamily="34" charset="0"/>
              <a:buNone/>
              <a:defRPr>
                <a:solidFill>
                  <a:schemeClr val="tx1">
                    <a:lumMod val="65000"/>
                    <a:lumOff val="35000"/>
                  </a:schemeClr>
                </a:solidFill>
              </a:defRPr>
            </a:lvl4pPr>
            <a:lvl5pPr marL="1157288" indent="-128588">
              <a:buClr>
                <a:srgbClr val="A0C65C"/>
              </a:buClr>
              <a:buFont typeface="Arial" panose="020B0604020202020204" pitchFamily="34" charset="0"/>
              <a:buNone/>
              <a:defRPr>
                <a:solidFill>
                  <a:schemeClr val="tx1">
                    <a:lumMod val="65000"/>
                    <a:lumOff val="35000"/>
                  </a:schemeClr>
                </a:solidFill>
              </a:defRPr>
            </a:lvl5pPr>
          </a:lstStyle>
          <a:p>
            <a:pPr lvl="0"/>
            <a:r>
              <a:rPr lang="en-US"/>
              <a:t>Insert image</a:t>
            </a:r>
          </a:p>
        </p:txBody>
      </p:sp>
      <p:cxnSp>
        <p:nvCxnSpPr>
          <p:cNvPr id="17" name="Straight Connector 16">
            <a:extLst>
              <a:ext uri="{FF2B5EF4-FFF2-40B4-BE49-F238E27FC236}">
                <a16:creationId xmlns:a16="http://schemas.microsoft.com/office/drawing/2014/main" id="{611EB43C-A56F-564B-A834-85AFC4C1FE5C}"/>
              </a:ext>
            </a:extLst>
          </p:cNvPr>
          <p:cNvCxnSpPr>
            <a:cxnSpLocks/>
          </p:cNvCxnSpPr>
          <p:nvPr userDrawn="1"/>
        </p:nvCxnSpPr>
        <p:spPr>
          <a:xfrm>
            <a:off x="6364595" y="4686182"/>
            <a:ext cx="0" cy="21590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Slide Number Placeholder 3">
            <a:extLst>
              <a:ext uri="{FF2B5EF4-FFF2-40B4-BE49-F238E27FC236}">
                <a16:creationId xmlns:a16="http://schemas.microsoft.com/office/drawing/2014/main" id="{764D7622-693F-4C47-BFA8-A2BC88892760}"/>
              </a:ext>
            </a:extLst>
          </p:cNvPr>
          <p:cNvSpPr txBox="1">
            <a:spLocks/>
          </p:cNvSpPr>
          <p:nvPr userDrawn="1"/>
        </p:nvSpPr>
        <p:spPr>
          <a:xfrm>
            <a:off x="6364596" y="4692015"/>
            <a:ext cx="493404" cy="2159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94">
                <a:solidFill>
                  <a:schemeClr val="bg1"/>
                </a:solidFill>
                <a:latin typeface="Arial" panose="020B0604020202020204" pitchFamily="34" charset="0"/>
                <a:cs typeface="Arial" panose="020B0604020202020204" pitchFamily="34" charset="0"/>
              </a:rPr>
              <a:t>Page </a:t>
            </a:r>
            <a:fld id="{B4DC8489-238C-DE49-B14D-0582873A6918}" type="slidenum">
              <a:rPr lang="en-US" sz="394" smtClean="0">
                <a:solidFill>
                  <a:schemeClr val="bg1"/>
                </a:solidFill>
                <a:latin typeface="Arial" panose="020B0604020202020204" pitchFamily="34" charset="0"/>
                <a:cs typeface="Arial" panose="020B0604020202020204" pitchFamily="34" charset="0"/>
              </a:rPr>
              <a:pPr/>
              <a:t>‹#›</a:t>
            </a:fld>
            <a:endParaRPr lang="en-US" sz="394">
              <a:solidFill>
                <a:schemeClr val="bg1"/>
              </a:solidFill>
              <a:latin typeface="Arial" panose="020B0604020202020204" pitchFamily="34" charset="0"/>
              <a:cs typeface="Arial" panose="020B0604020202020204" pitchFamily="34" charset="0"/>
            </a:endParaRPr>
          </a:p>
        </p:txBody>
      </p:sp>
      <p:cxnSp>
        <p:nvCxnSpPr>
          <p:cNvPr id="19" name="Straight Connector 18">
            <a:extLst>
              <a:ext uri="{FF2B5EF4-FFF2-40B4-BE49-F238E27FC236}">
                <a16:creationId xmlns:a16="http://schemas.microsoft.com/office/drawing/2014/main" id="{65226775-2C5A-424C-83B7-7FCA5826AB12}"/>
              </a:ext>
            </a:extLst>
          </p:cNvPr>
          <p:cNvCxnSpPr>
            <a:cxnSpLocks/>
          </p:cNvCxnSpPr>
          <p:nvPr userDrawn="1"/>
        </p:nvCxnSpPr>
        <p:spPr>
          <a:xfrm>
            <a:off x="3743894" y="361950"/>
            <a:ext cx="0" cy="609600"/>
          </a:xfrm>
          <a:prstGeom prst="line">
            <a:avLst/>
          </a:prstGeom>
          <a:ln w="28575">
            <a:solidFill>
              <a:srgbClr val="A0C65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7484272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jpe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16.xml"/><Relationship Id="rId18" Type="http://schemas.openxmlformats.org/officeDocument/2006/relationships/slideLayout" Target="../slideLayouts/slideLayout21.xml"/><Relationship Id="rId26" Type="http://schemas.openxmlformats.org/officeDocument/2006/relationships/slideLayout" Target="../slideLayouts/slideLayout29.xml"/><Relationship Id="rId3" Type="http://schemas.openxmlformats.org/officeDocument/2006/relationships/slideLayout" Target="../slideLayouts/slideLayout6.xml"/><Relationship Id="rId21" Type="http://schemas.openxmlformats.org/officeDocument/2006/relationships/slideLayout" Target="../slideLayouts/slideLayout24.xml"/><Relationship Id="rId7" Type="http://schemas.openxmlformats.org/officeDocument/2006/relationships/slideLayout" Target="../slideLayouts/slideLayout10.xml"/><Relationship Id="rId12" Type="http://schemas.openxmlformats.org/officeDocument/2006/relationships/slideLayout" Target="../slideLayouts/slideLayout15.xml"/><Relationship Id="rId17" Type="http://schemas.openxmlformats.org/officeDocument/2006/relationships/slideLayout" Target="../slideLayouts/slideLayout20.xml"/><Relationship Id="rId25" Type="http://schemas.openxmlformats.org/officeDocument/2006/relationships/slideLayout" Target="../slideLayouts/slideLayout28.xml"/><Relationship Id="rId33" Type="http://schemas.openxmlformats.org/officeDocument/2006/relationships/image" Target="../media/image1.jpeg"/><Relationship Id="rId2" Type="http://schemas.openxmlformats.org/officeDocument/2006/relationships/slideLayout" Target="../slideLayouts/slideLayout5.xml"/><Relationship Id="rId16" Type="http://schemas.openxmlformats.org/officeDocument/2006/relationships/slideLayout" Target="../slideLayouts/slideLayout19.xml"/><Relationship Id="rId20" Type="http://schemas.openxmlformats.org/officeDocument/2006/relationships/slideLayout" Target="../slideLayouts/slideLayout23.xml"/><Relationship Id="rId29" Type="http://schemas.openxmlformats.org/officeDocument/2006/relationships/slideLayout" Target="../slideLayouts/slideLayout32.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24" Type="http://schemas.openxmlformats.org/officeDocument/2006/relationships/slideLayout" Target="../slideLayouts/slideLayout27.xml"/><Relationship Id="rId32" Type="http://schemas.openxmlformats.org/officeDocument/2006/relationships/image" Target="../media/image9.png"/><Relationship Id="rId5" Type="http://schemas.openxmlformats.org/officeDocument/2006/relationships/slideLayout" Target="../slideLayouts/slideLayout8.xml"/><Relationship Id="rId15" Type="http://schemas.openxmlformats.org/officeDocument/2006/relationships/slideLayout" Target="../slideLayouts/slideLayout18.xml"/><Relationship Id="rId23" Type="http://schemas.openxmlformats.org/officeDocument/2006/relationships/slideLayout" Target="../slideLayouts/slideLayout26.xml"/><Relationship Id="rId28" Type="http://schemas.openxmlformats.org/officeDocument/2006/relationships/slideLayout" Target="../slideLayouts/slideLayout31.xml"/><Relationship Id="rId10" Type="http://schemas.openxmlformats.org/officeDocument/2006/relationships/slideLayout" Target="../slideLayouts/slideLayout13.xml"/><Relationship Id="rId19" Type="http://schemas.openxmlformats.org/officeDocument/2006/relationships/slideLayout" Target="../slideLayouts/slideLayout22.xml"/><Relationship Id="rId31" Type="http://schemas.openxmlformats.org/officeDocument/2006/relationships/image" Target="../media/image8.png"/><Relationship Id="rId4" Type="http://schemas.openxmlformats.org/officeDocument/2006/relationships/slideLayout" Target="../slideLayouts/slideLayout7.xml"/><Relationship Id="rId9" Type="http://schemas.openxmlformats.org/officeDocument/2006/relationships/slideLayout" Target="../slideLayouts/slideLayout12.xml"/><Relationship Id="rId14" Type="http://schemas.openxmlformats.org/officeDocument/2006/relationships/slideLayout" Target="../slideLayouts/slideLayout17.xml"/><Relationship Id="rId22" Type="http://schemas.openxmlformats.org/officeDocument/2006/relationships/slideLayout" Target="../slideLayouts/slideLayout25.xml"/><Relationship Id="rId27" Type="http://schemas.openxmlformats.org/officeDocument/2006/relationships/slideLayout" Target="../slideLayouts/slideLayout30.xml"/><Relationship Id="rId30" Type="http://schemas.openxmlformats.org/officeDocument/2006/relationships/theme" Target="../theme/theme2.xml"/><Relationship Id="rId8" Type="http://schemas.openxmlformats.org/officeDocument/2006/relationships/slideLayout" Target="../slideLayouts/slideLayout11.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image" Target="../media/image1.jpeg"/><Relationship Id="rId5" Type="http://schemas.openxmlformats.org/officeDocument/2006/relationships/image" Target="../media/image15.png"/><Relationship Id="rId4" Type="http://schemas.openxmlformats.org/officeDocument/2006/relationships/image" Target="../media/image14.emf"/></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4.xml"/><Relationship Id="rId1" Type="http://schemas.openxmlformats.org/officeDocument/2006/relationships/slideLayout" Target="../slideLayouts/slideLayout35.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38.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image" Target="../media/image1.jpeg"/><Relationship Id="rId5" Type="http://schemas.openxmlformats.org/officeDocument/2006/relationships/theme" Target="../theme/theme5.xml"/><Relationship Id="rId4"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93BD9AA-3411-A045-9E25-A47E277E3798}"/>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953850" y="0"/>
            <a:ext cx="242897" cy="5143500"/>
          </a:xfrm>
          <a:prstGeom prst="rect">
            <a:avLst/>
          </a:prstGeom>
        </p:spPr>
      </p:pic>
    </p:spTree>
    <p:extLst>
      <p:ext uri="{BB962C8B-B14F-4D97-AF65-F5344CB8AC3E}">
        <p14:creationId xmlns:p14="http://schemas.microsoft.com/office/powerpoint/2010/main" val="3161368609"/>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715" r:id="rId3"/>
  </p:sldLayoutIdLst>
  <p:hf hdr="0" ftr="0" dt="0"/>
  <p:txStyles>
    <p:titleStyle>
      <a:lvl1pPr algn="l" defTabSz="514350" rtl="0" eaLnBrk="1" latinLnBrk="0" hangingPunct="1">
        <a:spcBef>
          <a:spcPct val="0"/>
        </a:spcBef>
        <a:buNone/>
        <a:defRPr sz="2250" b="1" i="0" kern="1200">
          <a:solidFill>
            <a:srgbClr val="0067AC"/>
          </a:solidFill>
          <a:latin typeface="Arial" panose="020B0604020202020204" pitchFamily="34" charset="0"/>
          <a:ea typeface="+mj-ea"/>
          <a:cs typeface="Arial" panose="020B0604020202020204" pitchFamily="34" charset="0"/>
        </a:defRPr>
      </a:lvl1pPr>
    </p:titleStyle>
    <p:bodyStyle>
      <a:lvl1pPr marL="192881" indent="-192881" algn="l" defTabSz="514350" rtl="0" eaLnBrk="1" latinLnBrk="0" hangingPunct="1">
        <a:spcBef>
          <a:spcPct val="20000"/>
        </a:spcBef>
        <a:buClr>
          <a:srgbClr val="A0C65C"/>
        </a:buClr>
        <a:buFont typeface="Arial" panose="020B0604020202020204" pitchFamily="34" charset="0"/>
        <a:buChar char="•"/>
        <a:defRPr sz="1800" kern="1200">
          <a:solidFill>
            <a:schemeClr val="tx1">
              <a:lumMod val="65000"/>
              <a:lumOff val="35000"/>
            </a:schemeClr>
          </a:solidFill>
          <a:latin typeface="Arial"/>
          <a:ea typeface="+mn-ea"/>
          <a:cs typeface="+mn-cs"/>
        </a:defRPr>
      </a:lvl1pPr>
      <a:lvl2pPr marL="417910" indent="-160735" algn="l" defTabSz="514350" rtl="0" eaLnBrk="1" latinLnBrk="0" hangingPunct="1">
        <a:spcBef>
          <a:spcPct val="20000"/>
        </a:spcBef>
        <a:buClr>
          <a:srgbClr val="A0C65C"/>
        </a:buClr>
        <a:buFont typeface="Arial" panose="020B0604020202020204" pitchFamily="34" charset="0"/>
        <a:buChar char="•"/>
        <a:defRPr sz="1575" kern="1200">
          <a:solidFill>
            <a:schemeClr val="tx1">
              <a:lumMod val="65000"/>
              <a:lumOff val="35000"/>
            </a:schemeClr>
          </a:solidFill>
          <a:latin typeface="Arial"/>
          <a:ea typeface="+mn-ea"/>
          <a:cs typeface="+mn-cs"/>
        </a:defRPr>
      </a:lvl2pPr>
      <a:lvl3pPr marL="642938" indent="-128588" algn="l" defTabSz="514350" rtl="0" eaLnBrk="1" latinLnBrk="0" hangingPunct="1">
        <a:spcBef>
          <a:spcPct val="20000"/>
        </a:spcBef>
        <a:buClr>
          <a:srgbClr val="A0C65C"/>
        </a:buClr>
        <a:buFont typeface="Arial" panose="020B0604020202020204" pitchFamily="34" charset="0"/>
        <a:buChar char="•"/>
        <a:defRPr sz="1350" kern="1200">
          <a:solidFill>
            <a:schemeClr val="tx1">
              <a:lumMod val="65000"/>
              <a:lumOff val="35000"/>
            </a:schemeClr>
          </a:solidFill>
          <a:latin typeface="Arial"/>
          <a:ea typeface="+mn-ea"/>
          <a:cs typeface="+mn-cs"/>
        </a:defRPr>
      </a:lvl3pPr>
      <a:lvl4pPr marL="900113" indent="-128588" algn="l" defTabSz="514350" rtl="0" eaLnBrk="1" latinLnBrk="0" hangingPunct="1">
        <a:spcBef>
          <a:spcPct val="20000"/>
        </a:spcBef>
        <a:buClr>
          <a:srgbClr val="A0C65C"/>
        </a:buClr>
        <a:buFont typeface="Arial" panose="020B0604020202020204" pitchFamily="34" charset="0"/>
        <a:buChar char="•"/>
        <a:defRPr sz="1125" kern="1200">
          <a:solidFill>
            <a:schemeClr val="tx1">
              <a:lumMod val="65000"/>
              <a:lumOff val="35000"/>
            </a:schemeClr>
          </a:solidFill>
          <a:latin typeface="Arial"/>
          <a:ea typeface="+mn-ea"/>
          <a:cs typeface="+mn-cs"/>
        </a:defRPr>
      </a:lvl4pPr>
      <a:lvl5pPr marL="1157288" indent="-128588" algn="l" defTabSz="514350" rtl="0" eaLnBrk="1" latinLnBrk="0" hangingPunct="1">
        <a:spcBef>
          <a:spcPct val="20000"/>
        </a:spcBef>
        <a:buClr>
          <a:srgbClr val="A0C65C"/>
        </a:buClr>
        <a:buFont typeface="Arial" panose="020B0604020202020204" pitchFamily="34" charset="0"/>
        <a:buChar char="•"/>
        <a:defRPr sz="1125" kern="1200">
          <a:solidFill>
            <a:schemeClr val="tx1">
              <a:lumMod val="65000"/>
              <a:lumOff val="35000"/>
            </a:schemeClr>
          </a:solidFill>
          <a:latin typeface="Arial"/>
          <a:ea typeface="+mn-ea"/>
          <a:cs typeface="+mn-cs"/>
        </a:defRPr>
      </a:lvl5pPr>
      <a:lvl6pPr marL="1414463" indent="-128588" algn="l" defTabSz="514350" rtl="0" eaLnBrk="1" latinLnBrk="0" hangingPunct="1">
        <a:spcBef>
          <a:spcPct val="20000"/>
        </a:spcBef>
        <a:buFont typeface="Arial" panose="020B0604020202020204" pitchFamily="34" charset="0"/>
        <a:buChar char="•"/>
        <a:defRPr sz="1125" kern="1200">
          <a:solidFill>
            <a:schemeClr val="tx1"/>
          </a:solidFill>
          <a:latin typeface="+mn-lt"/>
          <a:ea typeface="+mn-ea"/>
          <a:cs typeface="+mn-cs"/>
        </a:defRPr>
      </a:lvl6pPr>
      <a:lvl7pPr marL="1671638" indent="-128588" algn="l" defTabSz="514350" rtl="0" eaLnBrk="1" latinLnBrk="0" hangingPunct="1">
        <a:spcBef>
          <a:spcPct val="20000"/>
        </a:spcBef>
        <a:buFont typeface="Arial" panose="020B0604020202020204" pitchFamily="34" charset="0"/>
        <a:buChar char="•"/>
        <a:defRPr sz="1125" kern="1200">
          <a:solidFill>
            <a:schemeClr val="tx1"/>
          </a:solidFill>
          <a:latin typeface="+mn-lt"/>
          <a:ea typeface="+mn-ea"/>
          <a:cs typeface="+mn-cs"/>
        </a:defRPr>
      </a:lvl7pPr>
      <a:lvl8pPr marL="1928813" indent="-128588" algn="l" defTabSz="514350" rtl="0" eaLnBrk="1" latinLnBrk="0" hangingPunct="1">
        <a:spcBef>
          <a:spcPct val="20000"/>
        </a:spcBef>
        <a:buFont typeface="Arial" panose="020B0604020202020204" pitchFamily="34" charset="0"/>
        <a:buChar char="•"/>
        <a:defRPr sz="1125" kern="1200">
          <a:solidFill>
            <a:schemeClr val="tx1"/>
          </a:solidFill>
          <a:latin typeface="+mn-lt"/>
          <a:ea typeface="+mn-ea"/>
          <a:cs typeface="+mn-cs"/>
        </a:defRPr>
      </a:lvl8pPr>
      <a:lvl9pPr marL="2185988" indent="-128588" algn="l" defTabSz="514350" rtl="0" eaLnBrk="1" latinLnBrk="0" hangingPunct="1">
        <a:spcBef>
          <a:spcPct val="20000"/>
        </a:spcBef>
        <a:buFont typeface="Arial" panose="020B0604020202020204" pitchFamily="34" charset="0"/>
        <a:buChar char="•"/>
        <a:defRPr sz="1125"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cxnSp>
        <p:nvCxnSpPr>
          <p:cNvPr id="21" name="Straight Connector 20">
            <a:extLst>
              <a:ext uri="{FF2B5EF4-FFF2-40B4-BE49-F238E27FC236}">
                <a16:creationId xmlns:a16="http://schemas.microsoft.com/office/drawing/2014/main" id="{6CF3AB85-8612-B147-8ADE-4404DF237C13}"/>
              </a:ext>
            </a:extLst>
          </p:cNvPr>
          <p:cNvCxnSpPr>
            <a:cxnSpLocks/>
          </p:cNvCxnSpPr>
          <p:nvPr userDrawn="1"/>
        </p:nvCxnSpPr>
        <p:spPr>
          <a:xfrm>
            <a:off x="342900" y="361950"/>
            <a:ext cx="0" cy="609600"/>
          </a:xfrm>
          <a:prstGeom prst="line">
            <a:avLst/>
          </a:prstGeom>
          <a:ln w="28575">
            <a:solidFill>
              <a:srgbClr val="A0C65C"/>
            </a:solidFill>
          </a:ln>
        </p:spPr>
        <p:style>
          <a:lnRef idx="1">
            <a:schemeClr val="accent1"/>
          </a:lnRef>
          <a:fillRef idx="0">
            <a:schemeClr val="accent1"/>
          </a:fillRef>
          <a:effectRef idx="0">
            <a:schemeClr val="accent1"/>
          </a:effectRef>
          <a:fontRef idx="minor">
            <a:schemeClr val="tx1"/>
          </a:fontRef>
        </p:style>
      </p:cxnSp>
      <p:grpSp>
        <p:nvGrpSpPr>
          <p:cNvPr id="8" name="Group 7">
            <a:extLst>
              <a:ext uri="{FF2B5EF4-FFF2-40B4-BE49-F238E27FC236}">
                <a16:creationId xmlns:a16="http://schemas.microsoft.com/office/drawing/2014/main" id="{CDBD2FF0-2EA2-B842-95EB-4C3857E1F5B1}"/>
              </a:ext>
            </a:extLst>
          </p:cNvPr>
          <p:cNvGrpSpPr/>
          <p:nvPr userDrawn="1"/>
        </p:nvGrpSpPr>
        <p:grpSpPr>
          <a:xfrm>
            <a:off x="152414" y="4575193"/>
            <a:ext cx="6212183" cy="449371"/>
            <a:chOff x="203216" y="4575190"/>
            <a:chExt cx="8282911" cy="449371"/>
          </a:xfrm>
        </p:grpSpPr>
        <p:pic>
          <p:nvPicPr>
            <p:cNvPr id="7" name="Picture 6">
              <a:extLst>
                <a:ext uri="{FF2B5EF4-FFF2-40B4-BE49-F238E27FC236}">
                  <a16:creationId xmlns:a16="http://schemas.microsoft.com/office/drawing/2014/main" id="{FEB894AF-E6CE-6140-BBFC-63EA1A4ADD3D}"/>
                </a:ext>
              </a:extLst>
            </p:cNvPr>
            <p:cNvPicPr>
              <a:picLocks noChangeAspect="1"/>
            </p:cNvPicPr>
            <p:nvPr userDrawn="1"/>
          </p:nvPicPr>
          <p:blipFill rotWithShape="1">
            <a:blip r:embed="rId31" cstate="print">
              <a:extLst>
                <a:ext uri="{28A0092B-C50C-407E-A947-70E740481C1C}">
                  <a14:useLocalDpi xmlns:a14="http://schemas.microsoft.com/office/drawing/2010/main" val="0"/>
                </a:ext>
              </a:extLst>
            </a:blip>
            <a:srcRect t="1" r="31818" b="-3230"/>
            <a:stretch/>
          </p:blipFill>
          <p:spPr>
            <a:xfrm>
              <a:off x="5791214" y="4665758"/>
              <a:ext cx="2368037" cy="222198"/>
            </a:xfrm>
            <a:prstGeom prst="rect">
              <a:avLst/>
            </a:prstGeom>
          </p:spPr>
        </p:pic>
        <p:pic>
          <p:nvPicPr>
            <p:cNvPr id="12" name="Picture 11">
              <a:extLst>
                <a:ext uri="{FF2B5EF4-FFF2-40B4-BE49-F238E27FC236}">
                  <a16:creationId xmlns:a16="http://schemas.microsoft.com/office/drawing/2014/main" id="{6FB25A15-CAC6-CF44-8EDA-FB7D5180C362}"/>
                </a:ext>
              </a:extLst>
            </p:cNvPr>
            <p:cNvPicPr>
              <a:picLocks noChangeAspect="1"/>
            </p:cNvPicPr>
            <p:nvPr userDrawn="1"/>
          </p:nvPicPr>
          <p:blipFill>
            <a:blip r:embed="rId32" cstate="print">
              <a:extLst>
                <a:ext uri="{28A0092B-C50C-407E-A947-70E740481C1C}">
                  <a14:useLocalDpi xmlns:a14="http://schemas.microsoft.com/office/drawing/2010/main" val="0"/>
                </a:ext>
              </a:extLst>
            </a:blip>
            <a:stretch>
              <a:fillRect/>
            </a:stretch>
          </p:blipFill>
          <p:spPr>
            <a:xfrm>
              <a:off x="203216" y="4575190"/>
              <a:ext cx="1291504" cy="449371"/>
            </a:xfrm>
            <a:prstGeom prst="rect">
              <a:avLst/>
            </a:prstGeom>
          </p:spPr>
        </p:pic>
        <p:sp>
          <p:nvSpPr>
            <p:cNvPr id="5" name="Rectangle 4">
              <a:extLst>
                <a:ext uri="{FF2B5EF4-FFF2-40B4-BE49-F238E27FC236}">
                  <a16:creationId xmlns:a16="http://schemas.microsoft.com/office/drawing/2014/main" id="{45817212-6708-DC4C-AA55-CFDD63F04526}"/>
                </a:ext>
              </a:extLst>
            </p:cNvPr>
            <p:cNvSpPr/>
            <p:nvPr userDrawn="1"/>
          </p:nvSpPr>
          <p:spPr>
            <a:xfrm>
              <a:off x="1585347" y="4671022"/>
              <a:ext cx="3733799" cy="178960"/>
            </a:xfrm>
            <a:prstGeom prst="rect">
              <a:avLst/>
            </a:prstGeom>
          </p:spPr>
          <p:txBody>
            <a:bodyPr wrap="square">
              <a:spAutoFit/>
            </a:bodyPr>
            <a:lstStyle/>
            <a:p>
              <a:r>
                <a:rPr lang="en-US" sz="394">
                  <a:solidFill>
                    <a:schemeClr val="bg1">
                      <a:lumMod val="75000"/>
                    </a:schemeClr>
                  </a:solidFill>
                  <a:latin typeface="Arial" panose="020B0604020202020204" pitchFamily="34" charset="0"/>
                  <a:cs typeface="Arial" panose="020B0604020202020204" pitchFamily="34" charset="0"/>
                </a:rPr>
                <a:t>CITY OF HOUSTON </a:t>
              </a:r>
              <a:r>
                <a:rPr lang="en-US" sz="563">
                  <a:solidFill>
                    <a:schemeClr val="bg1">
                      <a:lumMod val="75000"/>
                    </a:schemeClr>
                  </a:solidFill>
                  <a:latin typeface="Arial" panose="020B0604020202020204" pitchFamily="34" charset="0"/>
                  <a:cs typeface="Arial" panose="020B0604020202020204" pitchFamily="34" charset="0"/>
                </a:rPr>
                <a:t>⋆</a:t>
              </a:r>
              <a:r>
                <a:rPr lang="en-US" sz="394">
                  <a:solidFill>
                    <a:schemeClr val="bg1">
                      <a:lumMod val="75000"/>
                    </a:schemeClr>
                  </a:solidFill>
                  <a:latin typeface="Arial" panose="020B0604020202020204" pitchFamily="34" charset="0"/>
                  <a:cs typeface="Arial" panose="020B0604020202020204" pitchFamily="34" charset="0"/>
                </a:rPr>
                <a:t> HOUSING AND COMMUNITY DEVELOPMENT DEPARTMENT</a:t>
              </a:r>
            </a:p>
          </p:txBody>
        </p:sp>
        <p:cxnSp>
          <p:nvCxnSpPr>
            <p:cNvPr id="13" name="Straight Connector 12">
              <a:extLst>
                <a:ext uri="{FF2B5EF4-FFF2-40B4-BE49-F238E27FC236}">
                  <a16:creationId xmlns:a16="http://schemas.microsoft.com/office/drawing/2014/main" id="{E05FA226-783A-5E4C-AF31-21668D125AF5}"/>
                </a:ext>
              </a:extLst>
            </p:cNvPr>
            <p:cNvCxnSpPr>
              <a:cxnSpLocks/>
            </p:cNvCxnSpPr>
            <p:nvPr userDrawn="1"/>
          </p:nvCxnSpPr>
          <p:spPr>
            <a:xfrm>
              <a:off x="8486127" y="4686182"/>
              <a:ext cx="0" cy="215900"/>
            </a:xfrm>
            <a:prstGeom prst="line">
              <a:avLst/>
            </a:prstGeom>
            <a:ln w="28575">
              <a:solidFill>
                <a:srgbClr val="6ABAEC"/>
              </a:solidFill>
            </a:ln>
          </p:spPr>
          <p:style>
            <a:lnRef idx="1">
              <a:schemeClr val="accent1"/>
            </a:lnRef>
            <a:fillRef idx="0">
              <a:schemeClr val="accent1"/>
            </a:fillRef>
            <a:effectRef idx="0">
              <a:schemeClr val="accent1"/>
            </a:effectRef>
            <a:fontRef idx="minor">
              <a:schemeClr val="tx1"/>
            </a:fontRef>
          </p:style>
        </p:cxnSp>
      </p:grpSp>
      <p:pic>
        <p:nvPicPr>
          <p:cNvPr id="6" name="Picture 5">
            <a:extLst>
              <a:ext uri="{FF2B5EF4-FFF2-40B4-BE49-F238E27FC236}">
                <a16:creationId xmlns:a16="http://schemas.microsoft.com/office/drawing/2014/main" id="{C93BD9AA-3411-A045-9E25-A47E277E3798}"/>
              </a:ext>
            </a:extLst>
          </p:cNvPr>
          <p:cNvPicPr>
            <a:picLocks noChangeAspect="1"/>
          </p:cNvPicPr>
          <p:nvPr userDrawn="1"/>
        </p:nvPicPr>
        <p:blipFill>
          <a:blip r:embed="rId33" cstate="print">
            <a:extLst>
              <a:ext uri="{28A0092B-C50C-407E-A947-70E740481C1C}">
                <a14:useLocalDpi xmlns:a14="http://schemas.microsoft.com/office/drawing/2010/main" val="0"/>
              </a:ext>
            </a:extLst>
          </a:blip>
          <a:stretch>
            <a:fillRect/>
          </a:stretch>
        </p:blipFill>
        <p:spPr>
          <a:xfrm>
            <a:off x="6953850" y="0"/>
            <a:ext cx="242897" cy="5143500"/>
          </a:xfrm>
          <a:prstGeom prst="rect">
            <a:avLst/>
          </a:prstGeom>
        </p:spPr>
      </p:pic>
    </p:spTree>
    <p:extLst>
      <p:ext uri="{BB962C8B-B14F-4D97-AF65-F5344CB8AC3E}">
        <p14:creationId xmlns:p14="http://schemas.microsoft.com/office/powerpoint/2010/main" val="1158228993"/>
      </p:ext>
    </p:extLst>
  </p:cSld>
  <p:clrMap bg1="lt1" tx1="dk1" bg2="lt2" tx2="dk2" accent1="accent1" accent2="accent2" accent3="accent3" accent4="accent4" accent5="accent5" accent6="accent6" hlink="hlink" folHlink="folHlink"/>
  <p:sldLayoutIdLst>
    <p:sldLayoutId id="2147483650" r:id="rId1"/>
    <p:sldLayoutId id="2147483651" r:id="rId2"/>
    <p:sldLayoutId id="2147483658" r:id="rId3"/>
    <p:sldLayoutId id="2147483652" r:id="rId4"/>
    <p:sldLayoutId id="2147483666" r:id="rId5"/>
    <p:sldLayoutId id="2147483718" r:id="rId6"/>
    <p:sldLayoutId id="2147483719" r:id="rId7"/>
    <p:sldLayoutId id="2147483720" r:id="rId8"/>
    <p:sldLayoutId id="2147483721" r:id="rId9"/>
    <p:sldLayoutId id="2147483722" r:id="rId10"/>
    <p:sldLayoutId id="2147483723" r:id="rId11"/>
    <p:sldLayoutId id="2147483724" r:id="rId12"/>
    <p:sldLayoutId id="2147483725" r:id="rId13"/>
    <p:sldLayoutId id="2147483726" r:id="rId14"/>
    <p:sldLayoutId id="2147483727" r:id="rId15"/>
    <p:sldLayoutId id="2147483728" r:id="rId16"/>
    <p:sldLayoutId id="2147483745" r:id="rId17"/>
    <p:sldLayoutId id="2147483746" r:id="rId18"/>
    <p:sldLayoutId id="2147483741" r:id="rId19"/>
    <p:sldLayoutId id="2147483742" r:id="rId20"/>
    <p:sldLayoutId id="2147483729" r:id="rId21"/>
    <p:sldLayoutId id="2147483730" r:id="rId22"/>
    <p:sldLayoutId id="2147483732" r:id="rId23"/>
    <p:sldLayoutId id="2147483733" r:id="rId24"/>
    <p:sldLayoutId id="2147483734" r:id="rId25"/>
    <p:sldLayoutId id="2147483735" r:id="rId26"/>
    <p:sldLayoutId id="2147483747" r:id="rId27"/>
    <p:sldLayoutId id="2147483743" r:id="rId28"/>
    <p:sldLayoutId id="2147483736" r:id="rId29"/>
  </p:sldLayoutIdLst>
  <p:hf hdr="0" ftr="0" dt="0"/>
  <p:txStyles>
    <p:titleStyle>
      <a:lvl1pPr algn="l" defTabSz="514350" rtl="0" eaLnBrk="1" latinLnBrk="0" hangingPunct="1">
        <a:spcBef>
          <a:spcPct val="0"/>
        </a:spcBef>
        <a:buNone/>
        <a:defRPr sz="2250" b="1" i="0" kern="1200">
          <a:solidFill>
            <a:srgbClr val="0067AC"/>
          </a:solidFill>
          <a:latin typeface="Arial" panose="020B0604020202020204" pitchFamily="34" charset="0"/>
          <a:ea typeface="+mj-ea"/>
          <a:cs typeface="Arial" panose="020B0604020202020204" pitchFamily="34" charset="0"/>
        </a:defRPr>
      </a:lvl1pPr>
    </p:titleStyle>
    <p:bodyStyle>
      <a:lvl1pPr marL="192881" indent="-192881" algn="l" defTabSz="514350" rtl="0" eaLnBrk="1" latinLnBrk="0" hangingPunct="1">
        <a:spcBef>
          <a:spcPct val="20000"/>
        </a:spcBef>
        <a:buClr>
          <a:srgbClr val="A0C65C"/>
        </a:buClr>
        <a:buFont typeface="Arial" panose="020B0604020202020204" pitchFamily="34" charset="0"/>
        <a:buChar char="•"/>
        <a:defRPr sz="1800" kern="1200">
          <a:solidFill>
            <a:schemeClr val="tx1">
              <a:lumMod val="65000"/>
              <a:lumOff val="35000"/>
            </a:schemeClr>
          </a:solidFill>
          <a:latin typeface="Arial"/>
          <a:ea typeface="+mn-ea"/>
          <a:cs typeface="+mn-cs"/>
        </a:defRPr>
      </a:lvl1pPr>
      <a:lvl2pPr marL="417910" indent="-160735" algn="l" defTabSz="514350" rtl="0" eaLnBrk="1" latinLnBrk="0" hangingPunct="1">
        <a:spcBef>
          <a:spcPct val="20000"/>
        </a:spcBef>
        <a:buClr>
          <a:srgbClr val="A0C65C"/>
        </a:buClr>
        <a:buFont typeface="Arial" panose="020B0604020202020204" pitchFamily="34" charset="0"/>
        <a:buChar char="•"/>
        <a:defRPr sz="1575" kern="1200">
          <a:solidFill>
            <a:schemeClr val="tx1">
              <a:lumMod val="65000"/>
              <a:lumOff val="35000"/>
            </a:schemeClr>
          </a:solidFill>
          <a:latin typeface="Arial"/>
          <a:ea typeface="+mn-ea"/>
          <a:cs typeface="+mn-cs"/>
        </a:defRPr>
      </a:lvl2pPr>
      <a:lvl3pPr marL="642938" indent="-128588" algn="l" defTabSz="514350" rtl="0" eaLnBrk="1" latinLnBrk="0" hangingPunct="1">
        <a:spcBef>
          <a:spcPct val="20000"/>
        </a:spcBef>
        <a:buClr>
          <a:srgbClr val="A0C65C"/>
        </a:buClr>
        <a:buFont typeface="Arial" panose="020B0604020202020204" pitchFamily="34" charset="0"/>
        <a:buChar char="•"/>
        <a:defRPr sz="1350" kern="1200">
          <a:solidFill>
            <a:schemeClr val="tx1">
              <a:lumMod val="65000"/>
              <a:lumOff val="35000"/>
            </a:schemeClr>
          </a:solidFill>
          <a:latin typeface="Arial"/>
          <a:ea typeface="+mn-ea"/>
          <a:cs typeface="+mn-cs"/>
        </a:defRPr>
      </a:lvl3pPr>
      <a:lvl4pPr marL="900113" indent="-128588" algn="l" defTabSz="514350" rtl="0" eaLnBrk="1" latinLnBrk="0" hangingPunct="1">
        <a:spcBef>
          <a:spcPct val="20000"/>
        </a:spcBef>
        <a:buClr>
          <a:srgbClr val="A0C65C"/>
        </a:buClr>
        <a:buFont typeface="Arial" panose="020B0604020202020204" pitchFamily="34" charset="0"/>
        <a:buChar char="•"/>
        <a:defRPr sz="1125" kern="1200">
          <a:solidFill>
            <a:schemeClr val="tx1">
              <a:lumMod val="65000"/>
              <a:lumOff val="35000"/>
            </a:schemeClr>
          </a:solidFill>
          <a:latin typeface="Arial"/>
          <a:ea typeface="+mn-ea"/>
          <a:cs typeface="+mn-cs"/>
        </a:defRPr>
      </a:lvl4pPr>
      <a:lvl5pPr marL="1157288" indent="-128588" algn="l" defTabSz="514350" rtl="0" eaLnBrk="1" latinLnBrk="0" hangingPunct="1">
        <a:spcBef>
          <a:spcPct val="20000"/>
        </a:spcBef>
        <a:buClr>
          <a:srgbClr val="A0C65C"/>
        </a:buClr>
        <a:buFont typeface="Arial" panose="020B0604020202020204" pitchFamily="34" charset="0"/>
        <a:buChar char="•"/>
        <a:defRPr sz="1125" kern="1200">
          <a:solidFill>
            <a:schemeClr val="tx1">
              <a:lumMod val="65000"/>
              <a:lumOff val="35000"/>
            </a:schemeClr>
          </a:solidFill>
          <a:latin typeface="Arial"/>
          <a:ea typeface="+mn-ea"/>
          <a:cs typeface="+mn-cs"/>
        </a:defRPr>
      </a:lvl5pPr>
      <a:lvl6pPr marL="1414463" indent="-128588" algn="l" defTabSz="514350" rtl="0" eaLnBrk="1" latinLnBrk="0" hangingPunct="1">
        <a:spcBef>
          <a:spcPct val="20000"/>
        </a:spcBef>
        <a:buFont typeface="Arial" panose="020B0604020202020204" pitchFamily="34" charset="0"/>
        <a:buChar char="•"/>
        <a:defRPr sz="1125" kern="1200">
          <a:solidFill>
            <a:schemeClr val="tx1"/>
          </a:solidFill>
          <a:latin typeface="+mn-lt"/>
          <a:ea typeface="+mn-ea"/>
          <a:cs typeface="+mn-cs"/>
        </a:defRPr>
      </a:lvl6pPr>
      <a:lvl7pPr marL="1671638" indent="-128588" algn="l" defTabSz="514350" rtl="0" eaLnBrk="1" latinLnBrk="0" hangingPunct="1">
        <a:spcBef>
          <a:spcPct val="20000"/>
        </a:spcBef>
        <a:buFont typeface="Arial" panose="020B0604020202020204" pitchFamily="34" charset="0"/>
        <a:buChar char="•"/>
        <a:defRPr sz="1125" kern="1200">
          <a:solidFill>
            <a:schemeClr val="tx1"/>
          </a:solidFill>
          <a:latin typeface="+mn-lt"/>
          <a:ea typeface="+mn-ea"/>
          <a:cs typeface="+mn-cs"/>
        </a:defRPr>
      </a:lvl7pPr>
      <a:lvl8pPr marL="1928813" indent="-128588" algn="l" defTabSz="514350" rtl="0" eaLnBrk="1" latinLnBrk="0" hangingPunct="1">
        <a:spcBef>
          <a:spcPct val="20000"/>
        </a:spcBef>
        <a:buFont typeface="Arial" panose="020B0604020202020204" pitchFamily="34" charset="0"/>
        <a:buChar char="•"/>
        <a:defRPr sz="1125" kern="1200">
          <a:solidFill>
            <a:schemeClr val="tx1"/>
          </a:solidFill>
          <a:latin typeface="+mn-lt"/>
          <a:ea typeface="+mn-ea"/>
          <a:cs typeface="+mn-cs"/>
        </a:defRPr>
      </a:lvl8pPr>
      <a:lvl9pPr marL="2185988" indent="-128588" algn="l" defTabSz="514350" rtl="0" eaLnBrk="1" latinLnBrk="0" hangingPunct="1">
        <a:spcBef>
          <a:spcPct val="20000"/>
        </a:spcBef>
        <a:buFont typeface="Arial" panose="020B0604020202020204" pitchFamily="34" charset="0"/>
        <a:buChar char="•"/>
        <a:defRPr sz="1125"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5817212-6708-DC4C-AA55-CFDD63F04526}"/>
              </a:ext>
            </a:extLst>
          </p:cNvPr>
          <p:cNvSpPr/>
          <p:nvPr userDrawn="1"/>
        </p:nvSpPr>
        <p:spPr>
          <a:xfrm>
            <a:off x="1121043" y="4671024"/>
            <a:ext cx="2800349" cy="178960"/>
          </a:xfrm>
          <a:prstGeom prst="rect">
            <a:avLst/>
          </a:prstGeom>
        </p:spPr>
        <p:txBody>
          <a:bodyPr wrap="square">
            <a:spAutoFit/>
          </a:bodyPr>
          <a:lstStyle/>
          <a:p>
            <a:r>
              <a:rPr lang="en-US" sz="394">
                <a:solidFill>
                  <a:schemeClr val="bg1">
                    <a:lumMod val="75000"/>
                  </a:schemeClr>
                </a:solidFill>
                <a:latin typeface="Arial" panose="020B0604020202020204" pitchFamily="34" charset="0"/>
                <a:cs typeface="Arial" panose="020B0604020202020204" pitchFamily="34" charset="0"/>
              </a:rPr>
              <a:t>CITY OF HOUSTON </a:t>
            </a:r>
            <a:r>
              <a:rPr lang="en-US" sz="563">
                <a:solidFill>
                  <a:schemeClr val="bg1">
                    <a:lumMod val="75000"/>
                  </a:schemeClr>
                </a:solidFill>
                <a:latin typeface="Arial" panose="020B0604020202020204" pitchFamily="34" charset="0"/>
                <a:cs typeface="Arial" panose="020B0604020202020204" pitchFamily="34" charset="0"/>
              </a:rPr>
              <a:t>⋆</a:t>
            </a:r>
            <a:r>
              <a:rPr lang="en-US" sz="394">
                <a:solidFill>
                  <a:schemeClr val="bg1">
                    <a:lumMod val="75000"/>
                  </a:schemeClr>
                </a:solidFill>
                <a:latin typeface="Arial" panose="020B0604020202020204" pitchFamily="34" charset="0"/>
                <a:cs typeface="Arial" panose="020B0604020202020204" pitchFamily="34" charset="0"/>
              </a:rPr>
              <a:t> HOUSING AND COMMUNITY DEVELOPMENT DEPARTMENT</a:t>
            </a:r>
          </a:p>
        </p:txBody>
      </p:sp>
      <p:cxnSp>
        <p:nvCxnSpPr>
          <p:cNvPr id="13" name="Straight Connector 12">
            <a:extLst>
              <a:ext uri="{FF2B5EF4-FFF2-40B4-BE49-F238E27FC236}">
                <a16:creationId xmlns:a16="http://schemas.microsoft.com/office/drawing/2014/main" id="{E05FA226-783A-5E4C-AF31-21668D125AF5}"/>
              </a:ext>
            </a:extLst>
          </p:cNvPr>
          <p:cNvCxnSpPr>
            <a:cxnSpLocks/>
          </p:cNvCxnSpPr>
          <p:nvPr userDrawn="1"/>
        </p:nvCxnSpPr>
        <p:spPr>
          <a:xfrm>
            <a:off x="6057900" y="4686182"/>
            <a:ext cx="0" cy="215900"/>
          </a:xfrm>
          <a:prstGeom prst="line">
            <a:avLst/>
          </a:prstGeom>
          <a:ln w="28575">
            <a:solidFill>
              <a:srgbClr val="6ABAEC"/>
            </a:solidFill>
          </a:ln>
        </p:spPr>
        <p:style>
          <a:lnRef idx="1">
            <a:schemeClr val="accent1"/>
          </a:lnRef>
          <a:fillRef idx="0">
            <a:schemeClr val="accent1"/>
          </a:fillRef>
          <a:effectRef idx="0">
            <a:schemeClr val="accent1"/>
          </a:effectRef>
          <a:fontRef idx="minor">
            <a:schemeClr val="tx1"/>
          </a:fontRef>
        </p:style>
      </p:cxnSp>
      <p:pic>
        <p:nvPicPr>
          <p:cNvPr id="18" name="Picture 17">
            <a:extLst>
              <a:ext uri="{FF2B5EF4-FFF2-40B4-BE49-F238E27FC236}">
                <a16:creationId xmlns:a16="http://schemas.microsoft.com/office/drawing/2014/main" id="{1A887ABA-510B-CF4A-99A5-3975E9A9F6CF}"/>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27494"/>
          <a:stretch/>
        </p:blipFill>
        <p:spPr>
          <a:xfrm>
            <a:off x="5257803" y="4665760"/>
            <a:ext cx="600072" cy="256751"/>
          </a:xfrm>
          <a:prstGeom prst="rect">
            <a:avLst/>
          </a:prstGeom>
        </p:spPr>
      </p:pic>
      <p:pic>
        <p:nvPicPr>
          <p:cNvPr id="20" name="Picture 19">
            <a:extLst>
              <a:ext uri="{FF2B5EF4-FFF2-40B4-BE49-F238E27FC236}">
                <a16:creationId xmlns:a16="http://schemas.microsoft.com/office/drawing/2014/main" id="{AD134783-FD5C-F843-AC7D-D609CFC18134}"/>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342900" y="4587773"/>
            <a:ext cx="724602" cy="412718"/>
          </a:xfrm>
          <a:prstGeom prst="rect">
            <a:avLst/>
          </a:prstGeom>
        </p:spPr>
      </p:pic>
      <p:sp>
        <p:nvSpPr>
          <p:cNvPr id="14" name="Slide Number Placeholder 3">
            <a:extLst>
              <a:ext uri="{FF2B5EF4-FFF2-40B4-BE49-F238E27FC236}">
                <a16:creationId xmlns:a16="http://schemas.microsoft.com/office/drawing/2014/main" id="{57462B6C-95F5-EB42-90A1-7680F315E799}"/>
              </a:ext>
            </a:extLst>
          </p:cNvPr>
          <p:cNvSpPr txBox="1">
            <a:spLocks/>
          </p:cNvSpPr>
          <p:nvPr userDrawn="1"/>
        </p:nvSpPr>
        <p:spPr>
          <a:xfrm>
            <a:off x="6125872" y="4692015"/>
            <a:ext cx="400040" cy="2159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94">
                <a:solidFill>
                  <a:schemeClr val="bg1">
                    <a:lumMod val="75000"/>
                  </a:schemeClr>
                </a:solidFill>
                <a:latin typeface="Arial" panose="020B0604020202020204" pitchFamily="34" charset="0"/>
                <a:cs typeface="Arial" panose="020B0604020202020204" pitchFamily="34" charset="0"/>
              </a:rPr>
              <a:t>Page </a:t>
            </a:r>
            <a:fld id="{B4DC8489-238C-DE49-B14D-0582873A6918}" type="slidenum">
              <a:rPr lang="en-US" sz="394" smtClean="0">
                <a:solidFill>
                  <a:schemeClr val="bg1">
                    <a:lumMod val="75000"/>
                  </a:schemeClr>
                </a:solidFill>
                <a:latin typeface="Arial" panose="020B0604020202020204" pitchFamily="34" charset="0"/>
                <a:cs typeface="Arial" panose="020B0604020202020204" pitchFamily="34" charset="0"/>
              </a:rPr>
              <a:pPr/>
              <a:t>‹#›</a:t>
            </a:fld>
            <a:endParaRPr lang="en-US" sz="394">
              <a:solidFill>
                <a:schemeClr val="bg1">
                  <a:lumMod val="75000"/>
                </a:schemeClr>
              </a:solidFill>
              <a:latin typeface="Arial" panose="020B060402020202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0AAC371E-7AAF-D743-A47D-C29D75F8F252}"/>
              </a:ext>
            </a:extLst>
          </p:cNvPr>
          <p:cNvSpPr/>
          <p:nvPr userDrawn="1"/>
        </p:nvSpPr>
        <p:spPr>
          <a:xfrm>
            <a:off x="257181" y="1489545"/>
            <a:ext cx="6343640" cy="741613"/>
          </a:xfrm>
          <a:prstGeom prst="rect">
            <a:avLst/>
          </a:prstGeom>
          <a:effectLst>
            <a:outerShdw blurRad="50800" dist="38100" dir="2700000" algn="tl" rotWithShape="0">
              <a:prstClr val="black">
                <a:alpha val="40000"/>
              </a:prstClr>
            </a:outerShdw>
          </a:effectLst>
        </p:spPr>
        <p:txBody>
          <a:bodyPr wrap="square">
            <a:spAutoFit/>
          </a:bodyPr>
          <a:lstStyle/>
          <a:p>
            <a:pPr algn="ctr"/>
            <a:endParaRPr lang="en-US" sz="4219">
              <a:solidFill>
                <a:schemeClr val="bg1"/>
              </a:solidFill>
              <a:latin typeface="Arial Black" panose="020B0604020202020204" pitchFamily="34" charset="0"/>
              <a:cs typeface="Arial Black" panose="020B0604020202020204" pitchFamily="34" charset="0"/>
            </a:endParaRPr>
          </a:p>
        </p:txBody>
      </p:sp>
      <p:pic>
        <p:nvPicPr>
          <p:cNvPr id="9" name="Picture 8">
            <a:extLst>
              <a:ext uri="{FF2B5EF4-FFF2-40B4-BE49-F238E27FC236}">
                <a16:creationId xmlns:a16="http://schemas.microsoft.com/office/drawing/2014/main" id="{03FA1440-41ED-A245-BD10-4AE7BB33CD43}"/>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6953850" y="0"/>
            <a:ext cx="242897" cy="5143500"/>
          </a:xfrm>
          <a:prstGeom prst="rect">
            <a:avLst/>
          </a:prstGeom>
        </p:spPr>
      </p:pic>
      <p:sp>
        <p:nvSpPr>
          <p:cNvPr id="12" name="Rectangle 11">
            <a:extLst>
              <a:ext uri="{FF2B5EF4-FFF2-40B4-BE49-F238E27FC236}">
                <a16:creationId xmlns:a16="http://schemas.microsoft.com/office/drawing/2014/main" id="{83D7312C-A5BB-644E-A85B-689C0714AA69}"/>
              </a:ext>
            </a:extLst>
          </p:cNvPr>
          <p:cNvSpPr/>
          <p:nvPr userDrawn="1"/>
        </p:nvSpPr>
        <p:spPr>
          <a:xfrm>
            <a:off x="1" y="3"/>
            <a:ext cx="6864842" cy="5138973"/>
          </a:xfrm>
          <a:prstGeom prst="rect">
            <a:avLst/>
          </a:prstGeom>
          <a:solidFill>
            <a:srgbClr val="0F62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5" name="Rectangle 14">
            <a:extLst>
              <a:ext uri="{FF2B5EF4-FFF2-40B4-BE49-F238E27FC236}">
                <a16:creationId xmlns:a16="http://schemas.microsoft.com/office/drawing/2014/main" id="{D51CFCDB-70CA-8E4B-92CA-C93D714136B2}"/>
              </a:ext>
            </a:extLst>
          </p:cNvPr>
          <p:cNvSpPr/>
          <p:nvPr userDrawn="1"/>
        </p:nvSpPr>
        <p:spPr>
          <a:xfrm>
            <a:off x="1" y="4400553"/>
            <a:ext cx="6864842" cy="738423"/>
          </a:xfrm>
          <a:prstGeom prst="rect">
            <a:avLst/>
          </a:prstGeom>
          <a:solidFill>
            <a:srgbClr val="2EC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3368764951"/>
      </p:ext>
    </p:extLst>
  </p:cSld>
  <p:clrMap bg1="lt1" tx1="dk1" bg2="lt2" tx2="dk2" accent1="accent1" accent2="accent2" accent3="accent3" accent4="accent4" accent5="accent5" accent6="accent6" hlink="hlink" folHlink="folHlink"/>
  <p:sldLayoutIdLst>
    <p:sldLayoutId id="2147483655" r:id="rId1"/>
    <p:sldLayoutId id="2147483731" r:id="rId2"/>
  </p:sldLayoutIdLst>
  <p:hf hdr="0" ftr="0" dt="0"/>
  <p:txStyles>
    <p:titleStyle>
      <a:lvl1pPr algn="l" defTabSz="514350" rtl="0" eaLnBrk="1" latinLnBrk="0" hangingPunct="1">
        <a:spcBef>
          <a:spcPct val="0"/>
        </a:spcBef>
        <a:buNone/>
        <a:defRPr sz="2250" b="1" i="0" kern="1200">
          <a:solidFill>
            <a:srgbClr val="0067AC"/>
          </a:solidFill>
          <a:latin typeface="Arial" panose="020B0604020202020204" pitchFamily="34" charset="0"/>
          <a:ea typeface="+mj-ea"/>
          <a:cs typeface="Arial" panose="020B0604020202020204" pitchFamily="34" charset="0"/>
        </a:defRPr>
      </a:lvl1pPr>
    </p:titleStyle>
    <p:bodyStyle>
      <a:lvl1pPr marL="192881" indent="-192881" algn="l" defTabSz="514350" rtl="0" eaLnBrk="1" latinLnBrk="0" hangingPunct="1">
        <a:spcBef>
          <a:spcPct val="20000"/>
        </a:spcBef>
        <a:buClr>
          <a:srgbClr val="A0C65C"/>
        </a:buClr>
        <a:buFont typeface="Arial" panose="020B0604020202020204" pitchFamily="34" charset="0"/>
        <a:buChar char="•"/>
        <a:defRPr sz="1800" kern="1200">
          <a:solidFill>
            <a:schemeClr val="tx1">
              <a:lumMod val="65000"/>
              <a:lumOff val="35000"/>
            </a:schemeClr>
          </a:solidFill>
          <a:latin typeface="Arial"/>
          <a:ea typeface="+mn-ea"/>
          <a:cs typeface="+mn-cs"/>
        </a:defRPr>
      </a:lvl1pPr>
      <a:lvl2pPr marL="417910" indent="-160735" algn="l" defTabSz="514350" rtl="0" eaLnBrk="1" latinLnBrk="0" hangingPunct="1">
        <a:spcBef>
          <a:spcPct val="20000"/>
        </a:spcBef>
        <a:buClr>
          <a:srgbClr val="A0C65C"/>
        </a:buClr>
        <a:buFont typeface="Arial" panose="020B0604020202020204" pitchFamily="34" charset="0"/>
        <a:buChar char="•"/>
        <a:defRPr sz="1575" kern="1200">
          <a:solidFill>
            <a:schemeClr val="tx1">
              <a:lumMod val="65000"/>
              <a:lumOff val="35000"/>
            </a:schemeClr>
          </a:solidFill>
          <a:latin typeface="Arial"/>
          <a:ea typeface="+mn-ea"/>
          <a:cs typeface="+mn-cs"/>
        </a:defRPr>
      </a:lvl2pPr>
      <a:lvl3pPr marL="642938" indent="-128588" algn="l" defTabSz="514350" rtl="0" eaLnBrk="1" latinLnBrk="0" hangingPunct="1">
        <a:spcBef>
          <a:spcPct val="20000"/>
        </a:spcBef>
        <a:buClr>
          <a:srgbClr val="A0C65C"/>
        </a:buClr>
        <a:buFont typeface="Arial" panose="020B0604020202020204" pitchFamily="34" charset="0"/>
        <a:buChar char="•"/>
        <a:defRPr sz="1350" kern="1200">
          <a:solidFill>
            <a:schemeClr val="tx1">
              <a:lumMod val="65000"/>
              <a:lumOff val="35000"/>
            </a:schemeClr>
          </a:solidFill>
          <a:latin typeface="Arial"/>
          <a:ea typeface="+mn-ea"/>
          <a:cs typeface="+mn-cs"/>
        </a:defRPr>
      </a:lvl3pPr>
      <a:lvl4pPr marL="900113" indent="-128588" algn="l" defTabSz="514350" rtl="0" eaLnBrk="1" latinLnBrk="0" hangingPunct="1">
        <a:spcBef>
          <a:spcPct val="20000"/>
        </a:spcBef>
        <a:buClr>
          <a:srgbClr val="A0C65C"/>
        </a:buClr>
        <a:buFont typeface="Arial" panose="020B0604020202020204" pitchFamily="34" charset="0"/>
        <a:buChar char="•"/>
        <a:defRPr sz="1125" kern="1200">
          <a:solidFill>
            <a:schemeClr val="tx1">
              <a:lumMod val="65000"/>
              <a:lumOff val="35000"/>
            </a:schemeClr>
          </a:solidFill>
          <a:latin typeface="Arial"/>
          <a:ea typeface="+mn-ea"/>
          <a:cs typeface="+mn-cs"/>
        </a:defRPr>
      </a:lvl4pPr>
      <a:lvl5pPr marL="1157288" indent="-128588" algn="l" defTabSz="514350" rtl="0" eaLnBrk="1" latinLnBrk="0" hangingPunct="1">
        <a:spcBef>
          <a:spcPct val="20000"/>
        </a:spcBef>
        <a:buClr>
          <a:srgbClr val="A0C65C"/>
        </a:buClr>
        <a:buFont typeface="Arial" panose="020B0604020202020204" pitchFamily="34" charset="0"/>
        <a:buChar char="•"/>
        <a:defRPr sz="1125" kern="1200">
          <a:solidFill>
            <a:schemeClr val="tx1">
              <a:lumMod val="65000"/>
              <a:lumOff val="35000"/>
            </a:schemeClr>
          </a:solidFill>
          <a:latin typeface="Arial"/>
          <a:ea typeface="+mn-ea"/>
          <a:cs typeface="+mn-cs"/>
        </a:defRPr>
      </a:lvl5pPr>
      <a:lvl6pPr marL="1414463" indent="-128588" algn="l" defTabSz="514350" rtl="0" eaLnBrk="1" latinLnBrk="0" hangingPunct="1">
        <a:spcBef>
          <a:spcPct val="20000"/>
        </a:spcBef>
        <a:buFont typeface="Arial" panose="020B0604020202020204" pitchFamily="34" charset="0"/>
        <a:buChar char="•"/>
        <a:defRPr sz="1125" kern="1200">
          <a:solidFill>
            <a:schemeClr val="tx1"/>
          </a:solidFill>
          <a:latin typeface="+mn-lt"/>
          <a:ea typeface="+mn-ea"/>
          <a:cs typeface="+mn-cs"/>
        </a:defRPr>
      </a:lvl6pPr>
      <a:lvl7pPr marL="1671638" indent="-128588" algn="l" defTabSz="514350" rtl="0" eaLnBrk="1" latinLnBrk="0" hangingPunct="1">
        <a:spcBef>
          <a:spcPct val="20000"/>
        </a:spcBef>
        <a:buFont typeface="Arial" panose="020B0604020202020204" pitchFamily="34" charset="0"/>
        <a:buChar char="•"/>
        <a:defRPr sz="1125" kern="1200">
          <a:solidFill>
            <a:schemeClr val="tx1"/>
          </a:solidFill>
          <a:latin typeface="+mn-lt"/>
          <a:ea typeface="+mn-ea"/>
          <a:cs typeface="+mn-cs"/>
        </a:defRPr>
      </a:lvl7pPr>
      <a:lvl8pPr marL="1928813" indent="-128588" algn="l" defTabSz="514350" rtl="0" eaLnBrk="1" latinLnBrk="0" hangingPunct="1">
        <a:spcBef>
          <a:spcPct val="20000"/>
        </a:spcBef>
        <a:buFont typeface="Arial" panose="020B0604020202020204" pitchFamily="34" charset="0"/>
        <a:buChar char="•"/>
        <a:defRPr sz="1125" kern="1200">
          <a:solidFill>
            <a:schemeClr val="tx1"/>
          </a:solidFill>
          <a:latin typeface="+mn-lt"/>
          <a:ea typeface="+mn-ea"/>
          <a:cs typeface="+mn-cs"/>
        </a:defRPr>
      </a:lvl8pPr>
      <a:lvl9pPr marL="2185988" indent="-128588" algn="l" defTabSz="514350" rtl="0" eaLnBrk="1" latinLnBrk="0" hangingPunct="1">
        <a:spcBef>
          <a:spcPct val="20000"/>
        </a:spcBef>
        <a:buFont typeface="Arial" panose="020B0604020202020204" pitchFamily="34" charset="0"/>
        <a:buChar char="•"/>
        <a:defRPr sz="1125"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6D4B1CCA-060F-3F4B-BCB8-04D8E5193A8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953850" y="0"/>
            <a:ext cx="242897" cy="5143500"/>
          </a:xfrm>
          <a:prstGeom prst="rect">
            <a:avLst/>
          </a:prstGeom>
        </p:spPr>
      </p:pic>
      <p:grpSp>
        <p:nvGrpSpPr>
          <p:cNvPr id="7" name="Group 6">
            <a:extLst>
              <a:ext uri="{FF2B5EF4-FFF2-40B4-BE49-F238E27FC236}">
                <a16:creationId xmlns:a16="http://schemas.microsoft.com/office/drawing/2014/main" id="{43E19901-9CA9-A74D-A10C-E6DDD5F6161E}"/>
              </a:ext>
            </a:extLst>
          </p:cNvPr>
          <p:cNvGrpSpPr/>
          <p:nvPr userDrawn="1"/>
        </p:nvGrpSpPr>
        <p:grpSpPr>
          <a:xfrm>
            <a:off x="5622176" y="1"/>
            <a:ext cx="1235825" cy="1200150"/>
            <a:chOff x="10025268" y="-18034"/>
            <a:chExt cx="2124303" cy="1946080"/>
          </a:xfrm>
        </p:grpSpPr>
        <p:sp>
          <p:nvSpPr>
            <p:cNvPr id="8" name="Parallelogram 7">
              <a:extLst>
                <a:ext uri="{FF2B5EF4-FFF2-40B4-BE49-F238E27FC236}">
                  <a16:creationId xmlns:a16="http://schemas.microsoft.com/office/drawing/2014/main" id="{8B9FFAE0-8769-0A44-A20C-F3B67E5759BB}"/>
                </a:ext>
              </a:extLst>
            </p:cNvPr>
            <p:cNvSpPr/>
            <p:nvPr userDrawn="1"/>
          </p:nvSpPr>
          <p:spPr>
            <a:xfrm>
              <a:off x="10025268" y="-18034"/>
              <a:ext cx="1277643" cy="1946080"/>
            </a:xfrm>
            <a:prstGeom prst="parallelogram">
              <a:avLst>
                <a:gd name="adj" fmla="val 43349"/>
              </a:avLst>
            </a:prstGeom>
            <a:solidFill>
              <a:srgbClr val="0068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9" name="Parallelogram 8">
              <a:extLst>
                <a:ext uri="{FF2B5EF4-FFF2-40B4-BE49-F238E27FC236}">
                  <a16:creationId xmlns:a16="http://schemas.microsoft.com/office/drawing/2014/main" id="{70A6F7EE-B2C1-1042-BB35-3B3D6F9289B1}"/>
                </a:ext>
              </a:extLst>
            </p:cNvPr>
            <p:cNvSpPr/>
            <p:nvPr userDrawn="1"/>
          </p:nvSpPr>
          <p:spPr>
            <a:xfrm>
              <a:off x="10871928" y="-18034"/>
              <a:ext cx="1277643" cy="1946080"/>
            </a:xfrm>
            <a:prstGeom prst="parallelogram">
              <a:avLst>
                <a:gd name="adj" fmla="val 43349"/>
              </a:avLst>
            </a:prstGeom>
            <a:solidFill>
              <a:srgbClr val="009E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grpSp>
      <p:grpSp>
        <p:nvGrpSpPr>
          <p:cNvPr id="10" name="Group 9">
            <a:extLst>
              <a:ext uri="{FF2B5EF4-FFF2-40B4-BE49-F238E27FC236}">
                <a16:creationId xmlns:a16="http://schemas.microsoft.com/office/drawing/2014/main" id="{5D0297AA-3062-C446-8859-903ADFB6B38D}"/>
              </a:ext>
            </a:extLst>
          </p:cNvPr>
          <p:cNvGrpSpPr/>
          <p:nvPr userDrawn="1"/>
        </p:nvGrpSpPr>
        <p:grpSpPr>
          <a:xfrm>
            <a:off x="-9757" y="3944985"/>
            <a:ext cx="1235825" cy="1200150"/>
            <a:chOff x="10025268" y="-18034"/>
            <a:chExt cx="2124303" cy="1946080"/>
          </a:xfrm>
        </p:grpSpPr>
        <p:sp>
          <p:nvSpPr>
            <p:cNvPr id="15" name="Parallelogram 14">
              <a:extLst>
                <a:ext uri="{FF2B5EF4-FFF2-40B4-BE49-F238E27FC236}">
                  <a16:creationId xmlns:a16="http://schemas.microsoft.com/office/drawing/2014/main" id="{926C9E09-1833-2043-A6FC-C9C05B3977BF}"/>
                </a:ext>
              </a:extLst>
            </p:cNvPr>
            <p:cNvSpPr/>
            <p:nvPr userDrawn="1"/>
          </p:nvSpPr>
          <p:spPr>
            <a:xfrm>
              <a:off x="10025268" y="-18034"/>
              <a:ext cx="1277643" cy="1946080"/>
            </a:xfrm>
            <a:prstGeom prst="parallelogram">
              <a:avLst>
                <a:gd name="adj" fmla="val 43349"/>
              </a:avLst>
            </a:prstGeom>
            <a:solidFill>
              <a:srgbClr val="0068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6" name="Parallelogram 15">
              <a:extLst>
                <a:ext uri="{FF2B5EF4-FFF2-40B4-BE49-F238E27FC236}">
                  <a16:creationId xmlns:a16="http://schemas.microsoft.com/office/drawing/2014/main" id="{2A27BF2E-AC89-1940-B96E-BAF8E1253A47}"/>
                </a:ext>
              </a:extLst>
            </p:cNvPr>
            <p:cNvSpPr/>
            <p:nvPr userDrawn="1"/>
          </p:nvSpPr>
          <p:spPr>
            <a:xfrm>
              <a:off x="10871928" y="-18034"/>
              <a:ext cx="1277643" cy="1946080"/>
            </a:xfrm>
            <a:prstGeom prst="parallelogram">
              <a:avLst>
                <a:gd name="adj" fmla="val 43349"/>
              </a:avLst>
            </a:prstGeom>
            <a:solidFill>
              <a:srgbClr val="009E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grpSp>
    </p:spTree>
    <p:extLst>
      <p:ext uri="{BB962C8B-B14F-4D97-AF65-F5344CB8AC3E}">
        <p14:creationId xmlns:p14="http://schemas.microsoft.com/office/powerpoint/2010/main" val="3064499796"/>
      </p:ext>
    </p:extLst>
  </p:cSld>
  <p:clrMap bg1="lt1" tx1="dk1" bg2="lt2" tx2="dk2" accent1="accent1" accent2="accent2" accent3="accent3" accent4="accent4" accent5="accent5" accent6="accent6" hlink="hlink" folHlink="folHlink"/>
  <p:sldLayoutIdLst>
    <p:sldLayoutId id="2147483668" r:id="rId1"/>
  </p:sldLayoutIdLst>
  <p:hf hdr="0" ftr="0" dt="0"/>
  <p:txStyles>
    <p:titleStyle>
      <a:lvl1pPr algn="l" defTabSz="514350" rtl="0" eaLnBrk="1" latinLnBrk="0" hangingPunct="1">
        <a:spcBef>
          <a:spcPct val="0"/>
        </a:spcBef>
        <a:buNone/>
        <a:defRPr sz="2250" b="1" i="0" kern="1200">
          <a:solidFill>
            <a:srgbClr val="0067AC"/>
          </a:solidFill>
          <a:latin typeface="Arial" panose="020B0604020202020204" pitchFamily="34" charset="0"/>
          <a:ea typeface="+mj-ea"/>
          <a:cs typeface="Arial" panose="020B0604020202020204" pitchFamily="34" charset="0"/>
        </a:defRPr>
      </a:lvl1pPr>
    </p:titleStyle>
    <p:bodyStyle>
      <a:lvl1pPr marL="192881" indent="-192881" algn="l" defTabSz="514350" rtl="0" eaLnBrk="1" latinLnBrk="0" hangingPunct="1">
        <a:spcBef>
          <a:spcPct val="20000"/>
        </a:spcBef>
        <a:buClr>
          <a:srgbClr val="A0C65C"/>
        </a:buClr>
        <a:buFont typeface="Arial" panose="020B0604020202020204" pitchFamily="34" charset="0"/>
        <a:buChar char="•"/>
        <a:defRPr sz="1800" kern="1200">
          <a:solidFill>
            <a:schemeClr val="tx1">
              <a:lumMod val="65000"/>
              <a:lumOff val="35000"/>
            </a:schemeClr>
          </a:solidFill>
          <a:latin typeface="Arial"/>
          <a:ea typeface="+mn-ea"/>
          <a:cs typeface="+mn-cs"/>
        </a:defRPr>
      </a:lvl1pPr>
      <a:lvl2pPr marL="417910" indent="-160735" algn="l" defTabSz="514350" rtl="0" eaLnBrk="1" latinLnBrk="0" hangingPunct="1">
        <a:spcBef>
          <a:spcPct val="20000"/>
        </a:spcBef>
        <a:buClr>
          <a:srgbClr val="A0C65C"/>
        </a:buClr>
        <a:buFont typeface="Arial" panose="020B0604020202020204" pitchFamily="34" charset="0"/>
        <a:buChar char="•"/>
        <a:defRPr sz="1575" kern="1200">
          <a:solidFill>
            <a:schemeClr val="tx1">
              <a:lumMod val="65000"/>
              <a:lumOff val="35000"/>
            </a:schemeClr>
          </a:solidFill>
          <a:latin typeface="Arial"/>
          <a:ea typeface="+mn-ea"/>
          <a:cs typeface="+mn-cs"/>
        </a:defRPr>
      </a:lvl2pPr>
      <a:lvl3pPr marL="642938" indent="-128588" algn="l" defTabSz="514350" rtl="0" eaLnBrk="1" latinLnBrk="0" hangingPunct="1">
        <a:spcBef>
          <a:spcPct val="20000"/>
        </a:spcBef>
        <a:buClr>
          <a:srgbClr val="A0C65C"/>
        </a:buClr>
        <a:buFont typeface="Arial" panose="020B0604020202020204" pitchFamily="34" charset="0"/>
        <a:buChar char="•"/>
        <a:defRPr sz="1350" kern="1200">
          <a:solidFill>
            <a:schemeClr val="tx1">
              <a:lumMod val="65000"/>
              <a:lumOff val="35000"/>
            </a:schemeClr>
          </a:solidFill>
          <a:latin typeface="Arial"/>
          <a:ea typeface="+mn-ea"/>
          <a:cs typeface="+mn-cs"/>
        </a:defRPr>
      </a:lvl3pPr>
      <a:lvl4pPr marL="900113" indent="-128588" algn="l" defTabSz="514350" rtl="0" eaLnBrk="1" latinLnBrk="0" hangingPunct="1">
        <a:spcBef>
          <a:spcPct val="20000"/>
        </a:spcBef>
        <a:buClr>
          <a:srgbClr val="A0C65C"/>
        </a:buClr>
        <a:buFont typeface="Arial" panose="020B0604020202020204" pitchFamily="34" charset="0"/>
        <a:buChar char="•"/>
        <a:defRPr sz="1125" kern="1200">
          <a:solidFill>
            <a:schemeClr val="tx1">
              <a:lumMod val="65000"/>
              <a:lumOff val="35000"/>
            </a:schemeClr>
          </a:solidFill>
          <a:latin typeface="Arial"/>
          <a:ea typeface="+mn-ea"/>
          <a:cs typeface="+mn-cs"/>
        </a:defRPr>
      </a:lvl4pPr>
      <a:lvl5pPr marL="1157288" indent="-128588" algn="l" defTabSz="514350" rtl="0" eaLnBrk="1" latinLnBrk="0" hangingPunct="1">
        <a:spcBef>
          <a:spcPct val="20000"/>
        </a:spcBef>
        <a:buClr>
          <a:srgbClr val="A0C65C"/>
        </a:buClr>
        <a:buFont typeface="Arial" panose="020B0604020202020204" pitchFamily="34" charset="0"/>
        <a:buChar char="•"/>
        <a:defRPr sz="1125" kern="1200">
          <a:solidFill>
            <a:schemeClr val="tx1">
              <a:lumMod val="65000"/>
              <a:lumOff val="35000"/>
            </a:schemeClr>
          </a:solidFill>
          <a:latin typeface="Arial"/>
          <a:ea typeface="+mn-ea"/>
          <a:cs typeface="+mn-cs"/>
        </a:defRPr>
      </a:lvl5pPr>
      <a:lvl6pPr marL="1414463" indent="-128588" algn="l" defTabSz="514350" rtl="0" eaLnBrk="1" latinLnBrk="0" hangingPunct="1">
        <a:spcBef>
          <a:spcPct val="20000"/>
        </a:spcBef>
        <a:buFont typeface="Arial" panose="020B0604020202020204" pitchFamily="34" charset="0"/>
        <a:buChar char="•"/>
        <a:defRPr sz="1125" kern="1200">
          <a:solidFill>
            <a:schemeClr val="tx1"/>
          </a:solidFill>
          <a:latin typeface="+mn-lt"/>
          <a:ea typeface="+mn-ea"/>
          <a:cs typeface="+mn-cs"/>
        </a:defRPr>
      </a:lvl6pPr>
      <a:lvl7pPr marL="1671638" indent="-128588" algn="l" defTabSz="514350" rtl="0" eaLnBrk="1" latinLnBrk="0" hangingPunct="1">
        <a:spcBef>
          <a:spcPct val="20000"/>
        </a:spcBef>
        <a:buFont typeface="Arial" panose="020B0604020202020204" pitchFamily="34" charset="0"/>
        <a:buChar char="•"/>
        <a:defRPr sz="1125" kern="1200">
          <a:solidFill>
            <a:schemeClr val="tx1"/>
          </a:solidFill>
          <a:latin typeface="+mn-lt"/>
          <a:ea typeface="+mn-ea"/>
          <a:cs typeface="+mn-cs"/>
        </a:defRPr>
      </a:lvl7pPr>
      <a:lvl8pPr marL="1928813" indent="-128588" algn="l" defTabSz="514350" rtl="0" eaLnBrk="1" latinLnBrk="0" hangingPunct="1">
        <a:spcBef>
          <a:spcPct val="20000"/>
        </a:spcBef>
        <a:buFont typeface="Arial" panose="020B0604020202020204" pitchFamily="34" charset="0"/>
        <a:buChar char="•"/>
        <a:defRPr sz="1125" kern="1200">
          <a:solidFill>
            <a:schemeClr val="tx1"/>
          </a:solidFill>
          <a:latin typeface="+mn-lt"/>
          <a:ea typeface="+mn-ea"/>
          <a:cs typeface="+mn-cs"/>
        </a:defRPr>
      </a:lvl8pPr>
      <a:lvl9pPr marL="2185988" indent="-128588" algn="l" defTabSz="514350" rtl="0" eaLnBrk="1" latinLnBrk="0" hangingPunct="1">
        <a:spcBef>
          <a:spcPct val="20000"/>
        </a:spcBef>
        <a:buFont typeface="Arial" panose="020B0604020202020204" pitchFamily="34" charset="0"/>
        <a:buChar char="•"/>
        <a:defRPr sz="1125"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6D4B1CCA-060F-3F4B-BCB8-04D8E5193A82}"/>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6953850" y="0"/>
            <a:ext cx="242897" cy="5143500"/>
          </a:xfrm>
          <a:prstGeom prst="rect">
            <a:avLst/>
          </a:prstGeom>
        </p:spPr>
      </p:pic>
      <p:grpSp>
        <p:nvGrpSpPr>
          <p:cNvPr id="7" name="Group 6">
            <a:extLst>
              <a:ext uri="{FF2B5EF4-FFF2-40B4-BE49-F238E27FC236}">
                <a16:creationId xmlns:a16="http://schemas.microsoft.com/office/drawing/2014/main" id="{43E19901-9CA9-A74D-A10C-E6DDD5F6161E}"/>
              </a:ext>
            </a:extLst>
          </p:cNvPr>
          <p:cNvGrpSpPr/>
          <p:nvPr userDrawn="1"/>
        </p:nvGrpSpPr>
        <p:grpSpPr>
          <a:xfrm>
            <a:off x="5622176" y="1"/>
            <a:ext cx="1235825" cy="1200150"/>
            <a:chOff x="10025268" y="-18034"/>
            <a:chExt cx="2124303" cy="1946080"/>
          </a:xfrm>
        </p:grpSpPr>
        <p:sp>
          <p:nvSpPr>
            <p:cNvPr id="8" name="Parallelogram 7">
              <a:extLst>
                <a:ext uri="{FF2B5EF4-FFF2-40B4-BE49-F238E27FC236}">
                  <a16:creationId xmlns:a16="http://schemas.microsoft.com/office/drawing/2014/main" id="{8B9FFAE0-8769-0A44-A20C-F3B67E5759BB}"/>
                </a:ext>
              </a:extLst>
            </p:cNvPr>
            <p:cNvSpPr/>
            <p:nvPr userDrawn="1"/>
          </p:nvSpPr>
          <p:spPr>
            <a:xfrm>
              <a:off x="10025268" y="-18034"/>
              <a:ext cx="1277643" cy="1946080"/>
            </a:xfrm>
            <a:prstGeom prst="parallelogram">
              <a:avLst>
                <a:gd name="adj" fmla="val 43349"/>
              </a:avLst>
            </a:prstGeom>
            <a:solidFill>
              <a:srgbClr val="0068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9" name="Parallelogram 8">
              <a:extLst>
                <a:ext uri="{FF2B5EF4-FFF2-40B4-BE49-F238E27FC236}">
                  <a16:creationId xmlns:a16="http://schemas.microsoft.com/office/drawing/2014/main" id="{70A6F7EE-B2C1-1042-BB35-3B3D6F9289B1}"/>
                </a:ext>
              </a:extLst>
            </p:cNvPr>
            <p:cNvSpPr/>
            <p:nvPr userDrawn="1"/>
          </p:nvSpPr>
          <p:spPr>
            <a:xfrm>
              <a:off x="10871928" y="-18034"/>
              <a:ext cx="1277643" cy="1946080"/>
            </a:xfrm>
            <a:prstGeom prst="parallelogram">
              <a:avLst>
                <a:gd name="adj" fmla="val 43349"/>
              </a:avLst>
            </a:prstGeom>
            <a:solidFill>
              <a:srgbClr val="009E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grpSp>
      <p:grpSp>
        <p:nvGrpSpPr>
          <p:cNvPr id="10" name="Group 9">
            <a:extLst>
              <a:ext uri="{FF2B5EF4-FFF2-40B4-BE49-F238E27FC236}">
                <a16:creationId xmlns:a16="http://schemas.microsoft.com/office/drawing/2014/main" id="{5D0297AA-3062-C446-8859-903ADFB6B38D}"/>
              </a:ext>
            </a:extLst>
          </p:cNvPr>
          <p:cNvGrpSpPr/>
          <p:nvPr userDrawn="1"/>
        </p:nvGrpSpPr>
        <p:grpSpPr>
          <a:xfrm>
            <a:off x="-9757" y="3944985"/>
            <a:ext cx="1235825" cy="1200150"/>
            <a:chOff x="10025268" y="-18034"/>
            <a:chExt cx="2124303" cy="1946080"/>
          </a:xfrm>
        </p:grpSpPr>
        <p:sp>
          <p:nvSpPr>
            <p:cNvPr id="15" name="Parallelogram 14">
              <a:extLst>
                <a:ext uri="{FF2B5EF4-FFF2-40B4-BE49-F238E27FC236}">
                  <a16:creationId xmlns:a16="http://schemas.microsoft.com/office/drawing/2014/main" id="{926C9E09-1833-2043-A6FC-C9C05B3977BF}"/>
                </a:ext>
              </a:extLst>
            </p:cNvPr>
            <p:cNvSpPr/>
            <p:nvPr userDrawn="1"/>
          </p:nvSpPr>
          <p:spPr>
            <a:xfrm>
              <a:off x="10025268" y="-18034"/>
              <a:ext cx="1277643" cy="1946080"/>
            </a:xfrm>
            <a:prstGeom prst="parallelogram">
              <a:avLst>
                <a:gd name="adj" fmla="val 43349"/>
              </a:avLst>
            </a:prstGeom>
            <a:solidFill>
              <a:srgbClr val="0068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6" name="Parallelogram 15">
              <a:extLst>
                <a:ext uri="{FF2B5EF4-FFF2-40B4-BE49-F238E27FC236}">
                  <a16:creationId xmlns:a16="http://schemas.microsoft.com/office/drawing/2014/main" id="{2A27BF2E-AC89-1940-B96E-BAF8E1253A47}"/>
                </a:ext>
              </a:extLst>
            </p:cNvPr>
            <p:cNvSpPr/>
            <p:nvPr userDrawn="1"/>
          </p:nvSpPr>
          <p:spPr>
            <a:xfrm>
              <a:off x="10871928" y="-18034"/>
              <a:ext cx="1277643" cy="1946080"/>
            </a:xfrm>
            <a:prstGeom prst="parallelogram">
              <a:avLst>
                <a:gd name="adj" fmla="val 43349"/>
              </a:avLst>
            </a:prstGeom>
            <a:solidFill>
              <a:srgbClr val="009E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grpSp>
    </p:spTree>
    <p:extLst>
      <p:ext uri="{BB962C8B-B14F-4D97-AF65-F5344CB8AC3E}">
        <p14:creationId xmlns:p14="http://schemas.microsoft.com/office/powerpoint/2010/main" val="2352218384"/>
      </p:ext>
    </p:extLst>
  </p:cSld>
  <p:clrMap bg1="lt1" tx1="dk1" bg2="lt2" tx2="dk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Lst>
  <p:hf hdr="0" ftr="0" dt="0"/>
  <p:txStyles>
    <p:titleStyle>
      <a:lvl1pPr algn="l" defTabSz="514350" rtl="0" eaLnBrk="1" latinLnBrk="0" hangingPunct="1">
        <a:spcBef>
          <a:spcPct val="0"/>
        </a:spcBef>
        <a:buNone/>
        <a:defRPr sz="2250" b="1" i="0" kern="1200">
          <a:solidFill>
            <a:srgbClr val="0067AC"/>
          </a:solidFill>
          <a:latin typeface="Arial" panose="020B0604020202020204" pitchFamily="34" charset="0"/>
          <a:ea typeface="+mj-ea"/>
          <a:cs typeface="Arial" panose="020B0604020202020204" pitchFamily="34" charset="0"/>
        </a:defRPr>
      </a:lvl1pPr>
    </p:titleStyle>
    <p:bodyStyle>
      <a:lvl1pPr marL="192881" indent="-192881" algn="l" defTabSz="514350" rtl="0" eaLnBrk="1" latinLnBrk="0" hangingPunct="1">
        <a:spcBef>
          <a:spcPct val="20000"/>
        </a:spcBef>
        <a:buClr>
          <a:srgbClr val="A0C65C"/>
        </a:buClr>
        <a:buFont typeface="Arial" panose="020B0604020202020204" pitchFamily="34" charset="0"/>
        <a:buChar char="•"/>
        <a:defRPr sz="1800" kern="1200">
          <a:solidFill>
            <a:schemeClr val="tx1">
              <a:lumMod val="65000"/>
              <a:lumOff val="35000"/>
            </a:schemeClr>
          </a:solidFill>
          <a:latin typeface="Arial"/>
          <a:ea typeface="+mn-ea"/>
          <a:cs typeface="+mn-cs"/>
        </a:defRPr>
      </a:lvl1pPr>
      <a:lvl2pPr marL="417910" indent="-160735" algn="l" defTabSz="514350" rtl="0" eaLnBrk="1" latinLnBrk="0" hangingPunct="1">
        <a:spcBef>
          <a:spcPct val="20000"/>
        </a:spcBef>
        <a:buClr>
          <a:srgbClr val="A0C65C"/>
        </a:buClr>
        <a:buFont typeface="Arial" panose="020B0604020202020204" pitchFamily="34" charset="0"/>
        <a:buChar char="•"/>
        <a:defRPr sz="1575" kern="1200">
          <a:solidFill>
            <a:schemeClr val="tx1">
              <a:lumMod val="65000"/>
              <a:lumOff val="35000"/>
            </a:schemeClr>
          </a:solidFill>
          <a:latin typeface="Arial"/>
          <a:ea typeface="+mn-ea"/>
          <a:cs typeface="+mn-cs"/>
        </a:defRPr>
      </a:lvl2pPr>
      <a:lvl3pPr marL="642938" indent="-128588" algn="l" defTabSz="514350" rtl="0" eaLnBrk="1" latinLnBrk="0" hangingPunct="1">
        <a:spcBef>
          <a:spcPct val="20000"/>
        </a:spcBef>
        <a:buClr>
          <a:srgbClr val="A0C65C"/>
        </a:buClr>
        <a:buFont typeface="Arial" panose="020B0604020202020204" pitchFamily="34" charset="0"/>
        <a:buChar char="•"/>
        <a:defRPr sz="1350" kern="1200">
          <a:solidFill>
            <a:schemeClr val="tx1">
              <a:lumMod val="65000"/>
              <a:lumOff val="35000"/>
            </a:schemeClr>
          </a:solidFill>
          <a:latin typeface="Arial"/>
          <a:ea typeface="+mn-ea"/>
          <a:cs typeface="+mn-cs"/>
        </a:defRPr>
      </a:lvl3pPr>
      <a:lvl4pPr marL="900113" indent="-128588" algn="l" defTabSz="514350" rtl="0" eaLnBrk="1" latinLnBrk="0" hangingPunct="1">
        <a:spcBef>
          <a:spcPct val="20000"/>
        </a:spcBef>
        <a:buClr>
          <a:srgbClr val="A0C65C"/>
        </a:buClr>
        <a:buFont typeface="Arial" panose="020B0604020202020204" pitchFamily="34" charset="0"/>
        <a:buChar char="•"/>
        <a:defRPr sz="1125" kern="1200">
          <a:solidFill>
            <a:schemeClr val="tx1">
              <a:lumMod val="65000"/>
              <a:lumOff val="35000"/>
            </a:schemeClr>
          </a:solidFill>
          <a:latin typeface="Arial"/>
          <a:ea typeface="+mn-ea"/>
          <a:cs typeface="+mn-cs"/>
        </a:defRPr>
      </a:lvl4pPr>
      <a:lvl5pPr marL="1157288" indent="-128588" algn="l" defTabSz="514350" rtl="0" eaLnBrk="1" latinLnBrk="0" hangingPunct="1">
        <a:spcBef>
          <a:spcPct val="20000"/>
        </a:spcBef>
        <a:buClr>
          <a:srgbClr val="A0C65C"/>
        </a:buClr>
        <a:buFont typeface="Arial" panose="020B0604020202020204" pitchFamily="34" charset="0"/>
        <a:buChar char="•"/>
        <a:defRPr sz="1125" kern="1200">
          <a:solidFill>
            <a:schemeClr val="tx1">
              <a:lumMod val="65000"/>
              <a:lumOff val="35000"/>
            </a:schemeClr>
          </a:solidFill>
          <a:latin typeface="Arial"/>
          <a:ea typeface="+mn-ea"/>
          <a:cs typeface="+mn-cs"/>
        </a:defRPr>
      </a:lvl5pPr>
      <a:lvl6pPr marL="1414463" indent="-128588" algn="l" defTabSz="514350" rtl="0" eaLnBrk="1" latinLnBrk="0" hangingPunct="1">
        <a:spcBef>
          <a:spcPct val="20000"/>
        </a:spcBef>
        <a:buFont typeface="Arial" panose="020B0604020202020204" pitchFamily="34" charset="0"/>
        <a:buChar char="•"/>
        <a:defRPr sz="1125" kern="1200">
          <a:solidFill>
            <a:schemeClr val="tx1"/>
          </a:solidFill>
          <a:latin typeface="+mn-lt"/>
          <a:ea typeface="+mn-ea"/>
          <a:cs typeface="+mn-cs"/>
        </a:defRPr>
      </a:lvl6pPr>
      <a:lvl7pPr marL="1671638" indent="-128588" algn="l" defTabSz="514350" rtl="0" eaLnBrk="1" latinLnBrk="0" hangingPunct="1">
        <a:spcBef>
          <a:spcPct val="20000"/>
        </a:spcBef>
        <a:buFont typeface="Arial" panose="020B0604020202020204" pitchFamily="34" charset="0"/>
        <a:buChar char="•"/>
        <a:defRPr sz="1125" kern="1200">
          <a:solidFill>
            <a:schemeClr val="tx1"/>
          </a:solidFill>
          <a:latin typeface="+mn-lt"/>
          <a:ea typeface="+mn-ea"/>
          <a:cs typeface="+mn-cs"/>
        </a:defRPr>
      </a:lvl7pPr>
      <a:lvl8pPr marL="1928813" indent="-128588" algn="l" defTabSz="514350" rtl="0" eaLnBrk="1" latinLnBrk="0" hangingPunct="1">
        <a:spcBef>
          <a:spcPct val="20000"/>
        </a:spcBef>
        <a:buFont typeface="Arial" panose="020B0604020202020204" pitchFamily="34" charset="0"/>
        <a:buChar char="•"/>
        <a:defRPr sz="1125" kern="1200">
          <a:solidFill>
            <a:schemeClr val="tx1"/>
          </a:solidFill>
          <a:latin typeface="+mn-lt"/>
          <a:ea typeface="+mn-ea"/>
          <a:cs typeface="+mn-cs"/>
        </a:defRPr>
      </a:lvl8pPr>
      <a:lvl9pPr marL="2185988" indent="-128588" algn="l" defTabSz="514350" rtl="0" eaLnBrk="1" latinLnBrk="0" hangingPunct="1">
        <a:spcBef>
          <a:spcPct val="20000"/>
        </a:spcBef>
        <a:buFont typeface="Arial" panose="020B0604020202020204" pitchFamily="34" charset="0"/>
        <a:buChar char="•"/>
        <a:defRPr sz="1125"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0.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4.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2.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4.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4.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4.xml"/></Relationships>
</file>

<file path=ppt/slides/_rels/slide105.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4.xml"/></Relationships>
</file>

<file path=ppt/slides/_rels/slide106.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4.xml"/></Relationships>
</file>

<file path=ppt/slides/_rels/slide107.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4.xml"/></Relationships>
</file>

<file path=ppt/slides/_rels/slide108.xml.rels><?xml version="1.0" encoding="UTF-8" standalone="yes"?>
<Relationships xmlns="http://schemas.openxmlformats.org/package/2006/relationships"><Relationship Id="rId2" Type="http://schemas.openxmlformats.org/officeDocument/2006/relationships/hyperlink" Target="mailto:hcdd@houstontx.gov" TargetMode="External"/><Relationship Id="rId1" Type="http://schemas.openxmlformats.org/officeDocument/2006/relationships/slideLayout" Target="../slideLayouts/slideLayout4.xml"/></Relationships>
</file>

<file path=ppt/slides/_rels/slide10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3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4.xml"/></Relationships>
</file>

<file path=ppt/slides/_rels/slide7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4.xml"/></Relationships>
</file>

<file path=ppt/slides/_rels/slide73.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37.xml"/></Relationships>
</file>

<file path=ppt/slides/_rels/slide74.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37.xml"/></Relationships>
</file>

<file path=ppt/slides/_rels/slide75.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37.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7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39.xml"/></Relationships>
</file>

<file path=ppt/slides/_rels/slide78.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37.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80.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8.xml"/></Relationships>
</file>

<file path=ppt/slides/_rels/slide81.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4.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3.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4.xml"/></Relationships>
</file>

<file path=ppt/slides/_rels/slide84.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4.xml"/></Relationships>
</file>

<file path=ppt/slides/_rels/slide85.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4.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7.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4.xml"/></Relationships>
</file>

<file path=ppt/slides/_rels/slide88.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4.xml"/></Relationships>
</file>

<file path=ppt/slides/_rels/slide89.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0.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4.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2.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4.xml"/></Relationships>
</file>

<file path=ppt/slides/_rels/slide93.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4.xml"/></Relationships>
</file>

<file path=ppt/slides/_rels/slide94.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4.xml"/></Relationships>
</file>

<file path=ppt/slides/_rels/slide95.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4.xml"/></Relationships>
</file>

<file path=ppt/slides/_rels/slide96.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4.xml"/></Relationships>
</file>

<file path=ppt/slides/_rels/slide97.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4.xml"/></Relationships>
</file>

<file path=ppt/slides/_rels/slide98.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4.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645CF3CC-EEDC-4C47-B1A6-531AC5E3E9A4}"/>
              </a:ext>
            </a:extLst>
          </p:cNvPr>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4" name="Title 3">
            <a:extLst>
              <a:ext uri="{FF2B5EF4-FFF2-40B4-BE49-F238E27FC236}">
                <a16:creationId xmlns:a16="http://schemas.microsoft.com/office/drawing/2014/main" id="{99E011DC-D15B-1046-A7A2-397F2FB8BE2F}"/>
              </a:ext>
            </a:extLst>
          </p:cNvPr>
          <p:cNvSpPr>
            <a:spLocks noGrp="1"/>
          </p:cNvSpPr>
          <p:nvPr>
            <p:ph type="title"/>
          </p:nvPr>
        </p:nvSpPr>
        <p:spPr>
          <a:prstGeom prst="rect">
            <a:avLst/>
          </a:prstGeom>
        </p:spPr>
        <p:txBody>
          <a:bodyPr>
            <a:noAutofit/>
          </a:bodyPr>
          <a:lstStyle/>
          <a:p>
            <a:r>
              <a:rPr lang="en-US" sz="2800" dirty="0">
                <a:latin typeface="Arial Black"/>
              </a:rPr>
              <a:t>Housing and Community </a:t>
            </a:r>
            <a:br>
              <a:rPr lang="en-US" sz="2800" dirty="0">
                <a:latin typeface="Arial Black"/>
              </a:rPr>
            </a:br>
            <a:r>
              <a:rPr lang="en-US" sz="2800" dirty="0">
                <a:latin typeface="Arial Black"/>
              </a:rPr>
              <a:t>Affairs Committee</a:t>
            </a:r>
            <a:endParaRPr lang="en-US" sz="2800" dirty="0"/>
          </a:p>
        </p:txBody>
      </p:sp>
      <p:sp>
        <p:nvSpPr>
          <p:cNvPr id="3" name="TextBox 2">
            <a:extLst>
              <a:ext uri="{FF2B5EF4-FFF2-40B4-BE49-F238E27FC236}">
                <a16:creationId xmlns:a16="http://schemas.microsoft.com/office/drawing/2014/main" id="{119A19AC-8C76-C343-8784-2BC52B9F68BE}"/>
              </a:ext>
            </a:extLst>
          </p:cNvPr>
          <p:cNvSpPr txBox="1"/>
          <p:nvPr/>
        </p:nvSpPr>
        <p:spPr>
          <a:xfrm>
            <a:off x="3206115" y="2955087"/>
            <a:ext cx="3214688" cy="684803"/>
          </a:xfrm>
          <a:prstGeom prst="rect">
            <a:avLst/>
          </a:prstGeom>
          <a:noFill/>
        </p:spPr>
        <p:txBody>
          <a:bodyPr wrap="square" lIns="68580" tIns="34290" rIns="68580" bIns="34290" rtlCol="0" anchor="t">
            <a:spAutoFit/>
          </a:bodyPr>
          <a:lstStyle/>
          <a:p>
            <a:pPr algn="r" defTabSz="514350">
              <a:defRPr/>
            </a:pPr>
            <a:r>
              <a:rPr lang="en-US" sz="2000" b="1" dirty="0">
                <a:solidFill>
                  <a:schemeClr val="bg1"/>
                </a:solidFill>
                <a:effectLst>
                  <a:outerShdw blurRad="38100" dist="38100" dir="2700000" algn="tl">
                    <a:srgbClr val="000000">
                      <a:alpha val="43137"/>
                    </a:srgbClr>
                  </a:outerShdw>
                </a:effectLst>
                <a:latin typeface="Arial"/>
                <a:cs typeface="Arial"/>
              </a:rPr>
              <a:t>Keith W. Bynam, Director June 21, 2022</a:t>
            </a:r>
            <a:endParaRPr lang="en-US" sz="2000" dirty="0">
              <a:solidFill>
                <a:schemeClr val="bg1"/>
              </a:solidFill>
              <a:cs typeface="Times New Roman"/>
            </a:endParaRPr>
          </a:p>
        </p:txBody>
      </p:sp>
    </p:spTree>
    <p:custDataLst>
      <p:tags r:id="rId1"/>
    </p:custDataLst>
    <p:extLst>
      <p:ext uri="{BB962C8B-B14F-4D97-AF65-F5344CB8AC3E}">
        <p14:creationId xmlns:p14="http://schemas.microsoft.com/office/powerpoint/2010/main" val="36488176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7DDABFCB-2896-4B98-B845-10A8E90DD1DA}"/>
              </a:ext>
            </a:extLst>
          </p:cNvPr>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3" name="Title 2">
            <a:extLst>
              <a:ext uri="{FF2B5EF4-FFF2-40B4-BE49-F238E27FC236}">
                <a16:creationId xmlns:a16="http://schemas.microsoft.com/office/drawing/2014/main" id="{83A932DF-CAFD-44F1-ADC9-17A615FCEF2C}"/>
              </a:ext>
            </a:extLst>
          </p:cNvPr>
          <p:cNvSpPr>
            <a:spLocks noGrp="1"/>
          </p:cNvSpPr>
          <p:nvPr>
            <p:ph type="title"/>
          </p:nvPr>
        </p:nvSpPr>
        <p:spPr>
          <a:xfrm>
            <a:off x="368833" y="205979"/>
            <a:ext cx="6293223" cy="716105"/>
          </a:xfrm>
        </p:spPr>
        <p:txBody>
          <a:bodyPr lIns="91440" tIns="45720" rIns="91440" bIns="45720" anchor="t"/>
          <a:lstStyle/>
          <a:p>
            <a:r>
              <a:rPr lang="en-US" dirty="0" err="1">
                <a:latin typeface="Arial"/>
                <a:cs typeface="Arial"/>
              </a:rPr>
              <a:t>III.a</a:t>
            </a:r>
            <a:r>
              <a:rPr lang="en-US" dirty="0">
                <a:latin typeface="Arial"/>
                <a:cs typeface="Arial"/>
              </a:rPr>
              <a:t>. Covenant House Texas </a:t>
            </a:r>
            <a:br>
              <a:rPr lang="en-US" dirty="0">
                <a:latin typeface="Arial"/>
                <a:cs typeface="Arial"/>
              </a:rPr>
            </a:br>
            <a:r>
              <a:rPr lang="en-US" dirty="0">
                <a:latin typeface="Arial"/>
                <a:cs typeface="Arial"/>
              </a:rPr>
              <a:t>(District C)</a:t>
            </a:r>
          </a:p>
        </p:txBody>
      </p:sp>
      <p:sp>
        <p:nvSpPr>
          <p:cNvPr id="5" name="TextBox 4">
            <a:extLst>
              <a:ext uri="{FF2B5EF4-FFF2-40B4-BE49-F238E27FC236}">
                <a16:creationId xmlns:a16="http://schemas.microsoft.com/office/drawing/2014/main" id="{E6147B60-A2CB-4EB1-8F68-1F09EDADB348}"/>
              </a:ext>
            </a:extLst>
          </p:cNvPr>
          <p:cNvSpPr txBox="1"/>
          <p:nvPr/>
        </p:nvSpPr>
        <p:spPr>
          <a:xfrm>
            <a:off x="453358" y="1147645"/>
            <a:ext cx="5916706" cy="2800767"/>
          </a:xfrm>
          <a:prstGeom prst="rect">
            <a:avLst/>
          </a:prstGeom>
          <a:noFill/>
        </p:spPr>
        <p:txBody>
          <a:bodyPr wrap="square">
            <a:spAutoFit/>
          </a:bodyPr>
          <a:lstStyle/>
          <a:p>
            <a:pPr marL="0" marR="0" algn="just">
              <a:spcBef>
                <a:spcPts val="0"/>
              </a:spcBef>
              <a:spcAft>
                <a:spcPts val="0"/>
              </a:spcAft>
            </a:pPr>
            <a:r>
              <a:rPr lang="en-US" sz="2000" dirty="0">
                <a:solidFill>
                  <a:schemeClr val="tx2">
                    <a:lumMod val="75000"/>
                  </a:schemeClr>
                </a:solidFill>
                <a:effectLst/>
                <a:latin typeface="Arial" panose="020B0604020202020204" pitchFamily="34" charset="0"/>
                <a:ea typeface="Arial" panose="020B0604020202020204" pitchFamily="34" charset="0"/>
                <a:cs typeface="Arial" panose="020B0604020202020204" pitchFamily="34" charset="0"/>
              </a:rPr>
              <a:t>This property is approximately 2.7 acres and is located at 1111 Lovett Boulevard, Houston, TX 77006, in the Montrose neighborhood. </a:t>
            </a:r>
          </a:p>
          <a:p>
            <a:pPr marL="0" marR="0" algn="just">
              <a:spcBef>
                <a:spcPts val="0"/>
              </a:spcBef>
              <a:spcAft>
                <a:spcPts val="0"/>
              </a:spcAft>
            </a:pPr>
            <a:endParaRPr lang="en-US" sz="800" dirty="0">
              <a:solidFill>
                <a:schemeClr val="tx2">
                  <a:lumMod val="75000"/>
                </a:schemeClr>
              </a:solidFill>
              <a:latin typeface="Arial" panose="020B0604020202020204" pitchFamily="34" charset="0"/>
              <a:ea typeface="Arial" panose="020B0604020202020204" pitchFamily="34" charset="0"/>
              <a:cs typeface="Arial" panose="020B0604020202020204" pitchFamily="34" charset="0"/>
            </a:endParaRPr>
          </a:p>
          <a:p>
            <a:pPr marL="0" marR="0" algn="just">
              <a:spcBef>
                <a:spcPts val="0"/>
              </a:spcBef>
              <a:spcAft>
                <a:spcPts val="0"/>
              </a:spcAft>
            </a:pPr>
            <a:r>
              <a:rPr lang="en-US" sz="2000" dirty="0">
                <a:solidFill>
                  <a:schemeClr val="tx2">
                    <a:lumMod val="75000"/>
                  </a:schemeClr>
                </a:solidFill>
                <a:effectLst/>
                <a:latin typeface="Arial" panose="020B0604020202020204" pitchFamily="34" charset="0"/>
                <a:ea typeface="Arial" panose="020B0604020202020204" pitchFamily="34" charset="0"/>
                <a:cs typeface="Arial" panose="020B0604020202020204" pitchFamily="34" charset="0"/>
              </a:rPr>
              <a:t>The structures on that property will be demolished and replaced with new construction. </a:t>
            </a:r>
          </a:p>
          <a:p>
            <a:pPr marL="0" marR="0" algn="just">
              <a:spcBef>
                <a:spcPts val="0"/>
              </a:spcBef>
              <a:spcAft>
                <a:spcPts val="0"/>
              </a:spcAft>
            </a:pPr>
            <a:endParaRPr lang="en-US" sz="800" dirty="0">
              <a:solidFill>
                <a:schemeClr val="tx2">
                  <a:lumMod val="75000"/>
                </a:schemeClr>
              </a:solidFill>
              <a:latin typeface="Arial" panose="020B0604020202020204" pitchFamily="34" charset="0"/>
              <a:ea typeface="Calibri" panose="020F0502020204030204" pitchFamily="34" charset="0"/>
              <a:cs typeface="Arial" panose="020B0604020202020204" pitchFamily="34" charset="0"/>
            </a:endParaRPr>
          </a:p>
          <a:p>
            <a:pPr algn="just"/>
            <a:r>
              <a:rPr lang="en-US" sz="2000" dirty="0">
                <a:solidFill>
                  <a:schemeClr val="tx2">
                    <a:lumMod val="75000"/>
                  </a:schemeClr>
                </a:solidFill>
                <a:effectLst/>
                <a:latin typeface="Arial" panose="020B0604020202020204" pitchFamily="34" charset="0"/>
                <a:ea typeface="Arial" panose="020B0604020202020204" pitchFamily="34" charset="0"/>
                <a:cs typeface="Arial" panose="020B0604020202020204" pitchFamily="34" charset="0"/>
              </a:rPr>
              <a:t>The proposed project will provide an updated shelter, medical and mental health clinic, and safer housing to accommodate youth.  </a:t>
            </a:r>
          </a:p>
        </p:txBody>
      </p:sp>
    </p:spTree>
    <p:extLst>
      <p:ext uri="{BB962C8B-B14F-4D97-AF65-F5344CB8AC3E}">
        <p14:creationId xmlns:p14="http://schemas.microsoft.com/office/powerpoint/2010/main" val="40607038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E3499857-1CEC-418D-B325-99D1C03E7C67}"/>
              </a:ext>
            </a:extLst>
          </p:cNvPr>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7" name="Title 6">
            <a:extLst>
              <a:ext uri="{FF2B5EF4-FFF2-40B4-BE49-F238E27FC236}">
                <a16:creationId xmlns:a16="http://schemas.microsoft.com/office/drawing/2014/main" id="{F2921517-0CFA-9B44-AC5A-C443393917AC}"/>
              </a:ext>
            </a:extLst>
          </p:cNvPr>
          <p:cNvSpPr>
            <a:spLocks noGrp="1"/>
          </p:cNvSpPr>
          <p:nvPr>
            <p:ph type="title"/>
          </p:nvPr>
        </p:nvSpPr>
        <p:spPr>
          <a:xfrm>
            <a:off x="276625" y="238205"/>
            <a:ext cx="6331643" cy="706931"/>
          </a:xfrm>
          <a:ln>
            <a:solidFill>
              <a:schemeClr val="accent1"/>
            </a:solidFill>
          </a:ln>
        </p:spPr>
        <p:txBody>
          <a:bodyPr lIns="91440" tIns="45720" rIns="91440" bIns="45720" anchor="t"/>
          <a:lstStyle/>
          <a:p>
            <a:pPr algn="ctr"/>
            <a:r>
              <a:rPr lang="en-US" sz="2400" dirty="0">
                <a:latin typeface="Arial"/>
                <a:cs typeface="Arial"/>
              </a:rPr>
              <a:t>Update: NHH Savoy</a:t>
            </a:r>
            <a:br>
              <a:rPr lang="en-US" sz="2400" dirty="0">
                <a:latin typeface="Arial"/>
                <a:cs typeface="Arial"/>
              </a:rPr>
            </a:br>
            <a:r>
              <a:rPr lang="en-US" sz="2000" dirty="0">
                <a:latin typeface="Arial"/>
                <a:cs typeface="Arial"/>
              </a:rPr>
              <a:t>6315 Savoy, Houston, 77036 (District J)</a:t>
            </a:r>
            <a:br>
              <a:rPr lang="en-US" sz="2000" dirty="0">
                <a:latin typeface="Arial"/>
                <a:cs typeface="Arial"/>
              </a:rPr>
            </a:br>
            <a:endParaRPr lang="en-US" sz="2000" dirty="0">
              <a:latin typeface="Arial"/>
              <a:cs typeface="Arial"/>
            </a:endParaRPr>
          </a:p>
        </p:txBody>
      </p:sp>
      <p:pic>
        <p:nvPicPr>
          <p:cNvPr id="4" name="Picture 3" descr="A picture containing building, sky, outdoor, construction&#10;&#10;Description automatically generated">
            <a:extLst>
              <a:ext uri="{FF2B5EF4-FFF2-40B4-BE49-F238E27FC236}">
                <a16:creationId xmlns:a16="http://schemas.microsoft.com/office/drawing/2014/main" id="{B1F32A70-1278-4CEC-BF30-2537B4E209C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9032" y="998924"/>
            <a:ext cx="5351929" cy="3567953"/>
          </a:xfrm>
          <a:prstGeom prst="rect">
            <a:avLst/>
          </a:prstGeom>
        </p:spPr>
      </p:pic>
    </p:spTree>
    <p:extLst>
      <p:ext uri="{BB962C8B-B14F-4D97-AF65-F5344CB8AC3E}">
        <p14:creationId xmlns:p14="http://schemas.microsoft.com/office/powerpoint/2010/main" val="34139660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E3499857-1CEC-418D-B325-99D1C03E7C67}"/>
              </a:ext>
            </a:extLst>
          </p:cNvPr>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7" name="Title 6">
            <a:extLst>
              <a:ext uri="{FF2B5EF4-FFF2-40B4-BE49-F238E27FC236}">
                <a16:creationId xmlns:a16="http://schemas.microsoft.com/office/drawing/2014/main" id="{F2921517-0CFA-9B44-AC5A-C443393917AC}"/>
              </a:ext>
            </a:extLst>
          </p:cNvPr>
          <p:cNvSpPr>
            <a:spLocks noGrp="1"/>
          </p:cNvSpPr>
          <p:nvPr>
            <p:ph type="title"/>
          </p:nvPr>
        </p:nvSpPr>
        <p:spPr>
          <a:xfrm>
            <a:off x="318567" y="238205"/>
            <a:ext cx="6289701" cy="829875"/>
          </a:xfrm>
          <a:ln>
            <a:solidFill>
              <a:schemeClr val="accent1"/>
            </a:solidFill>
          </a:ln>
        </p:spPr>
        <p:txBody>
          <a:bodyPr lIns="91440" tIns="45720" rIns="91440" bIns="45720" anchor="t"/>
          <a:lstStyle/>
          <a:p>
            <a:pPr algn="ctr"/>
            <a:r>
              <a:rPr lang="en-US" sz="2400" dirty="0">
                <a:latin typeface="Arial"/>
                <a:cs typeface="Arial"/>
              </a:rPr>
              <a:t>Update: </a:t>
            </a:r>
            <a:r>
              <a:rPr lang="en-US" sz="2800" dirty="0">
                <a:latin typeface="Arial"/>
                <a:cs typeface="Arial"/>
              </a:rPr>
              <a:t>Heritage Senior Residences</a:t>
            </a:r>
            <a:br>
              <a:rPr lang="en-US" sz="2800" dirty="0">
                <a:latin typeface="Arial"/>
                <a:cs typeface="Arial"/>
              </a:rPr>
            </a:br>
            <a:r>
              <a:rPr lang="en-US" sz="2000" dirty="0">
                <a:latin typeface="Arial"/>
                <a:cs typeface="Arial"/>
              </a:rPr>
              <a:t>1102 Moy, Houston, 77007 (District H)</a:t>
            </a:r>
            <a:br>
              <a:rPr lang="en-US" sz="2000" dirty="0">
                <a:latin typeface="Arial"/>
                <a:cs typeface="Arial"/>
              </a:rPr>
            </a:br>
            <a:br>
              <a:rPr lang="en-US" sz="2400" dirty="0">
                <a:latin typeface="Arial"/>
                <a:cs typeface="Arial"/>
              </a:rPr>
            </a:br>
            <a:br>
              <a:rPr lang="en-US" sz="2000" dirty="0">
                <a:latin typeface="Arial"/>
                <a:cs typeface="Arial"/>
              </a:rPr>
            </a:br>
            <a:endParaRPr lang="en-US" sz="2000" dirty="0">
              <a:latin typeface="Arial"/>
              <a:cs typeface="Arial"/>
            </a:endParaRPr>
          </a:p>
        </p:txBody>
      </p:sp>
      <p:sp>
        <p:nvSpPr>
          <p:cNvPr id="8" name="Title 6">
            <a:extLst>
              <a:ext uri="{FF2B5EF4-FFF2-40B4-BE49-F238E27FC236}">
                <a16:creationId xmlns:a16="http://schemas.microsoft.com/office/drawing/2014/main" id="{C2BF8629-7C5B-4290-BB7A-5D39D974F31B}"/>
              </a:ext>
            </a:extLst>
          </p:cNvPr>
          <p:cNvSpPr txBox="1">
            <a:spLocks/>
          </p:cNvSpPr>
          <p:nvPr/>
        </p:nvSpPr>
        <p:spPr>
          <a:xfrm>
            <a:off x="318567" y="1244816"/>
            <a:ext cx="6289701" cy="3142767"/>
          </a:xfrm>
          <a:prstGeom prst="rect">
            <a:avLst/>
          </a:prstGeom>
          <a:ln>
            <a:solidFill>
              <a:schemeClr val="accent1"/>
            </a:solidFill>
          </a:ln>
        </p:spPr>
        <p:txBody>
          <a:bodyPr lIns="91440" tIns="45720" rIns="91440" bIns="45720" anchor="t"/>
          <a:lstStyle>
            <a:lvl1pPr algn="l" defTabSz="514350" rtl="0" eaLnBrk="1" latinLnBrk="0" hangingPunct="1">
              <a:spcBef>
                <a:spcPct val="0"/>
              </a:spcBef>
              <a:buNone/>
              <a:defRPr sz="2250" b="1" i="0" kern="1200">
                <a:solidFill>
                  <a:srgbClr val="0067AC"/>
                </a:solidFill>
                <a:latin typeface="Arial" panose="020B0604020202020204" pitchFamily="34" charset="0"/>
                <a:ea typeface="+mj-ea"/>
                <a:cs typeface="Arial" panose="020B0604020202020204" pitchFamily="34" charset="0"/>
              </a:defRPr>
            </a:lvl1pPr>
          </a:lstStyle>
          <a:p>
            <a:pPr algn="ctr">
              <a:spcAft>
                <a:spcPts val="1200"/>
              </a:spcAft>
            </a:pPr>
            <a:r>
              <a:rPr lang="en-US" sz="2000" dirty="0">
                <a:latin typeface="Arial"/>
                <a:cs typeface="Arial"/>
              </a:rPr>
              <a:t>40% Complete as of May, 2022</a:t>
            </a:r>
          </a:p>
          <a:p>
            <a:pPr algn="ctr">
              <a:spcAft>
                <a:spcPts val="1200"/>
              </a:spcAft>
            </a:pPr>
            <a:r>
              <a:rPr lang="en-US" sz="2000" dirty="0">
                <a:latin typeface="Arial"/>
                <a:cs typeface="Arial"/>
              </a:rPr>
              <a:t>Total Number of Units: 135</a:t>
            </a:r>
          </a:p>
          <a:p>
            <a:pPr algn="ctr">
              <a:spcAft>
                <a:spcPts val="1200"/>
              </a:spcAft>
            </a:pPr>
            <a:r>
              <a:rPr lang="en-US" sz="2000" dirty="0">
                <a:latin typeface="Arial"/>
                <a:cs typeface="Arial"/>
              </a:rPr>
              <a:t>Total Restricted Units: 94 (30% - 80% AMI)</a:t>
            </a:r>
          </a:p>
          <a:p>
            <a:pPr algn="ctr">
              <a:spcAft>
                <a:spcPts val="1200"/>
              </a:spcAft>
            </a:pPr>
            <a:r>
              <a:rPr lang="en-US" sz="2000" dirty="0">
                <a:latin typeface="Arial"/>
                <a:cs typeface="Arial"/>
              </a:rPr>
              <a:t>Total Project Cost: $40,356,370.00</a:t>
            </a:r>
          </a:p>
          <a:p>
            <a:pPr algn="ctr">
              <a:spcAft>
                <a:spcPts val="1200"/>
              </a:spcAft>
            </a:pPr>
            <a:r>
              <a:rPr lang="en-US" sz="2000" dirty="0">
                <a:latin typeface="Arial"/>
                <a:cs typeface="Arial"/>
              </a:rPr>
              <a:t>HCDD Funding: $14,350,000.00 (CDBG </a:t>
            </a:r>
            <a:r>
              <a:rPr lang="en-US" sz="2000">
                <a:latin typeface="Arial"/>
                <a:cs typeface="Arial"/>
              </a:rPr>
              <a:t>- DR17</a:t>
            </a:r>
            <a:r>
              <a:rPr lang="en-US" sz="2000" dirty="0">
                <a:latin typeface="Arial"/>
                <a:cs typeface="Arial"/>
              </a:rPr>
              <a:t>)</a:t>
            </a:r>
          </a:p>
          <a:p>
            <a:pPr algn="ctr">
              <a:spcAft>
                <a:spcPts val="1200"/>
              </a:spcAft>
            </a:pPr>
            <a:r>
              <a:rPr lang="en-US" sz="2000" dirty="0">
                <a:latin typeface="Arial"/>
                <a:cs typeface="Arial"/>
              </a:rPr>
              <a:t>Developer: Ensemble Holdings, LLC.</a:t>
            </a:r>
          </a:p>
          <a:p>
            <a:pPr algn="ctr">
              <a:spcAft>
                <a:spcPts val="1200"/>
              </a:spcAft>
            </a:pPr>
            <a:r>
              <a:rPr lang="en-US" sz="2000" dirty="0">
                <a:latin typeface="Arial"/>
                <a:cs typeface="Arial"/>
              </a:rPr>
              <a:t>Architect: </a:t>
            </a:r>
            <a:r>
              <a:rPr lang="en-US" sz="2000" dirty="0" err="1">
                <a:latin typeface="Arial"/>
                <a:cs typeface="Arial"/>
              </a:rPr>
              <a:t>Mucasey</a:t>
            </a:r>
            <a:r>
              <a:rPr lang="en-US" sz="2000" dirty="0">
                <a:latin typeface="Arial"/>
                <a:cs typeface="Arial"/>
              </a:rPr>
              <a:t> &amp; Associates Architects</a:t>
            </a:r>
          </a:p>
        </p:txBody>
      </p:sp>
    </p:spTree>
    <p:extLst>
      <p:ext uri="{BB962C8B-B14F-4D97-AF65-F5344CB8AC3E}">
        <p14:creationId xmlns:p14="http://schemas.microsoft.com/office/powerpoint/2010/main" val="28756591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E3499857-1CEC-418D-B325-99D1C03E7C67}"/>
              </a:ext>
            </a:extLst>
          </p:cNvPr>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7" name="Title 6">
            <a:extLst>
              <a:ext uri="{FF2B5EF4-FFF2-40B4-BE49-F238E27FC236}">
                <a16:creationId xmlns:a16="http://schemas.microsoft.com/office/drawing/2014/main" id="{F2921517-0CFA-9B44-AC5A-C443393917AC}"/>
              </a:ext>
            </a:extLst>
          </p:cNvPr>
          <p:cNvSpPr>
            <a:spLocks noGrp="1"/>
          </p:cNvSpPr>
          <p:nvPr>
            <p:ph type="title"/>
          </p:nvPr>
        </p:nvSpPr>
        <p:spPr>
          <a:xfrm>
            <a:off x="276625" y="238205"/>
            <a:ext cx="6331643" cy="706931"/>
          </a:xfrm>
          <a:ln>
            <a:solidFill>
              <a:schemeClr val="accent1"/>
            </a:solidFill>
          </a:ln>
        </p:spPr>
        <p:txBody>
          <a:bodyPr lIns="91440" tIns="45720" rIns="91440" bIns="45720" anchor="t"/>
          <a:lstStyle/>
          <a:p>
            <a:pPr algn="ctr"/>
            <a:r>
              <a:rPr lang="en-US" sz="2400" dirty="0">
                <a:latin typeface="Arial"/>
                <a:cs typeface="Arial"/>
              </a:rPr>
              <a:t>Update: Heritage Senior Residences</a:t>
            </a:r>
            <a:br>
              <a:rPr lang="en-US" sz="2400" dirty="0">
                <a:latin typeface="Arial"/>
                <a:cs typeface="Arial"/>
              </a:rPr>
            </a:br>
            <a:r>
              <a:rPr lang="en-US" sz="2000" dirty="0">
                <a:latin typeface="Arial"/>
                <a:cs typeface="Arial"/>
              </a:rPr>
              <a:t>1102 Moy, Houston, 77007 (District H)</a:t>
            </a:r>
            <a:br>
              <a:rPr lang="en-US" sz="2000" dirty="0">
                <a:latin typeface="Arial"/>
                <a:cs typeface="Arial"/>
              </a:rPr>
            </a:br>
            <a:endParaRPr lang="en-US" sz="2000" dirty="0">
              <a:latin typeface="Arial"/>
              <a:cs typeface="Arial"/>
            </a:endParaRPr>
          </a:p>
        </p:txBody>
      </p:sp>
      <p:pic>
        <p:nvPicPr>
          <p:cNvPr id="10" name="Picture 9" descr="A building that has been destroyed&#10;&#10;Description automatically generated with low confidence">
            <a:extLst>
              <a:ext uri="{FF2B5EF4-FFF2-40B4-BE49-F238E27FC236}">
                <a16:creationId xmlns:a16="http://schemas.microsoft.com/office/drawing/2014/main" id="{52AF0D6C-784C-491F-BA90-CEE884DF24E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5467" y="1006608"/>
            <a:ext cx="5227065" cy="3484710"/>
          </a:xfrm>
          <a:prstGeom prst="rect">
            <a:avLst/>
          </a:prstGeom>
        </p:spPr>
      </p:pic>
    </p:spTree>
    <p:extLst>
      <p:ext uri="{BB962C8B-B14F-4D97-AF65-F5344CB8AC3E}">
        <p14:creationId xmlns:p14="http://schemas.microsoft.com/office/powerpoint/2010/main" val="2253584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E3499857-1CEC-418D-B325-99D1C03E7C67}"/>
              </a:ext>
            </a:extLst>
          </p:cNvPr>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7" name="Title 6">
            <a:extLst>
              <a:ext uri="{FF2B5EF4-FFF2-40B4-BE49-F238E27FC236}">
                <a16:creationId xmlns:a16="http://schemas.microsoft.com/office/drawing/2014/main" id="{F2921517-0CFA-9B44-AC5A-C443393917AC}"/>
              </a:ext>
            </a:extLst>
          </p:cNvPr>
          <p:cNvSpPr>
            <a:spLocks noGrp="1"/>
          </p:cNvSpPr>
          <p:nvPr>
            <p:ph type="title"/>
          </p:nvPr>
        </p:nvSpPr>
        <p:spPr>
          <a:xfrm>
            <a:off x="318567" y="238205"/>
            <a:ext cx="6289701" cy="829875"/>
          </a:xfrm>
          <a:ln>
            <a:solidFill>
              <a:schemeClr val="accent1"/>
            </a:solidFill>
          </a:ln>
        </p:spPr>
        <p:txBody>
          <a:bodyPr lIns="91440" tIns="45720" rIns="91440" bIns="45720" anchor="t"/>
          <a:lstStyle/>
          <a:p>
            <a:pPr algn="ctr"/>
            <a:r>
              <a:rPr lang="en-US" sz="2400" dirty="0">
                <a:latin typeface="Arial"/>
                <a:cs typeface="Arial"/>
              </a:rPr>
              <a:t>Update: Gale Winds Apartments Rehab</a:t>
            </a:r>
            <a:br>
              <a:rPr lang="en-US" sz="2800" dirty="0">
                <a:latin typeface="Arial"/>
                <a:cs typeface="Arial"/>
              </a:rPr>
            </a:br>
            <a:r>
              <a:rPr lang="en-US" sz="2000" dirty="0">
                <a:latin typeface="Arial"/>
                <a:cs typeface="Arial"/>
              </a:rPr>
              <a:t>5005 Irvington, Houston, 77009 (District H)</a:t>
            </a:r>
            <a:br>
              <a:rPr lang="en-US" sz="2400" dirty="0">
                <a:latin typeface="Arial"/>
                <a:cs typeface="Arial"/>
              </a:rPr>
            </a:br>
            <a:br>
              <a:rPr lang="en-US" sz="2400" dirty="0">
                <a:latin typeface="Arial"/>
                <a:cs typeface="Arial"/>
              </a:rPr>
            </a:br>
            <a:br>
              <a:rPr lang="en-US" sz="2000" dirty="0">
                <a:latin typeface="Arial"/>
                <a:cs typeface="Arial"/>
              </a:rPr>
            </a:br>
            <a:endParaRPr lang="en-US" sz="2000" dirty="0">
              <a:latin typeface="Arial"/>
              <a:cs typeface="Arial"/>
            </a:endParaRPr>
          </a:p>
        </p:txBody>
      </p:sp>
      <p:sp>
        <p:nvSpPr>
          <p:cNvPr id="8" name="Title 6">
            <a:extLst>
              <a:ext uri="{FF2B5EF4-FFF2-40B4-BE49-F238E27FC236}">
                <a16:creationId xmlns:a16="http://schemas.microsoft.com/office/drawing/2014/main" id="{C2BF8629-7C5B-4290-BB7A-5D39D974F31B}"/>
              </a:ext>
            </a:extLst>
          </p:cNvPr>
          <p:cNvSpPr txBox="1">
            <a:spLocks/>
          </p:cNvSpPr>
          <p:nvPr/>
        </p:nvSpPr>
        <p:spPr>
          <a:xfrm>
            <a:off x="318567" y="1244816"/>
            <a:ext cx="6289701" cy="3142767"/>
          </a:xfrm>
          <a:prstGeom prst="rect">
            <a:avLst/>
          </a:prstGeom>
          <a:ln>
            <a:solidFill>
              <a:schemeClr val="accent1"/>
            </a:solidFill>
          </a:ln>
        </p:spPr>
        <p:txBody>
          <a:bodyPr lIns="91440" tIns="45720" rIns="91440" bIns="45720" anchor="t"/>
          <a:lstStyle>
            <a:lvl1pPr algn="l" defTabSz="514350" rtl="0" eaLnBrk="1" latinLnBrk="0" hangingPunct="1">
              <a:spcBef>
                <a:spcPct val="0"/>
              </a:spcBef>
              <a:buNone/>
              <a:defRPr sz="2250" b="1" i="0" kern="1200">
                <a:solidFill>
                  <a:srgbClr val="0067AC"/>
                </a:solidFill>
                <a:latin typeface="Arial" panose="020B0604020202020204" pitchFamily="34" charset="0"/>
                <a:ea typeface="+mj-ea"/>
                <a:cs typeface="Arial" panose="020B0604020202020204" pitchFamily="34" charset="0"/>
              </a:defRPr>
            </a:lvl1pPr>
          </a:lstStyle>
          <a:p>
            <a:pPr algn="ctr">
              <a:spcAft>
                <a:spcPts val="1200"/>
              </a:spcAft>
            </a:pPr>
            <a:r>
              <a:rPr lang="en-US" sz="2000" dirty="0">
                <a:latin typeface="Arial"/>
                <a:cs typeface="Arial"/>
              </a:rPr>
              <a:t>100% Complete as of May, 2022</a:t>
            </a:r>
          </a:p>
          <a:p>
            <a:pPr algn="ctr">
              <a:spcAft>
                <a:spcPts val="1200"/>
              </a:spcAft>
            </a:pPr>
            <a:r>
              <a:rPr lang="en-US" sz="2000" dirty="0">
                <a:latin typeface="Arial"/>
                <a:cs typeface="Arial"/>
              </a:rPr>
              <a:t>Total Number of Units: 18</a:t>
            </a:r>
          </a:p>
          <a:p>
            <a:pPr algn="ctr">
              <a:spcAft>
                <a:spcPts val="1200"/>
              </a:spcAft>
            </a:pPr>
            <a:r>
              <a:rPr lang="en-US" sz="2000" dirty="0">
                <a:latin typeface="Arial"/>
                <a:cs typeface="Arial"/>
              </a:rPr>
              <a:t>Total Restricted Units: 10 (30% - 80% AMI)</a:t>
            </a:r>
          </a:p>
          <a:p>
            <a:pPr algn="ctr">
              <a:spcAft>
                <a:spcPts val="1200"/>
              </a:spcAft>
            </a:pPr>
            <a:r>
              <a:rPr lang="en-US" sz="2000" dirty="0">
                <a:latin typeface="Arial"/>
                <a:cs typeface="Arial"/>
              </a:rPr>
              <a:t>Total Project Cost: $3,304,988.00</a:t>
            </a:r>
          </a:p>
          <a:p>
            <a:pPr algn="ctr">
              <a:spcAft>
                <a:spcPts val="1200"/>
              </a:spcAft>
            </a:pPr>
            <a:r>
              <a:rPr lang="en-US" sz="2000" dirty="0">
                <a:latin typeface="Arial"/>
                <a:cs typeface="Arial"/>
              </a:rPr>
              <a:t>HCDD Funding: $1,650,000.00 (CDBG </a:t>
            </a:r>
            <a:r>
              <a:rPr lang="en-US" sz="2000">
                <a:latin typeface="Arial"/>
                <a:cs typeface="Arial"/>
              </a:rPr>
              <a:t>- DR17</a:t>
            </a:r>
            <a:r>
              <a:rPr lang="en-US" sz="2000" dirty="0">
                <a:latin typeface="Arial"/>
                <a:cs typeface="Arial"/>
              </a:rPr>
              <a:t>)</a:t>
            </a:r>
          </a:p>
          <a:p>
            <a:pPr algn="ctr">
              <a:spcAft>
                <a:spcPts val="1200"/>
              </a:spcAft>
            </a:pPr>
            <a:r>
              <a:rPr lang="en-US" sz="2000" dirty="0">
                <a:latin typeface="Arial"/>
                <a:cs typeface="Arial"/>
              </a:rPr>
              <a:t>Developer: Avenue CDC</a:t>
            </a:r>
          </a:p>
          <a:p>
            <a:pPr algn="ctr">
              <a:spcAft>
                <a:spcPts val="1200"/>
              </a:spcAft>
            </a:pPr>
            <a:r>
              <a:rPr lang="en-US" sz="2000" dirty="0">
                <a:latin typeface="Arial"/>
                <a:cs typeface="Arial"/>
              </a:rPr>
              <a:t>Architect: Avenue CDC</a:t>
            </a:r>
            <a:endParaRPr lang="en-US" sz="2000" dirty="0">
              <a:highlight>
                <a:srgbClr val="FFFF00"/>
              </a:highlight>
              <a:latin typeface="Arial"/>
              <a:cs typeface="Arial"/>
            </a:endParaRPr>
          </a:p>
        </p:txBody>
      </p:sp>
    </p:spTree>
    <p:extLst>
      <p:ext uri="{BB962C8B-B14F-4D97-AF65-F5344CB8AC3E}">
        <p14:creationId xmlns:p14="http://schemas.microsoft.com/office/powerpoint/2010/main" val="5334565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E3499857-1CEC-418D-B325-99D1C03E7C67}"/>
              </a:ext>
            </a:extLst>
          </p:cNvPr>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7" name="Title 6">
            <a:extLst>
              <a:ext uri="{FF2B5EF4-FFF2-40B4-BE49-F238E27FC236}">
                <a16:creationId xmlns:a16="http://schemas.microsoft.com/office/drawing/2014/main" id="{F2921517-0CFA-9B44-AC5A-C443393917AC}"/>
              </a:ext>
            </a:extLst>
          </p:cNvPr>
          <p:cNvSpPr>
            <a:spLocks noGrp="1"/>
          </p:cNvSpPr>
          <p:nvPr>
            <p:ph type="title"/>
          </p:nvPr>
        </p:nvSpPr>
        <p:spPr>
          <a:xfrm>
            <a:off x="276625" y="238205"/>
            <a:ext cx="6331643" cy="706931"/>
          </a:xfrm>
          <a:ln>
            <a:solidFill>
              <a:schemeClr val="accent1"/>
            </a:solidFill>
          </a:ln>
        </p:spPr>
        <p:txBody>
          <a:bodyPr lIns="91440" tIns="45720" rIns="91440" bIns="45720" anchor="t"/>
          <a:lstStyle/>
          <a:p>
            <a:pPr algn="ctr"/>
            <a:r>
              <a:rPr lang="en-US" sz="2400" dirty="0">
                <a:latin typeface="Arial"/>
                <a:cs typeface="Arial"/>
              </a:rPr>
              <a:t>Update: Gale Winds Apartments</a:t>
            </a:r>
            <a:br>
              <a:rPr lang="en-US" sz="2400" dirty="0">
                <a:latin typeface="Arial"/>
                <a:cs typeface="Arial"/>
              </a:rPr>
            </a:br>
            <a:r>
              <a:rPr lang="en-US" sz="2000" dirty="0">
                <a:latin typeface="Arial"/>
                <a:cs typeface="Arial"/>
              </a:rPr>
              <a:t>5005 Irvington, Houston, 77009 (District H)</a:t>
            </a:r>
            <a:br>
              <a:rPr lang="en-US" sz="2000" dirty="0">
                <a:latin typeface="Arial"/>
                <a:cs typeface="Arial"/>
              </a:rPr>
            </a:br>
            <a:endParaRPr lang="en-US" sz="2000" dirty="0">
              <a:latin typeface="Arial"/>
              <a:cs typeface="Arial"/>
            </a:endParaRPr>
          </a:p>
        </p:txBody>
      </p:sp>
      <p:pic>
        <p:nvPicPr>
          <p:cNvPr id="5" name="Picture 4" descr="A building with a sign in front of it&#10;&#10;Description automatically generated with low confidence">
            <a:extLst>
              <a:ext uri="{FF2B5EF4-FFF2-40B4-BE49-F238E27FC236}">
                <a16:creationId xmlns:a16="http://schemas.microsoft.com/office/drawing/2014/main" id="{96C740C2-607D-4F10-AEB9-55CDCDA38F97}"/>
              </a:ext>
            </a:extLst>
          </p:cNvPr>
          <p:cNvPicPr>
            <a:picLocks noChangeAspect="1"/>
          </p:cNvPicPr>
          <p:nvPr/>
        </p:nvPicPr>
        <p:blipFill rotWithShape="1">
          <a:blip r:embed="rId2">
            <a:extLst>
              <a:ext uri="{28A0092B-C50C-407E-A947-70E740481C1C}">
                <a14:useLocalDpi xmlns:a14="http://schemas.microsoft.com/office/drawing/2010/main" val="0"/>
              </a:ext>
            </a:extLst>
          </a:blip>
          <a:srcRect t="9212"/>
          <a:stretch/>
        </p:blipFill>
        <p:spPr>
          <a:xfrm>
            <a:off x="526357" y="983556"/>
            <a:ext cx="5823819" cy="3524878"/>
          </a:xfrm>
          <a:prstGeom prst="rect">
            <a:avLst/>
          </a:prstGeom>
        </p:spPr>
      </p:pic>
    </p:spTree>
    <p:extLst>
      <p:ext uri="{BB962C8B-B14F-4D97-AF65-F5344CB8AC3E}">
        <p14:creationId xmlns:p14="http://schemas.microsoft.com/office/powerpoint/2010/main" val="25183918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E3499857-1CEC-418D-B325-99D1C03E7C67}"/>
              </a:ext>
            </a:extLst>
          </p:cNvPr>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7" name="Title 6">
            <a:extLst>
              <a:ext uri="{FF2B5EF4-FFF2-40B4-BE49-F238E27FC236}">
                <a16:creationId xmlns:a16="http://schemas.microsoft.com/office/drawing/2014/main" id="{F2921517-0CFA-9B44-AC5A-C443393917AC}"/>
              </a:ext>
            </a:extLst>
          </p:cNvPr>
          <p:cNvSpPr>
            <a:spLocks noGrp="1"/>
          </p:cNvSpPr>
          <p:nvPr>
            <p:ph type="title"/>
          </p:nvPr>
        </p:nvSpPr>
        <p:spPr>
          <a:xfrm>
            <a:off x="342900" y="243676"/>
            <a:ext cx="6172200" cy="656456"/>
          </a:xfrm>
        </p:spPr>
        <p:txBody>
          <a:bodyPr lIns="91440" tIns="45720" rIns="91440" bIns="45720" anchor="t"/>
          <a:lstStyle/>
          <a:p>
            <a:pPr algn="ctr"/>
            <a:r>
              <a:rPr lang="en-US" sz="2000">
                <a:latin typeface="Arial"/>
                <a:cs typeface="Arial"/>
              </a:rPr>
              <a:t>Single Family: Home Repair Program &amp;</a:t>
            </a:r>
            <a:br>
              <a:rPr lang="en-US" sz="2000">
                <a:latin typeface="Arial"/>
                <a:cs typeface="Arial"/>
              </a:rPr>
            </a:br>
            <a:r>
              <a:rPr lang="en-US" sz="2000">
                <a:latin typeface="Arial"/>
                <a:cs typeface="Arial"/>
              </a:rPr>
              <a:t>Homebuyer Choice Program </a:t>
            </a:r>
            <a:br>
              <a:rPr lang="en-US" sz="2000">
                <a:latin typeface="Arial"/>
                <a:cs typeface="Arial"/>
              </a:rPr>
            </a:br>
            <a:endParaRPr lang="en-US" sz="2000">
              <a:latin typeface="Arial"/>
              <a:cs typeface="Arial"/>
            </a:endParaRPr>
          </a:p>
        </p:txBody>
      </p:sp>
      <p:pic>
        <p:nvPicPr>
          <p:cNvPr id="4" name="Picture 3" descr="A picture containing text, grass, outdoor&#10;&#10;Description automatically generated">
            <a:extLst>
              <a:ext uri="{FF2B5EF4-FFF2-40B4-BE49-F238E27FC236}">
                <a16:creationId xmlns:a16="http://schemas.microsoft.com/office/drawing/2014/main" id="{BB2B6503-76F1-40C6-A380-5E0C80F8DF41}"/>
              </a:ext>
            </a:extLst>
          </p:cNvPr>
          <p:cNvPicPr>
            <a:picLocks noChangeAspect="1"/>
          </p:cNvPicPr>
          <p:nvPr/>
        </p:nvPicPr>
        <p:blipFill rotWithShape="1">
          <a:blip r:embed="rId2">
            <a:extLst>
              <a:ext uri="{28A0092B-C50C-407E-A947-70E740481C1C}">
                <a14:useLocalDpi xmlns:a14="http://schemas.microsoft.com/office/drawing/2010/main" val="0"/>
              </a:ext>
            </a:extLst>
          </a:blip>
          <a:srcRect l="13891" t="25703" r="11942" b="8771"/>
          <a:stretch/>
        </p:blipFill>
        <p:spPr>
          <a:xfrm>
            <a:off x="407255" y="975872"/>
            <a:ext cx="6040470" cy="3557705"/>
          </a:xfrm>
          <a:prstGeom prst="rect">
            <a:avLst/>
          </a:prstGeom>
        </p:spPr>
      </p:pic>
    </p:spTree>
    <p:extLst>
      <p:ext uri="{BB962C8B-B14F-4D97-AF65-F5344CB8AC3E}">
        <p14:creationId xmlns:p14="http://schemas.microsoft.com/office/powerpoint/2010/main" val="15805573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E3499857-1CEC-418D-B325-99D1C03E7C67}"/>
              </a:ext>
            </a:extLst>
          </p:cNvPr>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7" name="Title 6">
            <a:extLst>
              <a:ext uri="{FF2B5EF4-FFF2-40B4-BE49-F238E27FC236}">
                <a16:creationId xmlns:a16="http://schemas.microsoft.com/office/drawing/2014/main" id="{F2921517-0CFA-9B44-AC5A-C443393917AC}"/>
              </a:ext>
            </a:extLst>
          </p:cNvPr>
          <p:cNvSpPr>
            <a:spLocks noGrp="1"/>
          </p:cNvSpPr>
          <p:nvPr>
            <p:ph type="title"/>
          </p:nvPr>
        </p:nvSpPr>
        <p:spPr>
          <a:xfrm>
            <a:off x="227640" y="222839"/>
            <a:ext cx="6403682" cy="691562"/>
          </a:xfrm>
        </p:spPr>
        <p:txBody>
          <a:bodyPr lIns="91440" tIns="45720" rIns="91440" bIns="45720" anchor="t"/>
          <a:lstStyle/>
          <a:p>
            <a:pPr algn="ctr"/>
            <a:r>
              <a:rPr lang="en-US" sz="2000" dirty="0">
                <a:latin typeface="Arial"/>
                <a:cs typeface="Arial"/>
              </a:rPr>
              <a:t>Home Repair Program – Key Exchange</a:t>
            </a:r>
            <a:br>
              <a:rPr lang="en-US" sz="2000" dirty="0">
                <a:latin typeface="Arial"/>
                <a:cs typeface="Arial"/>
              </a:rPr>
            </a:br>
            <a:r>
              <a:rPr lang="en-US" sz="2000" dirty="0" err="1">
                <a:latin typeface="Arial"/>
                <a:cs typeface="Arial"/>
              </a:rPr>
              <a:t>Herridge</a:t>
            </a:r>
            <a:r>
              <a:rPr lang="en-US" sz="2000" dirty="0">
                <a:latin typeface="Arial"/>
                <a:cs typeface="Arial"/>
              </a:rPr>
              <a:t> Street, Independence Heights (District H)</a:t>
            </a:r>
          </a:p>
        </p:txBody>
      </p:sp>
      <p:pic>
        <p:nvPicPr>
          <p:cNvPr id="5" name="Picture 4" descr="A picture containing outdoor, grass, house, building&#10;&#10;Description automatically generated">
            <a:extLst>
              <a:ext uri="{FF2B5EF4-FFF2-40B4-BE49-F238E27FC236}">
                <a16:creationId xmlns:a16="http://schemas.microsoft.com/office/drawing/2014/main" id="{22B6C491-6990-4F9C-9348-FDE460099B3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6483" y="1008049"/>
            <a:ext cx="5248194" cy="3498796"/>
          </a:xfrm>
          <a:prstGeom prst="rect">
            <a:avLst/>
          </a:prstGeom>
        </p:spPr>
      </p:pic>
    </p:spTree>
    <p:extLst>
      <p:ext uri="{BB962C8B-B14F-4D97-AF65-F5344CB8AC3E}">
        <p14:creationId xmlns:p14="http://schemas.microsoft.com/office/powerpoint/2010/main" val="17456526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E3499857-1CEC-418D-B325-99D1C03E7C67}"/>
              </a:ext>
            </a:extLst>
          </p:cNvPr>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7" name="Title 6">
            <a:extLst>
              <a:ext uri="{FF2B5EF4-FFF2-40B4-BE49-F238E27FC236}">
                <a16:creationId xmlns:a16="http://schemas.microsoft.com/office/drawing/2014/main" id="{F2921517-0CFA-9B44-AC5A-C443393917AC}"/>
              </a:ext>
            </a:extLst>
          </p:cNvPr>
          <p:cNvSpPr>
            <a:spLocks noGrp="1"/>
          </p:cNvSpPr>
          <p:nvPr>
            <p:ph type="title"/>
          </p:nvPr>
        </p:nvSpPr>
        <p:spPr>
          <a:xfrm>
            <a:off x="304479" y="222839"/>
            <a:ext cx="6342209" cy="691562"/>
          </a:xfrm>
        </p:spPr>
        <p:txBody>
          <a:bodyPr lIns="91440" tIns="45720" rIns="91440" bIns="45720" anchor="t"/>
          <a:lstStyle/>
          <a:p>
            <a:pPr algn="ctr"/>
            <a:r>
              <a:rPr lang="en-US" sz="2000" dirty="0">
                <a:latin typeface="Arial"/>
                <a:cs typeface="Arial"/>
              </a:rPr>
              <a:t>Home Repair Program – Key Exchange</a:t>
            </a:r>
            <a:br>
              <a:rPr lang="en-US" sz="2000" dirty="0">
                <a:latin typeface="Arial"/>
                <a:cs typeface="Arial"/>
              </a:rPr>
            </a:br>
            <a:r>
              <a:rPr lang="en-US" sz="2000" dirty="0" err="1">
                <a:latin typeface="Arial"/>
                <a:cs typeface="Arial"/>
              </a:rPr>
              <a:t>Herridge</a:t>
            </a:r>
            <a:r>
              <a:rPr lang="en-US" sz="2000" dirty="0">
                <a:latin typeface="Arial"/>
                <a:cs typeface="Arial"/>
              </a:rPr>
              <a:t> Street, Independence Heights (District H)</a:t>
            </a:r>
          </a:p>
        </p:txBody>
      </p:sp>
      <p:pic>
        <p:nvPicPr>
          <p:cNvPr id="4" name="Picture 3" descr="A person with a mask on his face in a kitchen&#10;&#10;Description automatically generated with low confidence">
            <a:extLst>
              <a:ext uri="{FF2B5EF4-FFF2-40B4-BE49-F238E27FC236}">
                <a16:creationId xmlns:a16="http://schemas.microsoft.com/office/drawing/2014/main" id="{5BCA3AC7-40A3-4635-9886-C111BF9671A1}"/>
              </a:ext>
            </a:extLst>
          </p:cNvPr>
          <p:cNvPicPr>
            <a:picLocks noChangeAspect="1"/>
          </p:cNvPicPr>
          <p:nvPr/>
        </p:nvPicPr>
        <p:blipFill rotWithShape="1">
          <a:blip r:embed="rId2">
            <a:extLst>
              <a:ext uri="{28A0092B-C50C-407E-A947-70E740481C1C}">
                <a14:useLocalDpi xmlns:a14="http://schemas.microsoft.com/office/drawing/2010/main" val="0"/>
              </a:ext>
            </a:extLst>
          </a:blip>
          <a:srcRect t="6258"/>
          <a:stretch/>
        </p:blipFill>
        <p:spPr>
          <a:xfrm>
            <a:off x="645298" y="968189"/>
            <a:ext cx="5567404" cy="3479319"/>
          </a:xfrm>
          <a:prstGeom prst="rect">
            <a:avLst/>
          </a:prstGeom>
        </p:spPr>
      </p:pic>
    </p:spTree>
    <p:extLst>
      <p:ext uri="{BB962C8B-B14F-4D97-AF65-F5344CB8AC3E}">
        <p14:creationId xmlns:p14="http://schemas.microsoft.com/office/powerpoint/2010/main" val="41671758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68DE26FF-04EA-46AB-B408-F0E50A4315D4}"/>
              </a:ext>
            </a:extLst>
          </p:cNvPr>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7" name="Title 6">
            <a:extLst>
              <a:ext uri="{FF2B5EF4-FFF2-40B4-BE49-F238E27FC236}">
                <a16:creationId xmlns:a16="http://schemas.microsoft.com/office/drawing/2014/main" id="{F2921517-0CFA-9B44-AC5A-C443393917AC}"/>
              </a:ext>
            </a:extLst>
          </p:cNvPr>
          <p:cNvSpPr>
            <a:spLocks noGrp="1"/>
          </p:cNvSpPr>
          <p:nvPr>
            <p:ph type="title"/>
          </p:nvPr>
        </p:nvSpPr>
        <p:spPr>
          <a:xfrm>
            <a:off x="253573" y="341151"/>
            <a:ext cx="6408483" cy="611669"/>
          </a:xfrm>
        </p:spPr>
        <p:txBody>
          <a:bodyPr/>
          <a:lstStyle/>
          <a:p>
            <a:pPr algn="ctr"/>
            <a:r>
              <a:rPr lang="en-US" sz="2800" dirty="0"/>
              <a:t>For More Info on HCDD’s Projects…</a:t>
            </a:r>
          </a:p>
        </p:txBody>
      </p:sp>
      <p:sp>
        <p:nvSpPr>
          <p:cNvPr id="9" name="TextBox 8">
            <a:extLst>
              <a:ext uri="{FF2B5EF4-FFF2-40B4-BE49-F238E27FC236}">
                <a16:creationId xmlns:a16="http://schemas.microsoft.com/office/drawing/2014/main" id="{A194891B-551D-4A19-9209-C207E7AC2D9A}"/>
              </a:ext>
            </a:extLst>
          </p:cNvPr>
          <p:cNvSpPr txBox="1"/>
          <p:nvPr/>
        </p:nvSpPr>
        <p:spPr>
          <a:xfrm>
            <a:off x="435109" y="1570952"/>
            <a:ext cx="5950324" cy="461665"/>
          </a:xfrm>
          <a:prstGeom prst="rect">
            <a:avLst/>
          </a:prstGeom>
          <a:noFill/>
        </p:spPr>
        <p:txBody>
          <a:bodyPr wrap="square">
            <a:spAutoFit/>
          </a:bodyPr>
          <a:lstStyle/>
          <a:p>
            <a:pPr algn="ctr"/>
            <a:r>
              <a:rPr lang="en-US" sz="2400" dirty="0">
                <a:solidFill>
                  <a:schemeClr val="tx2">
                    <a:lumMod val="75000"/>
                  </a:schemeClr>
                </a:solidFill>
                <a:latin typeface="+mj-lt"/>
              </a:rPr>
              <a:t>https://www.flickr.com/photos/houstonhcdd</a:t>
            </a:r>
          </a:p>
        </p:txBody>
      </p:sp>
      <p:sp>
        <p:nvSpPr>
          <p:cNvPr id="10" name="TextBox 9">
            <a:extLst>
              <a:ext uri="{FF2B5EF4-FFF2-40B4-BE49-F238E27FC236}">
                <a16:creationId xmlns:a16="http://schemas.microsoft.com/office/drawing/2014/main" id="{00031B19-5932-45BD-B7B0-EC17D10E5A99}"/>
              </a:ext>
            </a:extLst>
          </p:cNvPr>
          <p:cNvSpPr txBox="1"/>
          <p:nvPr/>
        </p:nvSpPr>
        <p:spPr>
          <a:xfrm>
            <a:off x="1206392" y="2569497"/>
            <a:ext cx="4426003" cy="1569660"/>
          </a:xfrm>
          <a:prstGeom prst="rect">
            <a:avLst/>
          </a:prstGeom>
          <a:noFill/>
        </p:spPr>
        <p:txBody>
          <a:bodyPr wrap="square">
            <a:spAutoFit/>
          </a:bodyPr>
          <a:lstStyle/>
          <a:p>
            <a:pPr algn="ctr"/>
            <a:r>
              <a:rPr lang="en-US" sz="2400" b="0" i="0" dirty="0">
                <a:solidFill>
                  <a:schemeClr val="tx2">
                    <a:lumMod val="75000"/>
                  </a:schemeClr>
                </a:solidFill>
                <a:effectLst/>
                <a:latin typeface="+mj-lt"/>
              </a:rPr>
              <a:t>2100 Travis Street, 9th Floor</a:t>
            </a:r>
            <a:br>
              <a:rPr lang="en-US" sz="2400" dirty="0">
                <a:solidFill>
                  <a:schemeClr val="tx2">
                    <a:lumMod val="75000"/>
                  </a:schemeClr>
                </a:solidFill>
                <a:latin typeface="+mj-lt"/>
              </a:rPr>
            </a:br>
            <a:r>
              <a:rPr lang="en-US" sz="2400" b="0" i="0" dirty="0">
                <a:solidFill>
                  <a:schemeClr val="tx2">
                    <a:lumMod val="75000"/>
                  </a:schemeClr>
                </a:solidFill>
                <a:effectLst/>
                <a:latin typeface="+mj-lt"/>
              </a:rPr>
              <a:t>Houston, TX 77002</a:t>
            </a:r>
            <a:br>
              <a:rPr lang="en-US" sz="2400" dirty="0">
                <a:solidFill>
                  <a:schemeClr val="tx2">
                    <a:lumMod val="75000"/>
                  </a:schemeClr>
                </a:solidFill>
                <a:latin typeface="+mj-lt"/>
              </a:rPr>
            </a:br>
            <a:r>
              <a:rPr lang="en-US" sz="2400" b="0" i="0" dirty="0">
                <a:solidFill>
                  <a:schemeClr val="tx2">
                    <a:lumMod val="75000"/>
                  </a:schemeClr>
                </a:solidFill>
                <a:effectLst/>
                <a:latin typeface="+mj-lt"/>
              </a:rPr>
              <a:t>832-394-6200</a:t>
            </a:r>
          </a:p>
          <a:p>
            <a:pPr algn="ctr"/>
            <a:r>
              <a:rPr lang="en-US" sz="2400" b="0" i="0" u="none" strike="noStrike" dirty="0">
                <a:solidFill>
                  <a:schemeClr val="tx2">
                    <a:lumMod val="75000"/>
                  </a:schemeClr>
                </a:solidFill>
                <a:effectLst/>
                <a:latin typeface="+mj-lt"/>
                <a:hlinkClick r:id="rId2">
                  <a:extLst>
                    <a:ext uri="{A12FA001-AC4F-418D-AE19-62706E023703}">
                      <ahyp:hlinkClr xmlns:ahyp="http://schemas.microsoft.com/office/drawing/2018/hyperlinkcolor" val="tx"/>
                    </a:ext>
                  </a:extLst>
                </a:hlinkClick>
              </a:rPr>
              <a:t>hcdd@houstontx.gov</a:t>
            </a:r>
            <a:endParaRPr lang="en-US" sz="2400" dirty="0">
              <a:solidFill>
                <a:schemeClr val="tx2">
                  <a:lumMod val="75000"/>
                </a:schemeClr>
              </a:solidFill>
              <a:latin typeface="+mj-lt"/>
            </a:endParaRPr>
          </a:p>
        </p:txBody>
      </p:sp>
    </p:spTree>
    <p:extLst>
      <p:ext uri="{BB962C8B-B14F-4D97-AF65-F5344CB8AC3E}">
        <p14:creationId xmlns:p14="http://schemas.microsoft.com/office/powerpoint/2010/main" val="31737748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68DE26FF-04EA-46AB-B408-F0E50A4315D4}"/>
              </a:ext>
            </a:extLst>
          </p:cNvPr>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7" name="Title 6">
            <a:extLst>
              <a:ext uri="{FF2B5EF4-FFF2-40B4-BE49-F238E27FC236}">
                <a16:creationId xmlns:a16="http://schemas.microsoft.com/office/drawing/2014/main" id="{F2921517-0CFA-9B44-AC5A-C443393917AC}"/>
              </a:ext>
            </a:extLst>
          </p:cNvPr>
          <p:cNvSpPr>
            <a:spLocks noGrp="1"/>
          </p:cNvSpPr>
          <p:nvPr>
            <p:ph type="title"/>
          </p:nvPr>
        </p:nvSpPr>
        <p:spPr>
          <a:xfrm>
            <a:off x="342900" y="341151"/>
            <a:ext cx="6172200" cy="857250"/>
          </a:xfrm>
        </p:spPr>
        <p:txBody>
          <a:bodyPr/>
          <a:lstStyle/>
          <a:p>
            <a:r>
              <a:rPr lang="en-US" sz="3600"/>
              <a:t>Comments &amp; Questions</a:t>
            </a:r>
          </a:p>
        </p:txBody>
      </p:sp>
      <p:grpSp>
        <p:nvGrpSpPr>
          <p:cNvPr id="4" name="Group 3">
            <a:extLst>
              <a:ext uri="{FF2B5EF4-FFF2-40B4-BE49-F238E27FC236}">
                <a16:creationId xmlns:a16="http://schemas.microsoft.com/office/drawing/2014/main" id="{508B4B84-8ED5-374E-93BE-D31C0BD78B92}"/>
              </a:ext>
            </a:extLst>
          </p:cNvPr>
          <p:cNvGrpSpPr/>
          <p:nvPr/>
        </p:nvGrpSpPr>
        <p:grpSpPr>
          <a:xfrm>
            <a:off x="1356270" y="2008574"/>
            <a:ext cx="4666562" cy="1672879"/>
            <a:chOff x="1752600" y="1657350"/>
            <a:chExt cx="5715001" cy="1981200"/>
          </a:xfrm>
        </p:grpSpPr>
        <p:pic>
          <p:nvPicPr>
            <p:cNvPr id="6" name="Picture 5">
              <a:extLst>
                <a:ext uri="{FF2B5EF4-FFF2-40B4-BE49-F238E27FC236}">
                  <a16:creationId xmlns:a16="http://schemas.microsoft.com/office/drawing/2014/main" id="{50166C14-E502-4246-9F0F-7129DC74AB4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752600" y="1657350"/>
              <a:ext cx="1981200" cy="1981200"/>
            </a:xfrm>
            <a:prstGeom prst="rect">
              <a:avLst/>
            </a:prstGeom>
          </p:spPr>
        </p:pic>
        <p:pic>
          <p:nvPicPr>
            <p:cNvPr id="8" name="Picture 7">
              <a:extLst>
                <a:ext uri="{FF2B5EF4-FFF2-40B4-BE49-F238E27FC236}">
                  <a16:creationId xmlns:a16="http://schemas.microsoft.com/office/drawing/2014/main" id="{4B44F707-4A55-144A-B372-F8A706833D9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419601" y="1711569"/>
              <a:ext cx="3048000" cy="1857375"/>
            </a:xfrm>
            <a:prstGeom prst="rect">
              <a:avLst/>
            </a:prstGeom>
          </p:spPr>
        </p:pic>
      </p:grpSp>
    </p:spTree>
    <p:extLst>
      <p:ext uri="{BB962C8B-B14F-4D97-AF65-F5344CB8AC3E}">
        <p14:creationId xmlns:p14="http://schemas.microsoft.com/office/powerpoint/2010/main" val="2562782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7DDABFCB-2896-4B98-B845-10A8E90DD1DA}"/>
              </a:ext>
            </a:extLst>
          </p:cNvPr>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3" name="Title 2">
            <a:extLst>
              <a:ext uri="{FF2B5EF4-FFF2-40B4-BE49-F238E27FC236}">
                <a16:creationId xmlns:a16="http://schemas.microsoft.com/office/drawing/2014/main" id="{83A932DF-CAFD-44F1-ADC9-17A615FCEF2C}"/>
              </a:ext>
            </a:extLst>
          </p:cNvPr>
          <p:cNvSpPr>
            <a:spLocks noGrp="1"/>
          </p:cNvSpPr>
          <p:nvPr>
            <p:ph type="title"/>
          </p:nvPr>
        </p:nvSpPr>
        <p:spPr>
          <a:xfrm>
            <a:off x="368833" y="205979"/>
            <a:ext cx="6293223" cy="716105"/>
          </a:xfrm>
        </p:spPr>
        <p:txBody>
          <a:bodyPr lIns="91440" tIns="45720" rIns="91440" bIns="45720" anchor="t"/>
          <a:lstStyle/>
          <a:p>
            <a:r>
              <a:rPr lang="en-US" dirty="0" err="1">
                <a:latin typeface="Arial"/>
                <a:cs typeface="Arial"/>
              </a:rPr>
              <a:t>III.a</a:t>
            </a:r>
            <a:r>
              <a:rPr lang="en-US" dirty="0">
                <a:latin typeface="Arial"/>
                <a:cs typeface="Arial"/>
              </a:rPr>
              <a:t>. Covenant House Texas </a:t>
            </a:r>
            <a:br>
              <a:rPr lang="en-US" dirty="0">
                <a:latin typeface="Arial"/>
                <a:cs typeface="Arial"/>
              </a:rPr>
            </a:br>
            <a:r>
              <a:rPr lang="en-US" dirty="0">
                <a:latin typeface="Arial"/>
                <a:cs typeface="Arial"/>
              </a:rPr>
              <a:t>(District C)</a:t>
            </a:r>
          </a:p>
        </p:txBody>
      </p:sp>
      <p:sp>
        <p:nvSpPr>
          <p:cNvPr id="5" name="TextBox 4">
            <a:extLst>
              <a:ext uri="{FF2B5EF4-FFF2-40B4-BE49-F238E27FC236}">
                <a16:creationId xmlns:a16="http://schemas.microsoft.com/office/drawing/2014/main" id="{E6147B60-A2CB-4EB1-8F68-1F09EDADB348}"/>
              </a:ext>
            </a:extLst>
          </p:cNvPr>
          <p:cNvSpPr txBox="1"/>
          <p:nvPr/>
        </p:nvSpPr>
        <p:spPr>
          <a:xfrm>
            <a:off x="484094" y="1170697"/>
            <a:ext cx="5916706" cy="2677656"/>
          </a:xfrm>
          <a:prstGeom prst="rect">
            <a:avLst/>
          </a:prstGeom>
          <a:noFill/>
        </p:spPr>
        <p:txBody>
          <a:bodyPr wrap="square" lIns="91440" tIns="45720" rIns="91440" bIns="45720" anchor="t">
            <a:spAutoFit/>
          </a:bodyPr>
          <a:lstStyle/>
          <a:p>
            <a:pPr algn="just"/>
            <a:r>
              <a:rPr lang="en-US" sz="2000" dirty="0">
                <a:solidFill>
                  <a:schemeClr val="tx2">
                    <a:lumMod val="75000"/>
                  </a:schemeClr>
                </a:solidFill>
                <a:effectLst/>
                <a:latin typeface="Arial"/>
                <a:ea typeface="Arial" panose="020B0604020202020204" pitchFamily="34" charset="0"/>
                <a:cs typeface="Arial"/>
              </a:rPr>
              <a:t>Amenities will include a large commercial kitchen and cafeteria, career center with computers and internet, outdoor courtyard and recreational facilities.</a:t>
            </a:r>
            <a:r>
              <a:rPr lang="en-US" sz="2000" dirty="0">
                <a:solidFill>
                  <a:schemeClr val="tx2">
                    <a:lumMod val="75000"/>
                  </a:schemeClr>
                </a:solidFill>
                <a:latin typeface="Arial"/>
                <a:ea typeface="Arial" panose="020B0604020202020204" pitchFamily="34" charset="0"/>
                <a:cs typeface="Arial"/>
              </a:rPr>
              <a:t>  </a:t>
            </a:r>
            <a:endParaRPr lang="en-US" sz="2000" dirty="0">
              <a:solidFill>
                <a:schemeClr val="tx2">
                  <a:lumMod val="75000"/>
                </a:schemeClr>
              </a:solidFill>
              <a:effectLst/>
              <a:latin typeface="Arial"/>
              <a:ea typeface="Arial" panose="020B0604020202020204" pitchFamily="34" charset="0"/>
              <a:cs typeface="Arial" panose="020B0604020202020204" pitchFamily="34" charset="0"/>
            </a:endParaRPr>
          </a:p>
          <a:p>
            <a:pPr marL="0" marR="0" algn="just">
              <a:spcBef>
                <a:spcPts val="0"/>
              </a:spcBef>
              <a:spcAft>
                <a:spcPts val="0"/>
              </a:spcAft>
            </a:pPr>
            <a:endParaRPr lang="en-US" sz="800" dirty="0">
              <a:solidFill>
                <a:schemeClr val="tx2">
                  <a:lumMod val="75000"/>
                </a:schemeClr>
              </a:solidFill>
              <a:latin typeface="Arial" panose="020B0604020202020204" pitchFamily="34" charset="0"/>
              <a:ea typeface="Arial" panose="020B0604020202020204" pitchFamily="34" charset="0"/>
              <a:cs typeface="Arial" panose="020B0604020202020204" pitchFamily="34" charset="0"/>
            </a:endParaRPr>
          </a:p>
          <a:p>
            <a:pPr marL="0" marR="0" algn="just">
              <a:spcBef>
                <a:spcPts val="0"/>
              </a:spcBef>
              <a:spcAft>
                <a:spcPts val="0"/>
              </a:spcAft>
            </a:pPr>
            <a:r>
              <a:rPr lang="en-US" sz="2000" dirty="0">
                <a:solidFill>
                  <a:schemeClr val="tx2">
                    <a:lumMod val="75000"/>
                  </a:schemeClr>
                </a:solidFill>
                <a:effectLst/>
                <a:latin typeface="Arial" panose="020B0604020202020204" pitchFamily="34" charset="0"/>
                <a:ea typeface="Arial" panose="020B0604020202020204" pitchFamily="34" charset="0"/>
                <a:cs typeface="Arial" panose="020B0604020202020204" pitchFamily="34" charset="0"/>
              </a:rPr>
              <a:t>Age-appropriate areas for infants and toddlers, art and music rooms, library, digital library, two office spaces, and larger multipurpose rooms for youth activities. </a:t>
            </a:r>
            <a:endParaRPr lang="en-US" sz="2000" dirty="0">
              <a:solidFill>
                <a:schemeClr val="tx2">
                  <a:lumMod val="75000"/>
                </a:schemeClr>
              </a:solidFill>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41381216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7DDABFCB-2896-4B98-B845-10A8E90DD1DA}"/>
              </a:ext>
            </a:extLst>
          </p:cNvPr>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3" name="Title 2">
            <a:extLst>
              <a:ext uri="{FF2B5EF4-FFF2-40B4-BE49-F238E27FC236}">
                <a16:creationId xmlns:a16="http://schemas.microsoft.com/office/drawing/2014/main" id="{83A932DF-CAFD-44F1-ADC9-17A615FCEF2C}"/>
              </a:ext>
            </a:extLst>
          </p:cNvPr>
          <p:cNvSpPr>
            <a:spLocks noGrp="1"/>
          </p:cNvSpPr>
          <p:nvPr>
            <p:ph type="title"/>
          </p:nvPr>
        </p:nvSpPr>
        <p:spPr>
          <a:xfrm>
            <a:off x="368833" y="205979"/>
            <a:ext cx="6293223" cy="716105"/>
          </a:xfrm>
        </p:spPr>
        <p:txBody>
          <a:bodyPr lIns="91440" tIns="45720" rIns="91440" bIns="45720" anchor="t"/>
          <a:lstStyle/>
          <a:p>
            <a:r>
              <a:rPr lang="en-US" dirty="0" err="1">
                <a:latin typeface="Arial"/>
                <a:cs typeface="Arial"/>
              </a:rPr>
              <a:t>III.a</a:t>
            </a:r>
            <a:r>
              <a:rPr lang="en-US" dirty="0">
                <a:latin typeface="Arial"/>
                <a:cs typeface="Arial"/>
              </a:rPr>
              <a:t>. Covenant House Texas </a:t>
            </a:r>
            <a:br>
              <a:rPr lang="en-US" dirty="0">
                <a:latin typeface="Arial"/>
                <a:cs typeface="Arial"/>
              </a:rPr>
            </a:br>
            <a:r>
              <a:rPr lang="en-US" dirty="0">
                <a:latin typeface="Arial"/>
                <a:cs typeface="Arial"/>
              </a:rPr>
              <a:t>(District C)</a:t>
            </a:r>
          </a:p>
        </p:txBody>
      </p:sp>
      <p:sp>
        <p:nvSpPr>
          <p:cNvPr id="5" name="TextBox 4">
            <a:extLst>
              <a:ext uri="{FF2B5EF4-FFF2-40B4-BE49-F238E27FC236}">
                <a16:creationId xmlns:a16="http://schemas.microsoft.com/office/drawing/2014/main" id="{1F47856A-B31C-49AE-9E2B-C9320C656FF0}"/>
              </a:ext>
            </a:extLst>
          </p:cNvPr>
          <p:cNvSpPr txBox="1"/>
          <p:nvPr/>
        </p:nvSpPr>
        <p:spPr>
          <a:xfrm>
            <a:off x="453358" y="1168674"/>
            <a:ext cx="5909022" cy="3108543"/>
          </a:xfrm>
          <a:prstGeom prst="rect">
            <a:avLst/>
          </a:prstGeom>
          <a:noFill/>
        </p:spPr>
        <p:txBody>
          <a:bodyPr wrap="square">
            <a:spAutoFit/>
          </a:bodyPr>
          <a:lstStyle/>
          <a:p>
            <a:pPr marL="0" marR="0" algn="just">
              <a:spcBef>
                <a:spcPts val="0"/>
              </a:spcBef>
              <a:spcAft>
                <a:spcPts val="0"/>
              </a:spcAft>
            </a:pPr>
            <a:r>
              <a:rPr lang="en-US" sz="2000" dirty="0">
                <a:solidFill>
                  <a:schemeClr val="tx2">
                    <a:lumMod val="75000"/>
                  </a:schemeClr>
                </a:solidFill>
                <a:effectLst/>
                <a:latin typeface="Arial" panose="020B0604020202020204" pitchFamily="34" charset="0"/>
                <a:ea typeface="Arial" panose="020B0604020202020204" pitchFamily="34" charset="0"/>
                <a:cs typeface="Arial" panose="020B0604020202020204" pitchFamily="34" charset="0"/>
              </a:rPr>
              <a:t>CHT was founded as an affiliated site of Covenant House International in 1983 to meet the needs of homeless youth in Houston.</a:t>
            </a:r>
          </a:p>
          <a:p>
            <a:pPr marL="0" marR="0" algn="just">
              <a:spcBef>
                <a:spcPts val="0"/>
              </a:spcBef>
              <a:spcAft>
                <a:spcPts val="0"/>
              </a:spcAft>
            </a:pPr>
            <a:endParaRPr lang="en-US" sz="800" dirty="0">
              <a:solidFill>
                <a:schemeClr val="tx2">
                  <a:lumMod val="75000"/>
                </a:schemeClr>
              </a:solidFill>
              <a:latin typeface="Arial" panose="020B0604020202020204" pitchFamily="34" charset="0"/>
              <a:ea typeface="Arial" panose="020B0604020202020204" pitchFamily="34" charset="0"/>
              <a:cs typeface="Arial" panose="020B0604020202020204" pitchFamily="34" charset="0"/>
            </a:endParaRPr>
          </a:p>
          <a:p>
            <a:pPr marL="0" marR="0" algn="just">
              <a:spcBef>
                <a:spcPts val="0"/>
              </a:spcBef>
              <a:spcAft>
                <a:spcPts val="0"/>
              </a:spcAft>
            </a:pPr>
            <a:r>
              <a:rPr lang="en-US" sz="2000" dirty="0">
                <a:solidFill>
                  <a:schemeClr val="tx2">
                    <a:lumMod val="75000"/>
                  </a:schemeClr>
                </a:solidFill>
                <a:effectLst/>
                <a:latin typeface="Arial" panose="020B0604020202020204" pitchFamily="34" charset="0"/>
                <a:ea typeface="Arial" panose="020B0604020202020204" pitchFamily="34" charset="0"/>
                <a:cs typeface="Arial" panose="020B0604020202020204" pitchFamily="34" charset="0"/>
              </a:rPr>
              <a:t>CHT provides emergency shelter and support services to the greater Houston area 24-hours/365-days a year. </a:t>
            </a:r>
          </a:p>
          <a:p>
            <a:pPr marL="0" marR="0" algn="just">
              <a:spcBef>
                <a:spcPts val="0"/>
              </a:spcBef>
              <a:spcAft>
                <a:spcPts val="0"/>
              </a:spcAft>
            </a:pPr>
            <a:endParaRPr lang="en-US" sz="800" dirty="0">
              <a:solidFill>
                <a:schemeClr val="tx2">
                  <a:lumMod val="75000"/>
                </a:schemeClr>
              </a:solidFill>
              <a:latin typeface="Arial" panose="020B0604020202020204" pitchFamily="34" charset="0"/>
              <a:ea typeface="Arial" panose="020B0604020202020204" pitchFamily="34" charset="0"/>
              <a:cs typeface="Arial" panose="020B0604020202020204" pitchFamily="34" charset="0"/>
            </a:endParaRPr>
          </a:p>
          <a:p>
            <a:pPr marL="0" marR="0" algn="just">
              <a:spcBef>
                <a:spcPts val="0"/>
              </a:spcBef>
              <a:spcAft>
                <a:spcPts val="0"/>
              </a:spcAft>
            </a:pPr>
            <a:r>
              <a:rPr lang="en-US" sz="2000" dirty="0">
                <a:solidFill>
                  <a:schemeClr val="tx2">
                    <a:lumMod val="75000"/>
                  </a:schemeClr>
                </a:solidFill>
                <a:effectLst/>
                <a:latin typeface="Arial" panose="020B0604020202020204" pitchFamily="34" charset="0"/>
                <a:ea typeface="Arial" panose="020B0604020202020204" pitchFamily="34" charset="0"/>
                <a:cs typeface="Arial" panose="020B0604020202020204" pitchFamily="34" charset="0"/>
              </a:rPr>
              <a:t>CHT is dedicated to the protection of all homeless unsheltered youth, whether or not they are residents of the facility. </a:t>
            </a:r>
            <a:endParaRPr lang="en-US" sz="2000" dirty="0">
              <a:solidFill>
                <a:schemeClr val="tx2">
                  <a:lumMod val="75000"/>
                </a:schemeClr>
              </a:solidFill>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9463405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7DDABFCB-2896-4B98-B845-10A8E90DD1DA}"/>
              </a:ext>
            </a:extLst>
          </p:cNvPr>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3" name="Title 2">
            <a:extLst>
              <a:ext uri="{FF2B5EF4-FFF2-40B4-BE49-F238E27FC236}">
                <a16:creationId xmlns:a16="http://schemas.microsoft.com/office/drawing/2014/main" id="{83A932DF-CAFD-44F1-ADC9-17A615FCEF2C}"/>
              </a:ext>
            </a:extLst>
          </p:cNvPr>
          <p:cNvSpPr>
            <a:spLocks noGrp="1"/>
          </p:cNvSpPr>
          <p:nvPr>
            <p:ph type="title"/>
          </p:nvPr>
        </p:nvSpPr>
        <p:spPr>
          <a:xfrm>
            <a:off x="368833" y="205979"/>
            <a:ext cx="6293223" cy="716105"/>
          </a:xfrm>
        </p:spPr>
        <p:txBody>
          <a:bodyPr lIns="91440" tIns="45720" rIns="91440" bIns="45720" anchor="t"/>
          <a:lstStyle/>
          <a:p>
            <a:r>
              <a:rPr lang="en-US" dirty="0" err="1">
                <a:latin typeface="Arial"/>
                <a:cs typeface="Arial"/>
              </a:rPr>
              <a:t>III.a</a:t>
            </a:r>
            <a:r>
              <a:rPr lang="en-US" dirty="0">
                <a:latin typeface="Arial"/>
                <a:cs typeface="Arial"/>
              </a:rPr>
              <a:t>. Covenant House Texas </a:t>
            </a:r>
            <a:br>
              <a:rPr lang="en-US" dirty="0">
                <a:latin typeface="Arial"/>
                <a:cs typeface="Arial"/>
              </a:rPr>
            </a:br>
            <a:r>
              <a:rPr lang="en-US" dirty="0">
                <a:latin typeface="Arial"/>
                <a:cs typeface="Arial"/>
              </a:rPr>
              <a:t>(District C)</a:t>
            </a:r>
          </a:p>
        </p:txBody>
      </p:sp>
      <p:graphicFrame>
        <p:nvGraphicFramePr>
          <p:cNvPr id="4" name="Table 3">
            <a:extLst>
              <a:ext uri="{FF2B5EF4-FFF2-40B4-BE49-F238E27FC236}">
                <a16:creationId xmlns:a16="http://schemas.microsoft.com/office/drawing/2014/main" id="{DC9A1727-CDDC-41C0-8C8A-682464CBD2BA}"/>
              </a:ext>
            </a:extLst>
          </p:cNvPr>
          <p:cNvGraphicFramePr>
            <a:graphicFrameLocks noGrp="1"/>
          </p:cNvGraphicFramePr>
          <p:nvPr>
            <p:extLst>
              <p:ext uri="{D42A27DB-BD31-4B8C-83A1-F6EECF244321}">
                <p14:modId xmlns:p14="http://schemas.microsoft.com/office/powerpoint/2010/main" val="248248846"/>
              </p:ext>
            </p:extLst>
          </p:nvPr>
        </p:nvGraphicFramePr>
        <p:xfrm>
          <a:off x="395728" y="983120"/>
          <a:ext cx="6097280" cy="3534223"/>
        </p:xfrm>
        <a:graphic>
          <a:graphicData uri="http://schemas.openxmlformats.org/drawingml/2006/table">
            <a:tbl>
              <a:tblPr firstRow="1" firstCol="1" bandRow="1">
                <a:tableStyleId>{5C22544A-7EE6-4342-B048-85BDC9FD1C3A}</a:tableStyleId>
              </a:tblPr>
              <a:tblGrid>
                <a:gridCol w="2001691">
                  <a:extLst>
                    <a:ext uri="{9D8B030D-6E8A-4147-A177-3AD203B41FA5}">
                      <a16:colId xmlns:a16="http://schemas.microsoft.com/office/drawing/2014/main" val="1519218354"/>
                    </a:ext>
                  </a:extLst>
                </a:gridCol>
                <a:gridCol w="1459966">
                  <a:extLst>
                    <a:ext uri="{9D8B030D-6E8A-4147-A177-3AD203B41FA5}">
                      <a16:colId xmlns:a16="http://schemas.microsoft.com/office/drawing/2014/main" val="3648005033"/>
                    </a:ext>
                  </a:extLst>
                </a:gridCol>
                <a:gridCol w="1206393">
                  <a:extLst>
                    <a:ext uri="{9D8B030D-6E8A-4147-A177-3AD203B41FA5}">
                      <a16:colId xmlns:a16="http://schemas.microsoft.com/office/drawing/2014/main" val="2212614144"/>
                    </a:ext>
                  </a:extLst>
                </a:gridCol>
                <a:gridCol w="1429230">
                  <a:extLst>
                    <a:ext uri="{9D8B030D-6E8A-4147-A177-3AD203B41FA5}">
                      <a16:colId xmlns:a16="http://schemas.microsoft.com/office/drawing/2014/main" val="2759676908"/>
                    </a:ext>
                  </a:extLst>
                </a:gridCol>
              </a:tblGrid>
              <a:tr h="0">
                <a:tc>
                  <a:txBody>
                    <a:bodyPr/>
                    <a:lstStyle/>
                    <a:p>
                      <a:pPr marL="0" marR="0" algn="ctr">
                        <a:lnSpc>
                          <a:spcPct val="115000"/>
                        </a:lnSpc>
                        <a:spcBef>
                          <a:spcPts val="0"/>
                        </a:spcBef>
                        <a:spcAft>
                          <a:spcPts val="0"/>
                        </a:spcAft>
                      </a:pPr>
                      <a:r>
                        <a:rPr lang="en-US" sz="1400" dirty="0">
                          <a:solidFill>
                            <a:schemeClr val="tx2">
                              <a:lumMod val="75000"/>
                            </a:schemeClr>
                          </a:solidFill>
                          <a:latin typeface="+mj-lt"/>
                        </a:rPr>
                        <a:t>Sources</a:t>
                      </a:r>
                    </a:p>
                  </a:txBody>
                  <a:tcPr marL="65926" marR="6592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400" dirty="0">
                          <a:solidFill>
                            <a:schemeClr val="tx2">
                              <a:lumMod val="75000"/>
                            </a:schemeClr>
                          </a:solidFill>
                          <a:latin typeface="+mj-lt"/>
                        </a:rPr>
                        <a:t>Amount</a:t>
                      </a:r>
                    </a:p>
                  </a:txBody>
                  <a:tcPr marL="65926" marR="6592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400">
                          <a:solidFill>
                            <a:schemeClr val="tx2">
                              <a:lumMod val="75000"/>
                            </a:schemeClr>
                          </a:solidFill>
                          <a:latin typeface="+mj-lt"/>
                        </a:rPr>
                        <a:t>Uses</a:t>
                      </a:r>
                    </a:p>
                  </a:txBody>
                  <a:tcPr marL="65926" marR="6592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400">
                          <a:solidFill>
                            <a:schemeClr val="tx2">
                              <a:lumMod val="75000"/>
                            </a:schemeClr>
                          </a:solidFill>
                          <a:latin typeface="+mj-lt"/>
                        </a:rPr>
                        <a:t>Amount</a:t>
                      </a:r>
                    </a:p>
                  </a:txBody>
                  <a:tcPr marL="65926" marR="6592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814631764"/>
                  </a:ext>
                </a:extLst>
              </a:tr>
              <a:tr h="175803">
                <a:tc>
                  <a:txBody>
                    <a:bodyPr/>
                    <a:lstStyle/>
                    <a:p>
                      <a:pPr marL="0" marR="0">
                        <a:lnSpc>
                          <a:spcPct val="115000"/>
                        </a:lnSpc>
                        <a:spcBef>
                          <a:spcPts val="0"/>
                        </a:spcBef>
                        <a:spcAft>
                          <a:spcPts val="0"/>
                        </a:spcAft>
                      </a:pPr>
                      <a:r>
                        <a:rPr lang="en-US" sz="1400" b="0" dirty="0" err="1">
                          <a:solidFill>
                            <a:schemeClr val="tx2">
                              <a:lumMod val="75000"/>
                            </a:schemeClr>
                          </a:solidFill>
                          <a:latin typeface="+mj-lt"/>
                        </a:rPr>
                        <a:t>CoH</a:t>
                      </a:r>
                      <a:r>
                        <a:rPr lang="en-US" sz="1400" b="0" dirty="0">
                          <a:solidFill>
                            <a:schemeClr val="tx2">
                              <a:lumMod val="75000"/>
                            </a:schemeClr>
                          </a:solidFill>
                          <a:latin typeface="+mj-lt"/>
                        </a:rPr>
                        <a:t> HCDD – HOME-ARP</a:t>
                      </a:r>
                    </a:p>
                  </a:txBody>
                  <a:tcPr marL="65926" marR="6592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400" dirty="0">
                          <a:solidFill>
                            <a:schemeClr val="tx2">
                              <a:lumMod val="75000"/>
                            </a:schemeClr>
                          </a:solidFill>
                          <a:latin typeface="+mj-lt"/>
                        </a:rPr>
                        <a:t>$6,700,000.00 </a:t>
                      </a:r>
                    </a:p>
                  </a:txBody>
                  <a:tcPr marL="65926" marR="6592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2">
                  <a:txBody>
                    <a:bodyPr/>
                    <a:lstStyle/>
                    <a:p>
                      <a:pPr marL="0" marR="0">
                        <a:lnSpc>
                          <a:spcPct val="115000"/>
                        </a:lnSpc>
                        <a:spcBef>
                          <a:spcPts val="0"/>
                        </a:spcBef>
                        <a:spcAft>
                          <a:spcPts val="0"/>
                        </a:spcAft>
                      </a:pPr>
                      <a:r>
                        <a:rPr lang="en-US" sz="1400" dirty="0">
                          <a:solidFill>
                            <a:schemeClr val="tx2">
                              <a:lumMod val="75000"/>
                            </a:schemeClr>
                          </a:solidFill>
                          <a:latin typeface="+mj-lt"/>
                        </a:rPr>
                        <a:t>Hard Cost</a:t>
                      </a:r>
                    </a:p>
                  </a:txBody>
                  <a:tcPr marL="65926" marR="6592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2">
                  <a:txBody>
                    <a:bodyPr/>
                    <a:lstStyle/>
                    <a:p>
                      <a:pPr marL="0" marR="0" algn="r">
                        <a:lnSpc>
                          <a:spcPct val="115000"/>
                        </a:lnSpc>
                        <a:spcBef>
                          <a:spcPts val="0"/>
                        </a:spcBef>
                        <a:spcAft>
                          <a:spcPts val="0"/>
                        </a:spcAft>
                      </a:pPr>
                      <a:r>
                        <a:rPr lang="en-US" sz="1400">
                          <a:solidFill>
                            <a:schemeClr val="tx2">
                              <a:lumMod val="75000"/>
                            </a:schemeClr>
                          </a:solidFill>
                          <a:latin typeface="+mj-lt"/>
                        </a:rPr>
                        <a:t>$41,589,192.00 </a:t>
                      </a:r>
                    </a:p>
                  </a:txBody>
                  <a:tcPr marL="65926" marR="6592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91202327"/>
                  </a:ext>
                </a:extLst>
              </a:tr>
              <a:tr h="358748">
                <a:tc>
                  <a:txBody>
                    <a:bodyPr/>
                    <a:lstStyle/>
                    <a:p>
                      <a:pPr marL="0" marR="0">
                        <a:lnSpc>
                          <a:spcPct val="115000"/>
                        </a:lnSpc>
                        <a:spcBef>
                          <a:spcPts val="0"/>
                        </a:spcBef>
                        <a:spcAft>
                          <a:spcPts val="0"/>
                        </a:spcAft>
                      </a:pPr>
                      <a:r>
                        <a:rPr lang="en-US" sz="1400" b="0" dirty="0">
                          <a:solidFill>
                            <a:schemeClr val="tx2">
                              <a:lumMod val="75000"/>
                            </a:schemeClr>
                          </a:solidFill>
                          <a:latin typeface="+mj-lt"/>
                        </a:rPr>
                        <a:t>Harris County Community Service Dept. – CDBG DR</a:t>
                      </a:r>
                    </a:p>
                  </a:txBody>
                  <a:tcPr marL="65926" marR="6592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r">
                        <a:lnSpc>
                          <a:spcPct val="115000"/>
                        </a:lnSpc>
                        <a:spcBef>
                          <a:spcPts val="0"/>
                        </a:spcBef>
                        <a:spcAft>
                          <a:spcPts val="0"/>
                        </a:spcAft>
                      </a:pPr>
                      <a:r>
                        <a:rPr lang="en-US" sz="1400" dirty="0">
                          <a:solidFill>
                            <a:schemeClr val="tx2">
                              <a:lumMod val="75000"/>
                            </a:schemeClr>
                          </a:solidFill>
                          <a:latin typeface="+mj-lt"/>
                        </a:rPr>
                        <a:t>$3,500,000.00 </a:t>
                      </a:r>
                    </a:p>
                  </a:txBody>
                  <a:tcPr marL="65926" marR="6592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4216499789"/>
                  </a:ext>
                </a:extLst>
              </a:tr>
              <a:tr h="358748">
                <a:tc>
                  <a:txBody>
                    <a:bodyPr/>
                    <a:lstStyle/>
                    <a:p>
                      <a:pPr marL="0" marR="0">
                        <a:lnSpc>
                          <a:spcPct val="115000"/>
                        </a:lnSpc>
                        <a:spcBef>
                          <a:spcPts val="0"/>
                        </a:spcBef>
                        <a:spcAft>
                          <a:spcPts val="0"/>
                        </a:spcAft>
                      </a:pPr>
                      <a:r>
                        <a:rPr lang="en-US" sz="1400" b="0" dirty="0">
                          <a:solidFill>
                            <a:schemeClr val="tx2">
                              <a:lumMod val="75000"/>
                            </a:schemeClr>
                          </a:solidFill>
                          <a:latin typeface="+mj-lt"/>
                        </a:rPr>
                        <a:t>Federal Home Loan Bank of Dallas</a:t>
                      </a:r>
                      <a:br>
                        <a:rPr lang="en-US" sz="1400" b="0" dirty="0">
                          <a:solidFill>
                            <a:schemeClr val="tx2">
                              <a:lumMod val="75000"/>
                            </a:schemeClr>
                          </a:solidFill>
                          <a:latin typeface="+mj-lt"/>
                        </a:rPr>
                      </a:br>
                      <a:r>
                        <a:rPr lang="en-US" sz="1400" b="0" dirty="0">
                          <a:solidFill>
                            <a:schemeClr val="tx2">
                              <a:lumMod val="75000"/>
                            </a:schemeClr>
                          </a:solidFill>
                          <a:latin typeface="+mj-lt"/>
                        </a:rPr>
                        <a:t>– Affordable Housing Program (AHP)</a:t>
                      </a:r>
                    </a:p>
                  </a:txBody>
                  <a:tcPr marL="65926" marR="6592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400" dirty="0">
                          <a:solidFill>
                            <a:schemeClr val="tx2">
                              <a:lumMod val="75000"/>
                            </a:schemeClr>
                          </a:solidFill>
                          <a:latin typeface="+mj-lt"/>
                        </a:rPr>
                        <a:t>$750,000.00 </a:t>
                      </a:r>
                    </a:p>
                  </a:txBody>
                  <a:tcPr marL="65926" marR="6592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2">
                  <a:txBody>
                    <a:bodyPr/>
                    <a:lstStyle/>
                    <a:p>
                      <a:pPr marL="0" marR="0">
                        <a:lnSpc>
                          <a:spcPct val="115000"/>
                        </a:lnSpc>
                        <a:spcBef>
                          <a:spcPts val="0"/>
                        </a:spcBef>
                        <a:spcAft>
                          <a:spcPts val="0"/>
                        </a:spcAft>
                      </a:pPr>
                      <a:r>
                        <a:rPr lang="en-US" sz="1400" dirty="0">
                          <a:solidFill>
                            <a:schemeClr val="tx2">
                              <a:lumMod val="75000"/>
                            </a:schemeClr>
                          </a:solidFill>
                          <a:latin typeface="+mj-lt"/>
                        </a:rPr>
                        <a:t>Soft Cost</a:t>
                      </a:r>
                    </a:p>
                  </a:txBody>
                  <a:tcPr marL="65926" marR="6592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2">
                  <a:txBody>
                    <a:bodyPr/>
                    <a:lstStyle/>
                    <a:p>
                      <a:pPr marL="0" marR="0" algn="r">
                        <a:lnSpc>
                          <a:spcPct val="115000"/>
                        </a:lnSpc>
                        <a:spcBef>
                          <a:spcPts val="0"/>
                        </a:spcBef>
                        <a:spcAft>
                          <a:spcPts val="0"/>
                        </a:spcAft>
                      </a:pPr>
                      <a:r>
                        <a:rPr lang="en-US" sz="1400">
                          <a:solidFill>
                            <a:schemeClr val="tx2">
                              <a:lumMod val="75000"/>
                            </a:schemeClr>
                          </a:solidFill>
                          <a:latin typeface="+mj-lt"/>
                        </a:rPr>
                        <a:t>$5,534,799.00 </a:t>
                      </a:r>
                    </a:p>
                  </a:txBody>
                  <a:tcPr marL="65926" marR="6592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80119958"/>
                  </a:ext>
                </a:extLst>
              </a:tr>
              <a:tr h="175803">
                <a:tc>
                  <a:txBody>
                    <a:bodyPr/>
                    <a:lstStyle/>
                    <a:p>
                      <a:pPr marL="0" marR="0">
                        <a:lnSpc>
                          <a:spcPct val="115000"/>
                        </a:lnSpc>
                        <a:spcBef>
                          <a:spcPts val="0"/>
                        </a:spcBef>
                        <a:spcAft>
                          <a:spcPts val="0"/>
                        </a:spcAft>
                      </a:pPr>
                      <a:r>
                        <a:rPr lang="en-US" sz="1400" b="0" dirty="0">
                          <a:solidFill>
                            <a:schemeClr val="tx2">
                              <a:lumMod val="75000"/>
                            </a:schemeClr>
                          </a:solidFill>
                          <a:latin typeface="+mj-lt"/>
                        </a:rPr>
                        <a:t>Conventional Loan </a:t>
                      </a:r>
                    </a:p>
                  </a:txBody>
                  <a:tcPr marL="65926" marR="6592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400" dirty="0">
                          <a:solidFill>
                            <a:schemeClr val="tx2">
                              <a:lumMod val="75000"/>
                            </a:schemeClr>
                          </a:solidFill>
                          <a:latin typeface="+mj-lt"/>
                        </a:rPr>
                        <a:t>$9,444,798.00 </a:t>
                      </a:r>
                    </a:p>
                  </a:txBody>
                  <a:tcPr marL="65926" marR="6592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230464351"/>
                  </a:ext>
                </a:extLst>
              </a:tr>
              <a:tr h="183128">
                <a:tc>
                  <a:txBody>
                    <a:bodyPr/>
                    <a:lstStyle/>
                    <a:p>
                      <a:pPr marL="0" marR="0">
                        <a:lnSpc>
                          <a:spcPct val="115000"/>
                        </a:lnSpc>
                        <a:spcBef>
                          <a:spcPts val="0"/>
                        </a:spcBef>
                        <a:spcAft>
                          <a:spcPts val="0"/>
                        </a:spcAft>
                      </a:pPr>
                      <a:r>
                        <a:rPr lang="en-US" sz="1400" b="0" dirty="0">
                          <a:solidFill>
                            <a:schemeClr val="tx2">
                              <a:lumMod val="75000"/>
                            </a:schemeClr>
                          </a:solidFill>
                          <a:latin typeface="+mj-lt"/>
                        </a:rPr>
                        <a:t>Capital Campaign  </a:t>
                      </a:r>
                    </a:p>
                  </a:txBody>
                  <a:tcPr marL="65926" marR="6592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400" dirty="0">
                          <a:solidFill>
                            <a:schemeClr val="tx2">
                              <a:lumMod val="75000"/>
                            </a:schemeClr>
                          </a:solidFill>
                          <a:latin typeface="+mj-lt"/>
                        </a:rPr>
                        <a:t>$26,829,193.00 </a:t>
                      </a:r>
                    </a:p>
                  </a:txBody>
                  <a:tcPr marL="65926" marR="6592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400" dirty="0">
                          <a:solidFill>
                            <a:schemeClr val="tx2">
                              <a:lumMod val="75000"/>
                            </a:schemeClr>
                          </a:solidFill>
                          <a:latin typeface="+mj-lt"/>
                        </a:rPr>
                        <a:t>Acquisition Cost </a:t>
                      </a:r>
                    </a:p>
                  </a:txBody>
                  <a:tcPr marL="65926" marR="6592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400" dirty="0">
                          <a:solidFill>
                            <a:schemeClr val="tx2">
                              <a:lumMod val="75000"/>
                            </a:schemeClr>
                          </a:solidFill>
                          <a:latin typeface="+mj-lt"/>
                        </a:rPr>
                        <a:t>$100,000.00 </a:t>
                      </a:r>
                    </a:p>
                  </a:txBody>
                  <a:tcPr marL="65926" marR="6592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966695393"/>
                  </a:ext>
                </a:extLst>
              </a:tr>
              <a:tr h="358748">
                <a:tc>
                  <a:txBody>
                    <a:bodyPr/>
                    <a:lstStyle/>
                    <a:p>
                      <a:pPr marL="0" marR="0">
                        <a:lnSpc>
                          <a:spcPct val="115000"/>
                        </a:lnSpc>
                        <a:spcBef>
                          <a:spcPts val="0"/>
                        </a:spcBef>
                        <a:spcAft>
                          <a:spcPts val="0"/>
                        </a:spcAft>
                      </a:pPr>
                      <a:r>
                        <a:rPr lang="en-US" sz="1400" b="0" dirty="0">
                          <a:solidFill>
                            <a:schemeClr val="tx2">
                              <a:lumMod val="75000"/>
                            </a:schemeClr>
                          </a:solidFill>
                          <a:latin typeface="+mj-lt"/>
                        </a:rPr>
                        <a:t>Total Source of Funds:</a:t>
                      </a:r>
                    </a:p>
                  </a:txBody>
                  <a:tcPr marL="65926" marR="6592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400" dirty="0">
                          <a:solidFill>
                            <a:schemeClr val="tx2">
                              <a:lumMod val="75000"/>
                            </a:schemeClr>
                          </a:solidFill>
                          <a:latin typeface="+mj-lt"/>
                        </a:rPr>
                        <a:t>$47,223,991.00 </a:t>
                      </a:r>
                    </a:p>
                  </a:txBody>
                  <a:tcPr marL="65926" marR="6592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400" dirty="0">
                          <a:solidFill>
                            <a:schemeClr val="tx2">
                              <a:lumMod val="75000"/>
                            </a:schemeClr>
                          </a:solidFill>
                          <a:latin typeface="+mj-lt"/>
                        </a:rPr>
                        <a:t>Total Project Cost:</a:t>
                      </a:r>
                    </a:p>
                  </a:txBody>
                  <a:tcPr marL="65926" marR="6592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400" dirty="0">
                          <a:solidFill>
                            <a:schemeClr val="tx2">
                              <a:lumMod val="75000"/>
                            </a:schemeClr>
                          </a:solidFill>
                          <a:latin typeface="+mj-lt"/>
                        </a:rPr>
                        <a:t>$47,223,991.00 </a:t>
                      </a:r>
                    </a:p>
                  </a:txBody>
                  <a:tcPr marL="65926" marR="6592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693288"/>
                  </a:ext>
                </a:extLst>
              </a:tr>
            </a:tbl>
          </a:graphicData>
        </a:graphic>
      </p:graphicFrame>
    </p:spTree>
    <p:extLst>
      <p:ext uri="{BB962C8B-B14F-4D97-AF65-F5344CB8AC3E}">
        <p14:creationId xmlns:p14="http://schemas.microsoft.com/office/powerpoint/2010/main" val="16472895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7DDABFCB-2896-4B98-B845-10A8E90DD1DA}"/>
              </a:ext>
            </a:extLst>
          </p:cNvPr>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3" name="Title 2">
            <a:extLst>
              <a:ext uri="{FF2B5EF4-FFF2-40B4-BE49-F238E27FC236}">
                <a16:creationId xmlns:a16="http://schemas.microsoft.com/office/drawing/2014/main" id="{83A932DF-CAFD-44F1-ADC9-17A615FCEF2C}"/>
              </a:ext>
            </a:extLst>
          </p:cNvPr>
          <p:cNvSpPr>
            <a:spLocks noGrp="1"/>
          </p:cNvSpPr>
          <p:nvPr>
            <p:ph type="title"/>
          </p:nvPr>
        </p:nvSpPr>
        <p:spPr>
          <a:xfrm>
            <a:off x="368833" y="205979"/>
            <a:ext cx="6293223" cy="716105"/>
          </a:xfrm>
        </p:spPr>
        <p:txBody>
          <a:bodyPr lIns="91440" tIns="45720" rIns="91440" bIns="45720" anchor="t"/>
          <a:lstStyle/>
          <a:p>
            <a:r>
              <a:rPr lang="en-US" dirty="0" err="1">
                <a:latin typeface="Arial"/>
                <a:cs typeface="Arial"/>
              </a:rPr>
              <a:t>III.a</a:t>
            </a:r>
            <a:r>
              <a:rPr lang="en-US" dirty="0">
                <a:latin typeface="Arial"/>
                <a:cs typeface="Arial"/>
              </a:rPr>
              <a:t>. Covenant House Texas </a:t>
            </a:r>
            <a:br>
              <a:rPr lang="en-US" dirty="0">
                <a:latin typeface="Arial"/>
                <a:cs typeface="Arial"/>
              </a:rPr>
            </a:br>
            <a:r>
              <a:rPr lang="en-US" dirty="0">
                <a:latin typeface="Arial"/>
                <a:cs typeface="Arial"/>
              </a:rPr>
              <a:t>(District C)</a:t>
            </a:r>
          </a:p>
        </p:txBody>
      </p:sp>
      <p:pic>
        <p:nvPicPr>
          <p:cNvPr id="6146" name="Picture 2">
            <a:extLst>
              <a:ext uri="{FF2B5EF4-FFF2-40B4-BE49-F238E27FC236}">
                <a16:creationId xmlns:a16="http://schemas.microsoft.com/office/drawing/2014/main" id="{6F87AEED-AA18-4CAE-AD21-BBC026CE831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3304" y="1104161"/>
            <a:ext cx="5851392" cy="2935178"/>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CE305A6D-F8AE-4B2F-8B60-1994922E6589}"/>
              </a:ext>
            </a:extLst>
          </p:cNvPr>
          <p:cNvSpPr txBox="1"/>
          <p:nvPr/>
        </p:nvSpPr>
        <p:spPr>
          <a:xfrm>
            <a:off x="503304" y="4095579"/>
            <a:ext cx="5851392" cy="338554"/>
          </a:xfrm>
          <a:prstGeom prst="rect">
            <a:avLst/>
          </a:prstGeom>
          <a:noFill/>
        </p:spPr>
        <p:txBody>
          <a:bodyPr wrap="square" rtlCol="0">
            <a:spAutoFit/>
          </a:bodyPr>
          <a:lstStyle/>
          <a:p>
            <a:pPr algn="ctr"/>
            <a:r>
              <a:rPr lang="en-US" sz="1600" dirty="0">
                <a:solidFill>
                  <a:schemeClr val="tx2">
                    <a:lumMod val="75000"/>
                  </a:schemeClr>
                </a:solidFill>
                <a:latin typeface="+mj-lt"/>
                <a:ea typeface="Times New Roman" panose="02020603050405020304" pitchFamily="18" charset="0"/>
              </a:rPr>
              <a:t>CHT will be located at the intersection of Lovett/Yoakum.</a:t>
            </a:r>
            <a:endParaRPr lang="en-US" sz="1600" b="1" dirty="0">
              <a:solidFill>
                <a:schemeClr val="tx2">
                  <a:lumMod val="75000"/>
                </a:schemeClr>
              </a:solidFill>
              <a:latin typeface="+mj-lt"/>
            </a:endParaRPr>
          </a:p>
        </p:txBody>
      </p:sp>
    </p:spTree>
    <p:extLst>
      <p:ext uri="{BB962C8B-B14F-4D97-AF65-F5344CB8AC3E}">
        <p14:creationId xmlns:p14="http://schemas.microsoft.com/office/powerpoint/2010/main" val="3832560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7DDABFCB-2896-4B98-B845-10A8E90DD1DA}"/>
              </a:ext>
            </a:extLst>
          </p:cNvPr>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3" name="Title 2">
            <a:extLst>
              <a:ext uri="{FF2B5EF4-FFF2-40B4-BE49-F238E27FC236}">
                <a16:creationId xmlns:a16="http://schemas.microsoft.com/office/drawing/2014/main" id="{83A932DF-CAFD-44F1-ADC9-17A615FCEF2C}"/>
              </a:ext>
            </a:extLst>
          </p:cNvPr>
          <p:cNvSpPr>
            <a:spLocks noGrp="1"/>
          </p:cNvSpPr>
          <p:nvPr>
            <p:ph type="title"/>
          </p:nvPr>
        </p:nvSpPr>
        <p:spPr>
          <a:xfrm>
            <a:off x="368833" y="205979"/>
            <a:ext cx="6293223" cy="716105"/>
          </a:xfrm>
        </p:spPr>
        <p:txBody>
          <a:bodyPr lIns="91440" tIns="45720" rIns="91440" bIns="45720" anchor="t"/>
          <a:lstStyle/>
          <a:p>
            <a:r>
              <a:rPr lang="en-US" dirty="0" err="1">
                <a:latin typeface="Arial"/>
                <a:cs typeface="Arial"/>
              </a:rPr>
              <a:t>III.a</a:t>
            </a:r>
            <a:r>
              <a:rPr lang="en-US" dirty="0">
                <a:latin typeface="Arial"/>
                <a:cs typeface="Arial"/>
              </a:rPr>
              <a:t>. Covenant House Texas </a:t>
            </a:r>
            <a:br>
              <a:rPr lang="en-US" dirty="0">
                <a:latin typeface="Arial"/>
                <a:cs typeface="Arial"/>
              </a:rPr>
            </a:br>
            <a:r>
              <a:rPr lang="en-US" dirty="0">
                <a:latin typeface="Arial"/>
                <a:cs typeface="Arial"/>
              </a:rPr>
              <a:t>(District C)</a:t>
            </a:r>
          </a:p>
        </p:txBody>
      </p:sp>
      <p:pic>
        <p:nvPicPr>
          <p:cNvPr id="2050" name="Picture 2">
            <a:extLst>
              <a:ext uri="{FF2B5EF4-FFF2-40B4-BE49-F238E27FC236}">
                <a16:creationId xmlns:a16="http://schemas.microsoft.com/office/drawing/2014/main" id="{BA476A31-C0B6-4D38-9066-6F5D26D9CCC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2820" y="983556"/>
            <a:ext cx="4902413" cy="3087839"/>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D4FE619E-A0BD-40C5-8473-3F66ADD3E446}"/>
              </a:ext>
            </a:extLst>
          </p:cNvPr>
          <p:cNvSpPr txBox="1"/>
          <p:nvPr/>
        </p:nvSpPr>
        <p:spPr>
          <a:xfrm>
            <a:off x="952819" y="4164735"/>
            <a:ext cx="4902413" cy="338554"/>
          </a:xfrm>
          <a:prstGeom prst="rect">
            <a:avLst/>
          </a:prstGeom>
          <a:noFill/>
        </p:spPr>
        <p:txBody>
          <a:bodyPr wrap="square" lIns="91440" tIns="45720" rIns="91440" bIns="45720" rtlCol="0" anchor="t">
            <a:spAutoFit/>
          </a:bodyPr>
          <a:lstStyle/>
          <a:p>
            <a:pPr algn="ctr"/>
            <a:r>
              <a:rPr lang="en-US" sz="1600" dirty="0">
                <a:solidFill>
                  <a:schemeClr val="tx2">
                    <a:lumMod val="75000"/>
                  </a:schemeClr>
                </a:solidFill>
                <a:latin typeface="+mj-lt"/>
                <a:ea typeface="Times New Roman" panose="02020603050405020304" pitchFamily="18" charset="0"/>
              </a:rPr>
              <a:t>The total development for CHT is </a:t>
            </a:r>
            <a:r>
              <a:rPr lang="en-US" sz="1600" b="1" dirty="0">
                <a:solidFill>
                  <a:schemeClr val="tx2">
                    <a:lumMod val="75000"/>
                  </a:schemeClr>
                </a:solidFill>
                <a:latin typeface="+mj-lt"/>
                <a:ea typeface="Times New Roman" panose="02020603050405020304" pitchFamily="18" charset="0"/>
              </a:rPr>
              <a:t>104,000 SF</a:t>
            </a:r>
            <a:endParaRPr lang="en-US" sz="1600" b="1" dirty="0">
              <a:solidFill>
                <a:schemeClr val="tx2">
                  <a:lumMod val="75000"/>
                </a:schemeClr>
              </a:solidFill>
              <a:latin typeface="+mj-lt"/>
            </a:endParaRPr>
          </a:p>
        </p:txBody>
      </p:sp>
    </p:spTree>
    <p:extLst>
      <p:ext uri="{BB962C8B-B14F-4D97-AF65-F5344CB8AC3E}">
        <p14:creationId xmlns:p14="http://schemas.microsoft.com/office/powerpoint/2010/main" val="33745441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7DDABFCB-2896-4B98-B845-10A8E90DD1DA}"/>
              </a:ext>
            </a:extLst>
          </p:cNvPr>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3" name="Title 2">
            <a:extLst>
              <a:ext uri="{FF2B5EF4-FFF2-40B4-BE49-F238E27FC236}">
                <a16:creationId xmlns:a16="http://schemas.microsoft.com/office/drawing/2014/main" id="{83A932DF-CAFD-44F1-ADC9-17A615FCEF2C}"/>
              </a:ext>
            </a:extLst>
          </p:cNvPr>
          <p:cNvSpPr>
            <a:spLocks noGrp="1"/>
          </p:cNvSpPr>
          <p:nvPr>
            <p:ph type="title"/>
          </p:nvPr>
        </p:nvSpPr>
        <p:spPr>
          <a:xfrm>
            <a:off x="368833" y="205979"/>
            <a:ext cx="6293223" cy="716105"/>
          </a:xfrm>
        </p:spPr>
        <p:txBody>
          <a:bodyPr lIns="91440" tIns="45720" rIns="91440" bIns="45720" anchor="t"/>
          <a:lstStyle/>
          <a:p>
            <a:r>
              <a:rPr lang="en-US" dirty="0" err="1">
                <a:latin typeface="Arial"/>
                <a:cs typeface="Arial"/>
              </a:rPr>
              <a:t>III.a</a:t>
            </a:r>
            <a:r>
              <a:rPr lang="en-US" dirty="0">
                <a:latin typeface="Arial"/>
                <a:cs typeface="Arial"/>
              </a:rPr>
              <a:t>. Covenant House Texas </a:t>
            </a:r>
            <a:br>
              <a:rPr lang="en-US" dirty="0">
                <a:latin typeface="Arial"/>
                <a:cs typeface="Arial"/>
              </a:rPr>
            </a:br>
            <a:r>
              <a:rPr lang="en-US" dirty="0">
                <a:latin typeface="Arial"/>
                <a:cs typeface="Arial"/>
              </a:rPr>
              <a:t>(District C)</a:t>
            </a:r>
          </a:p>
        </p:txBody>
      </p:sp>
      <p:pic>
        <p:nvPicPr>
          <p:cNvPr id="1026" name="Picture 2">
            <a:extLst>
              <a:ext uri="{FF2B5EF4-FFF2-40B4-BE49-F238E27FC236}">
                <a16:creationId xmlns:a16="http://schemas.microsoft.com/office/drawing/2014/main" id="{0A80E4D0-FF27-4DEC-AF66-B8AE0999604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7775" y="1039312"/>
            <a:ext cx="5582450" cy="34347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99061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7DDABFCB-2896-4B98-B845-10A8E90DD1DA}"/>
              </a:ext>
            </a:extLst>
          </p:cNvPr>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3" name="Title 2">
            <a:extLst>
              <a:ext uri="{FF2B5EF4-FFF2-40B4-BE49-F238E27FC236}">
                <a16:creationId xmlns:a16="http://schemas.microsoft.com/office/drawing/2014/main" id="{83A932DF-CAFD-44F1-ADC9-17A615FCEF2C}"/>
              </a:ext>
            </a:extLst>
          </p:cNvPr>
          <p:cNvSpPr>
            <a:spLocks noGrp="1"/>
          </p:cNvSpPr>
          <p:nvPr>
            <p:ph type="title"/>
          </p:nvPr>
        </p:nvSpPr>
        <p:spPr>
          <a:xfrm>
            <a:off x="368833" y="205979"/>
            <a:ext cx="6293223" cy="716105"/>
          </a:xfrm>
        </p:spPr>
        <p:txBody>
          <a:bodyPr lIns="91440" tIns="45720" rIns="91440" bIns="45720" anchor="t"/>
          <a:lstStyle/>
          <a:p>
            <a:r>
              <a:rPr lang="en-US" dirty="0" err="1">
                <a:latin typeface="Arial"/>
                <a:cs typeface="Arial"/>
              </a:rPr>
              <a:t>III.a</a:t>
            </a:r>
            <a:r>
              <a:rPr lang="en-US" dirty="0">
                <a:latin typeface="Arial"/>
                <a:cs typeface="Arial"/>
              </a:rPr>
              <a:t>. Covenant House Texas </a:t>
            </a:r>
            <a:br>
              <a:rPr lang="en-US" dirty="0">
                <a:latin typeface="Arial"/>
                <a:cs typeface="Arial"/>
              </a:rPr>
            </a:br>
            <a:r>
              <a:rPr lang="en-US" dirty="0">
                <a:latin typeface="Arial"/>
                <a:cs typeface="Arial"/>
              </a:rPr>
              <a:t>(District C)</a:t>
            </a:r>
          </a:p>
        </p:txBody>
      </p:sp>
      <p:pic>
        <p:nvPicPr>
          <p:cNvPr id="5122" name="Picture 2">
            <a:extLst>
              <a:ext uri="{FF2B5EF4-FFF2-40B4-BE49-F238E27FC236}">
                <a16:creationId xmlns:a16="http://schemas.microsoft.com/office/drawing/2014/main" id="{9F67C2CC-6C49-4C27-AD57-C7AF7CF360F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274" y="969277"/>
            <a:ext cx="5705395" cy="35698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9817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7DDABFCB-2896-4B98-B845-10A8E90DD1DA}"/>
              </a:ext>
            </a:extLst>
          </p:cNvPr>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3" name="Title 2">
            <a:extLst>
              <a:ext uri="{FF2B5EF4-FFF2-40B4-BE49-F238E27FC236}">
                <a16:creationId xmlns:a16="http://schemas.microsoft.com/office/drawing/2014/main" id="{83A932DF-CAFD-44F1-ADC9-17A615FCEF2C}"/>
              </a:ext>
            </a:extLst>
          </p:cNvPr>
          <p:cNvSpPr>
            <a:spLocks noGrp="1"/>
          </p:cNvSpPr>
          <p:nvPr>
            <p:ph type="title"/>
          </p:nvPr>
        </p:nvSpPr>
        <p:spPr>
          <a:xfrm>
            <a:off x="368833" y="205979"/>
            <a:ext cx="6293223" cy="716105"/>
          </a:xfrm>
        </p:spPr>
        <p:txBody>
          <a:bodyPr lIns="91440" tIns="45720" rIns="91440" bIns="45720" anchor="t"/>
          <a:lstStyle/>
          <a:p>
            <a:r>
              <a:rPr lang="en-US" dirty="0" err="1">
                <a:latin typeface="Arial"/>
                <a:cs typeface="Arial"/>
              </a:rPr>
              <a:t>III.a</a:t>
            </a:r>
            <a:r>
              <a:rPr lang="en-US" dirty="0">
                <a:latin typeface="Arial"/>
                <a:cs typeface="Arial"/>
              </a:rPr>
              <a:t>. Covenant House Texas </a:t>
            </a:r>
            <a:br>
              <a:rPr lang="en-US" dirty="0">
                <a:latin typeface="Arial"/>
                <a:cs typeface="Arial"/>
              </a:rPr>
            </a:br>
            <a:r>
              <a:rPr lang="en-US" dirty="0">
                <a:latin typeface="Arial"/>
                <a:cs typeface="Arial"/>
              </a:rPr>
              <a:t>(District C)</a:t>
            </a:r>
          </a:p>
        </p:txBody>
      </p:sp>
      <p:pic>
        <p:nvPicPr>
          <p:cNvPr id="4098" name="Picture 2">
            <a:extLst>
              <a:ext uri="{FF2B5EF4-FFF2-40B4-BE49-F238E27FC236}">
                <a16:creationId xmlns:a16="http://schemas.microsoft.com/office/drawing/2014/main" id="{76FEEFF8-F086-43AD-BFC4-B5260ED1192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7828" y="952820"/>
            <a:ext cx="5682343" cy="35659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74983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7DDABFCB-2896-4B98-B845-10A8E90DD1DA}"/>
              </a:ext>
            </a:extLst>
          </p:cNvPr>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3" name="Title 2">
            <a:extLst>
              <a:ext uri="{FF2B5EF4-FFF2-40B4-BE49-F238E27FC236}">
                <a16:creationId xmlns:a16="http://schemas.microsoft.com/office/drawing/2014/main" id="{83A932DF-CAFD-44F1-ADC9-17A615FCEF2C}"/>
              </a:ext>
            </a:extLst>
          </p:cNvPr>
          <p:cNvSpPr>
            <a:spLocks noGrp="1"/>
          </p:cNvSpPr>
          <p:nvPr>
            <p:ph type="title"/>
          </p:nvPr>
        </p:nvSpPr>
        <p:spPr>
          <a:xfrm>
            <a:off x="368833" y="205979"/>
            <a:ext cx="6293223" cy="716105"/>
          </a:xfrm>
        </p:spPr>
        <p:txBody>
          <a:bodyPr lIns="91440" tIns="45720" rIns="91440" bIns="45720" anchor="t"/>
          <a:lstStyle/>
          <a:p>
            <a:r>
              <a:rPr lang="en-US" dirty="0" err="1">
                <a:latin typeface="Arial"/>
                <a:cs typeface="Arial"/>
              </a:rPr>
              <a:t>III.a</a:t>
            </a:r>
            <a:r>
              <a:rPr lang="en-US" dirty="0">
                <a:latin typeface="Arial"/>
                <a:cs typeface="Arial"/>
              </a:rPr>
              <a:t>. Covenant House Texas </a:t>
            </a:r>
            <a:br>
              <a:rPr lang="en-US" dirty="0">
                <a:latin typeface="Arial"/>
                <a:cs typeface="Arial"/>
              </a:rPr>
            </a:br>
            <a:r>
              <a:rPr lang="en-US" dirty="0">
                <a:latin typeface="Arial"/>
                <a:cs typeface="Arial"/>
              </a:rPr>
              <a:t>(District C)</a:t>
            </a:r>
          </a:p>
        </p:txBody>
      </p:sp>
      <p:pic>
        <p:nvPicPr>
          <p:cNvPr id="3074" name="Picture 2">
            <a:extLst>
              <a:ext uri="{FF2B5EF4-FFF2-40B4-BE49-F238E27FC236}">
                <a16:creationId xmlns:a16="http://schemas.microsoft.com/office/drawing/2014/main" id="{2A2EB28A-5FDC-4317-B5D4-827B1237482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3932" y="1004370"/>
            <a:ext cx="5620871" cy="35247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6047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73733FC9-B8D4-4CEE-B74F-A250807A57E8}"/>
              </a:ext>
            </a:extLst>
          </p:cNvPr>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15" name="Title 14">
            <a:extLst>
              <a:ext uri="{FF2B5EF4-FFF2-40B4-BE49-F238E27FC236}">
                <a16:creationId xmlns:a16="http://schemas.microsoft.com/office/drawing/2014/main" id="{707CF17D-644F-CB48-937B-514DF7EB553E}"/>
              </a:ext>
            </a:extLst>
          </p:cNvPr>
          <p:cNvSpPr>
            <a:spLocks noGrp="1"/>
          </p:cNvSpPr>
          <p:nvPr>
            <p:ph type="title"/>
          </p:nvPr>
        </p:nvSpPr>
        <p:spPr>
          <a:xfrm>
            <a:off x="1351275" y="186556"/>
            <a:ext cx="4174790" cy="532306"/>
          </a:xfrm>
        </p:spPr>
        <p:txBody>
          <a:bodyPr lIns="68580" tIns="34290" rIns="68580" bIns="34290" anchor="t"/>
          <a:lstStyle/>
          <a:p>
            <a:pPr algn="ctr"/>
            <a:r>
              <a:rPr lang="en-US" sz="2800">
                <a:latin typeface="Arial"/>
                <a:cs typeface="Arial"/>
              </a:rPr>
              <a:t>Agenda</a:t>
            </a:r>
            <a:endParaRPr lang="en-US" sz="2800"/>
          </a:p>
        </p:txBody>
      </p:sp>
      <p:sp>
        <p:nvSpPr>
          <p:cNvPr id="2" name="TextBox 1">
            <a:extLst>
              <a:ext uri="{FF2B5EF4-FFF2-40B4-BE49-F238E27FC236}">
                <a16:creationId xmlns:a16="http://schemas.microsoft.com/office/drawing/2014/main" id="{49914CAE-6C35-40AA-9F97-196C6BF257FE}"/>
              </a:ext>
            </a:extLst>
          </p:cNvPr>
          <p:cNvSpPr txBox="1"/>
          <p:nvPr/>
        </p:nvSpPr>
        <p:spPr>
          <a:xfrm>
            <a:off x="997911" y="808525"/>
            <a:ext cx="5276626" cy="3608680"/>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spcAft>
                <a:spcPts val="1200"/>
              </a:spcAft>
            </a:pPr>
            <a:r>
              <a:rPr lang="en-US" sz="2000" dirty="0">
                <a:solidFill>
                  <a:schemeClr val="tx2">
                    <a:lumMod val="75000"/>
                  </a:schemeClr>
                </a:solidFill>
                <a:latin typeface="Arial"/>
                <a:cs typeface="Arial"/>
              </a:rPr>
              <a:t>I.      Welcome/Introductions</a:t>
            </a:r>
            <a:endParaRPr lang="en-US" sz="2000" dirty="0">
              <a:solidFill>
                <a:schemeClr val="tx2">
                  <a:lumMod val="75000"/>
                </a:schemeClr>
              </a:solidFill>
              <a:cs typeface="Times New Roman"/>
            </a:endParaRPr>
          </a:p>
          <a:p>
            <a:pPr>
              <a:spcAft>
                <a:spcPts val="1200"/>
              </a:spcAft>
            </a:pPr>
            <a:r>
              <a:rPr lang="en-US" sz="2000" dirty="0">
                <a:solidFill>
                  <a:schemeClr val="tx2">
                    <a:lumMod val="75000"/>
                  </a:schemeClr>
                </a:solidFill>
                <a:latin typeface="Arial"/>
                <a:cs typeface="Arial"/>
              </a:rPr>
              <a:t>II.     Compliance &amp; Grant Administration</a:t>
            </a:r>
          </a:p>
          <a:p>
            <a:pPr>
              <a:spcAft>
                <a:spcPts val="1200"/>
              </a:spcAft>
            </a:pPr>
            <a:r>
              <a:rPr lang="en-US" sz="2000" dirty="0">
                <a:solidFill>
                  <a:schemeClr val="tx2">
                    <a:lumMod val="75000"/>
                  </a:schemeClr>
                </a:solidFill>
                <a:latin typeface="Arial"/>
                <a:ea typeface="+mn-lt"/>
                <a:cs typeface="Arial"/>
              </a:rPr>
              <a:t>III.    Public Facilities</a:t>
            </a:r>
            <a:endParaRPr lang="en-US" sz="2000" dirty="0">
              <a:solidFill>
                <a:schemeClr val="tx2">
                  <a:lumMod val="75000"/>
                </a:schemeClr>
              </a:solidFill>
              <a:latin typeface="Times New Roman"/>
              <a:ea typeface="+mn-lt"/>
              <a:cs typeface="Times New Roman"/>
            </a:endParaRPr>
          </a:p>
          <a:p>
            <a:pPr>
              <a:spcAft>
                <a:spcPts val="1200"/>
              </a:spcAft>
            </a:pPr>
            <a:r>
              <a:rPr lang="en-US" sz="2000" dirty="0">
                <a:solidFill>
                  <a:schemeClr val="tx2">
                    <a:lumMod val="75000"/>
                  </a:schemeClr>
                </a:solidFill>
                <a:latin typeface="Arial"/>
                <a:ea typeface="+mn-lt"/>
                <a:cs typeface="+mn-lt"/>
              </a:rPr>
              <a:t>IV.    Small Rental Program</a:t>
            </a:r>
            <a:endParaRPr lang="en-US" sz="2000" dirty="0">
              <a:solidFill>
                <a:schemeClr val="tx2">
                  <a:lumMod val="75000"/>
                </a:schemeClr>
              </a:solidFill>
              <a:latin typeface="Times New Roman"/>
              <a:ea typeface="+mn-lt"/>
              <a:cs typeface="+mn-lt"/>
            </a:endParaRPr>
          </a:p>
          <a:p>
            <a:pPr>
              <a:spcAft>
                <a:spcPts val="1200"/>
              </a:spcAft>
            </a:pPr>
            <a:r>
              <a:rPr lang="en-US" sz="2000" dirty="0">
                <a:solidFill>
                  <a:schemeClr val="tx2">
                    <a:lumMod val="75000"/>
                  </a:schemeClr>
                </a:solidFill>
                <a:latin typeface="Arial"/>
                <a:ea typeface="+mn-lt"/>
                <a:cs typeface="+mn-lt"/>
              </a:rPr>
              <a:t>V.     Affordable Home Development Program</a:t>
            </a:r>
          </a:p>
          <a:p>
            <a:pPr>
              <a:spcAft>
                <a:spcPts val="1200"/>
              </a:spcAft>
            </a:pPr>
            <a:r>
              <a:rPr lang="en-US" sz="2000" dirty="0">
                <a:solidFill>
                  <a:schemeClr val="tx2">
                    <a:lumMod val="75000"/>
                  </a:schemeClr>
                </a:solidFill>
                <a:latin typeface="Arial"/>
                <a:ea typeface="+mn-lt"/>
                <a:cs typeface="Times New Roman"/>
              </a:rPr>
              <a:t>VI.    Multifamily</a:t>
            </a:r>
          </a:p>
          <a:p>
            <a:pPr>
              <a:spcAft>
                <a:spcPts val="1200"/>
              </a:spcAft>
            </a:pPr>
            <a:r>
              <a:rPr lang="en-US" sz="2000" dirty="0">
                <a:solidFill>
                  <a:schemeClr val="tx2">
                    <a:lumMod val="75000"/>
                  </a:schemeClr>
                </a:solidFill>
                <a:latin typeface="Arial"/>
                <a:ea typeface="+mn-lt"/>
                <a:cs typeface="Arial"/>
              </a:rPr>
              <a:t>VII.   Director's Comments</a:t>
            </a:r>
            <a:endParaRPr lang="en-US" sz="2000" dirty="0">
              <a:solidFill>
                <a:schemeClr val="tx2">
                  <a:lumMod val="75000"/>
                </a:schemeClr>
              </a:solidFill>
              <a:ea typeface="+mn-lt"/>
              <a:cs typeface="+mn-lt"/>
            </a:endParaRPr>
          </a:p>
          <a:p>
            <a:pPr>
              <a:spcAft>
                <a:spcPts val="1200"/>
              </a:spcAft>
            </a:pPr>
            <a:r>
              <a:rPr lang="en-US" sz="2000" dirty="0">
                <a:solidFill>
                  <a:schemeClr val="tx2">
                    <a:lumMod val="75000"/>
                  </a:schemeClr>
                </a:solidFill>
                <a:latin typeface="Arial"/>
                <a:ea typeface="+mn-lt"/>
                <a:cs typeface="+mn-lt"/>
              </a:rPr>
              <a:t>VIII.</a:t>
            </a:r>
            <a:r>
              <a:rPr lang="en-US" sz="2000" dirty="0">
                <a:solidFill>
                  <a:schemeClr val="tx2">
                    <a:lumMod val="75000"/>
                  </a:schemeClr>
                </a:solidFill>
                <a:latin typeface="Arial"/>
                <a:ea typeface="+mn-lt"/>
                <a:cs typeface="Times New Roman"/>
              </a:rPr>
              <a:t>  </a:t>
            </a:r>
            <a:r>
              <a:rPr lang="en-US" sz="2000" dirty="0">
                <a:solidFill>
                  <a:schemeClr val="tx2">
                    <a:lumMod val="75000"/>
                  </a:schemeClr>
                </a:solidFill>
                <a:latin typeface="Arial"/>
                <a:ea typeface="+mn-lt"/>
                <a:cs typeface="Arial"/>
              </a:rPr>
              <a:t>Public Comments</a:t>
            </a:r>
            <a:endParaRPr lang="en-US" sz="2000" dirty="0">
              <a:solidFill>
                <a:schemeClr val="tx2">
                  <a:lumMod val="75000"/>
                </a:schemeClr>
              </a:solidFill>
              <a:ea typeface="+mn-lt"/>
              <a:cs typeface="+mn-lt"/>
            </a:endParaRPr>
          </a:p>
        </p:txBody>
      </p:sp>
      <p:sp>
        <p:nvSpPr>
          <p:cNvPr id="3" name="Rectangle 2">
            <a:extLst>
              <a:ext uri="{FF2B5EF4-FFF2-40B4-BE49-F238E27FC236}">
                <a16:creationId xmlns:a16="http://schemas.microsoft.com/office/drawing/2014/main" id="{783BA14F-4168-4EDD-9A80-F5145A09021F}"/>
              </a:ext>
            </a:extLst>
          </p:cNvPr>
          <p:cNvSpPr/>
          <p:nvPr/>
        </p:nvSpPr>
        <p:spPr>
          <a:xfrm>
            <a:off x="3338110" y="2433250"/>
            <a:ext cx="227948" cy="300082"/>
          </a:xfrm>
          <a:prstGeom prst="rect">
            <a:avLst/>
          </a:prstGeom>
        </p:spPr>
        <p:txBody>
          <a:bodyPr wrap="none">
            <a:spAutoFit/>
          </a:bodyPr>
          <a:lstStyle/>
          <a:p>
            <a:r>
              <a:rPr lang="en-US" sz="1350">
                <a:solidFill>
                  <a:srgbClr val="000000"/>
                </a:solidFill>
                <a:latin typeface="Times New Roman" panose="02020603050405020304" pitchFamily="18" charset="0"/>
              </a:rPr>
              <a:t> </a:t>
            </a:r>
            <a:endParaRPr lang="en-US" sz="1350"/>
          </a:p>
        </p:txBody>
      </p:sp>
      <p:sp>
        <p:nvSpPr>
          <p:cNvPr id="4" name="Rectangle 3">
            <a:extLst>
              <a:ext uri="{FF2B5EF4-FFF2-40B4-BE49-F238E27FC236}">
                <a16:creationId xmlns:a16="http://schemas.microsoft.com/office/drawing/2014/main" id="{EAB35A9B-CCE5-44F9-A0F5-2A60FDD6E8D7}"/>
              </a:ext>
            </a:extLst>
          </p:cNvPr>
          <p:cNvSpPr/>
          <p:nvPr/>
        </p:nvSpPr>
        <p:spPr>
          <a:xfrm>
            <a:off x="3338110" y="2433250"/>
            <a:ext cx="227948" cy="300082"/>
          </a:xfrm>
          <a:prstGeom prst="rect">
            <a:avLst/>
          </a:prstGeom>
        </p:spPr>
        <p:txBody>
          <a:bodyPr wrap="none">
            <a:spAutoFit/>
          </a:bodyPr>
          <a:lstStyle/>
          <a:p>
            <a:r>
              <a:rPr lang="en-US" sz="1350">
                <a:solidFill>
                  <a:srgbClr val="000000"/>
                </a:solidFill>
                <a:latin typeface="Times New Roman" panose="02020603050405020304" pitchFamily="18" charset="0"/>
              </a:rPr>
              <a:t> </a:t>
            </a:r>
            <a:endParaRPr lang="en-US" sz="1350"/>
          </a:p>
        </p:txBody>
      </p:sp>
      <p:sp>
        <p:nvSpPr>
          <p:cNvPr id="5" name="Rectangle 4">
            <a:extLst>
              <a:ext uri="{FF2B5EF4-FFF2-40B4-BE49-F238E27FC236}">
                <a16:creationId xmlns:a16="http://schemas.microsoft.com/office/drawing/2014/main" id="{1DAE1A2A-F326-4003-8720-A93C0F7C2CD5}"/>
              </a:ext>
            </a:extLst>
          </p:cNvPr>
          <p:cNvSpPr/>
          <p:nvPr/>
        </p:nvSpPr>
        <p:spPr>
          <a:xfrm>
            <a:off x="3338110" y="2433250"/>
            <a:ext cx="227948" cy="300082"/>
          </a:xfrm>
          <a:prstGeom prst="rect">
            <a:avLst/>
          </a:prstGeom>
        </p:spPr>
        <p:txBody>
          <a:bodyPr wrap="none">
            <a:spAutoFit/>
          </a:bodyPr>
          <a:lstStyle/>
          <a:p>
            <a:r>
              <a:rPr lang="en-US" sz="1350">
                <a:solidFill>
                  <a:srgbClr val="000000"/>
                </a:solidFill>
                <a:latin typeface="Times New Roman" panose="02020603050405020304" pitchFamily="18" charset="0"/>
              </a:rPr>
              <a:t> </a:t>
            </a:r>
            <a:endParaRPr lang="en-US" sz="1350"/>
          </a:p>
        </p:txBody>
      </p:sp>
    </p:spTree>
    <p:extLst>
      <p:ext uri="{BB962C8B-B14F-4D97-AF65-F5344CB8AC3E}">
        <p14:creationId xmlns:p14="http://schemas.microsoft.com/office/powerpoint/2010/main" val="25794794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7DDABFCB-2896-4B98-B845-10A8E90DD1DA}"/>
              </a:ext>
            </a:extLst>
          </p:cNvPr>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3" name="Title 2">
            <a:extLst>
              <a:ext uri="{FF2B5EF4-FFF2-40B4-BE49-F238E27FC236}">
                <a16:creationId xmlns:a16="http://schemas.microsoft.com/office/drawing/2014/main" id="{83A932DF-CAFD-44F1-ADC9-17A615FCEF2C}"/>
              </a:ext>
            </a:extLst>
          </p:cNvPr>
          <p:cNvSpPr>
            <a:spLocks noGrp="1"/>
          </p:cNvSpPr>
          <p:nvPr>
            <p:ph type="title"/>
          </p:nvPr>
        </p:nvSpPr>
        <p:spPr>
          <a:xfrm>
            <a:off x="368833" y="205979"/>
            <a:ext cx="6293223" cy="716105"/>
          </a:xfrm>
        </p:spPr>
        <p:txBody>
          <a:bodyPr lIns="91440" tIns="45720" rIns="91440" bIns="45720" anchor="t"/>
          <a:lstStyle/>
          <a:p>
            <a:r>
              <a:rPr lang="en-US" dirty="0" err="1">
                <a:latin typeface="Arial"/>
                <a:cs typeface="Arial"/>
              </a:rPr>
              <a:t>III.b</a:t>
            </a:r>
            <a:r>
              <a:rPr lang="en-US" dirty="0">
                <a:latin typeface="Arial"/>
                <a:cs typeface="Arial"/>
              </a:rPr>
              <a:t>. </a:t>
            </a:r>
            <a:r>
              <a:rPr lang="en-US" dirty="0" err="1">
                <a:latin typeface="Arial"/>
                <a:cs typeface="Arial"/>
              </a:rPr>
              <a:t>SERJobs</a:t>
            </a:r>
            <a:r>
              <a:rPr lang="en-US" dirty="0">
                <a:latin typeface="Arial"/>
                <a:cs typeface="Arial"/>
              </a:rPr>
              <a:t> Workforce Training Center (District I)</a:t>
            </a:r>
          </a:p>
        </p:txBody>
      </p:sp>
      <p:sp>
        <p:nvSpPr>
          <p:cNvPr id="5" name="TextBox 4">
            <a:extLst>
              <a:ext uri="{FF2B5EF4-FFF2-40B4-BE49-F238E27FC236}">
                <a16:creationId xmlns:a16="http://schemas.microsoft.com/office/drawing/2014/main" id="{69D124FF-B0C0-4C27-A085-0D2BBFFD74D2}"/>
              </a:ext>
            </a:extLst>
          </p:cNvPr>
          <p:cNvSpPr txBox="1"/>
          <p:nvPr/>
        </p:nvSpPr>
        <p:spPr>
          <a:xfrm>
            <a:off x="445674" y="969163"/>
            <a:ext cx="5916706" cy="3724096"/>
          </a:xfrm>
          <a:prstGeom prst="rect">
            <a:avLst/>
          </a:prstGeom>
          <a:noFill/>
        </p:spPr>
        <p:txBody>
          <a:bodyPr wrap="square">
            <a:spAutoFit/>
          </a:bodyPr>
          <a:lstStyle/>
          <a:p>
            <a:pPr algn="just"/>
            <a:r>
              <a:rPr lang="en-US" sz="2000" dirty="0">
                <a:solidFill>
                  <a:schemeClr val="tx2">
                    <a:lumMod val="75000"/>
                  </a:schemeClr>
                </a:solidFill>
                <a:latin typeface="Arial" panose="020B0604020202020204" pitchFamily="34" charset="0"/>
                <a:ea typeface="Calibri" panose="020F0502020204030204" pitchFamily="34" charset="0"/>
              </a:rPr>
              <a:t>A</a:t>
            </a:r>
            <a:r>
              <a:rPr lang="en-US" sz="2000" dirty="0">
                <a:solidFill>
                  <a:schemeClr val="tx2">
                    <a:lumMod val="75000"/>
                  </a:schemeClr>
                </a:solidFill>
                <a:effectLst/>
                <a:latin typeface="Arial" panose="020B0604020202020204" pitchFamily="34" charset="0"/>
                <a:ea typeface="Calibri" panose="020F0502020204030204" pitchFamily="34" charset="0"/>
              </a:rPr>
              <a:t>n Ordinance authorizing a Loan Agreement between the City of Houston and SER-Jobs for Progress of the Texas Gulf Coast, Inc (</a:t>
            </a:r>
            <a:r>
              <a:rPr lang="en-US" sz="2000" dirty="0" err="1">
                <a:solidFill>
                  <a:schemeClr val="tx2">
                    <a:lumMod val="75000"/>
                  </a:schemeClr>
                </a:solidFill>
                <a:effectLst/>
                <a:latin typeface="Arial" panose="020B0604020202020204" pitchFamily="34" charset="0"/>
                <a:ea typeface="Calibri" panose="020F0502020204030204" pitchFamily="34" charset="0"/>
              </a:rPr>
              <a:t>SERJobs</a:t>
            </a:r>
            <a:r>
              <a:rPr lang="en-US" sz="2000" dirty="0">
                <a:solidFill>
                  <a:schemeClr val="tx2">
                    <a:lumMod val="75000"/>
                  </a:schemeClr>
                </a:solidFill>
                <a:effectLst/>
                <a:latin typeface="Arial" panose="020B0604020202020204" pitchFamily="34" charset="0"/>
                <a:ea typeface="Calibri" panose="020F0502020204030204" pitchFamily="34" charset="0"/>
              </a:rPr>
              <a:t>), </a:t>
            </a:r>
          </a:p>
          <a:p>
            <a:pPr algn="just"/>
            <a:endParaRPr lang="en-US" sz="800" dirty="0">
              <a:solidFill>
                <a:schemeClr val="tx2">
                  <a:lumMod val="75000"/>
                </a:schemeClr>
              </a:solidFill>
              <a:latin typeface="Arial" panose="020B0604020202020204" pitchFamily="34" charset="0"/>
              <a:ea typeface="Calibri" panose="020F0502020204030204" pitchFamily="34" charset="0"/>
            </a:endParaRPr>
          </a:p>
          <a:p>
            <a:pPr algn="just"/>
            <a:r>
              <a:rPr lang="en-US" sz="2000" dirty="0">
                <a:solidFill>
                  <a:schemeClr val="tx2">
                    <a:lumMod val="75000"/>
                  </a:schemeClr>
                </a:solidFill>
                <a:latin typeface="Arial" panose="020B0604020202020204" pitchFamily="34" charset="0"/>
                <a:ea typeface="Calibri" panose="020F0502020204030204" pitchFamily="34" charset="0"/>
              </a:rPr>
              <a:t>P</a:t>
            </a:r>
            <a:r>
              <a:rPr lang="en-US" sz="2000" dirty="0">
                <a:solidFill>
                  <a:schemeClr val="tx2">
                    <a:lumMod val="75000"/>
                  </a:schemeClr>
                </a:solidFill>
                <a:effectLst/>
                <a:latin typeface="Arial" panose="020B0604020202020204" pitchFamily="34" charset="0"/>
                <a:ea typeface="Calibri" panose="020F0502020204030204" pitchFamily="34" charset="0"/>
              </a:rPr>
              <a:t>roviding $1,343,307.00 in Community Development Block Grant (CDBG) funds,</a:t>
            </a:r>
          </a:p>
          <a:p>
            <a:pPr algn="just"/>
            <a:endParaRPr lang="en-US" sz="800" dirty="0">
              <a:solidFill>
                <a:schemeClr val="tx2">
                  <a:lumMod val="75000"/>
                </a:schemeClr>
              </a:solidFill>
              <a:latin typeface="Arial" panose="020B0604020202020204" pitchFamily="34" charset="0"/>
              <a:ea typeface="Calibri" panose="020F0502020204030204" pitchFamily="34" charset="0"/>
            </a:endParaRPr>
          </a:p>
          <a:p>
            <a:pPr algn="just"/>
            <a:r>
              <a:rPr lang="en-US" sz="2000" dirty="0">
                <a:solidFill>
                  <a:schemeClr val="tx2">
                    <a:lumMod val="75000"/>
                  </a:schemeClr>
                </a:solidFill>
                <a:effectLst/>
                <a:latin typeface="Arial" panose="020B0604020202020204" pitchFamily="34" charset="0"/>
                <a:ea typeface="Calibri" panose="020F0502020204030204" pitchFamily="34" charset="0"/>
              </a:rPr>
              <a:t>For </a:t>
            </a:r>
            <a:r>
              <a:rPr lang="en-US" sz="2000" dirty="0">
                <a:solidFill>
                  <a:schemeClr val="tx2">
                    <a:lumMod val="75000"/>
                  </a:schemeClr>
                </a:solidFill>
                <a:latin typeface="Arial" panose="020B0604020202020204" pitchFamily="34" charset="0"/>
                <a:ea typeface="Calibri" panose="020F0502020204030204" pitchFamily="34" charset="0"/>
              </a:rPr>
              <a:t>the renovation of a classroom at their </a:t>
            </a:r>
            <a:r>
              <a:rPr lang="en-US" sz="2000" dirty="0" err="1">
                <a:solidFill>
                  <a:schemeClr val="tx2">
                    <a:lumMod val="75000"/>
                  </a:schemeClr>
                </a:solidFill>
                <a:latin typeface="Arial" panose="020B0604020202020204" pitchFamily="34" charset="0"/>
                <a:ea typeface="Calibri" panose="020F0502020204030204" pitchFamily="34" charset="0"/>
              </a:rPr>
              <a:t>SERJobs</a:t>
            </a:r>
            <a:r>
              <a:rPr lang="en-US" sz="2000" dirty="0">
                <a:solidFill>
                  <a:schemeClr val="tx2">
                    <a:lumMod val="75000"/>
                  </a:schemeClr>
                </a:solidFill>
                <a:latin typeface="Arial" panose="020B0604020202020204" pitchFamily="34" charset="0"/>
                <a:ea typeface="Calibri" panose="020F0502020204030204" pitchFamily="34" charset="0"/>
              </a:rPr>
              <a:t> Workforce Training Center (WTC) incorporating a Ronald McDonald® - Children’s Health Education Enrichment Resource (C.H.E.E.R.) Room and for </a:t>
            </a:r>
            <a:r>
              <a:rPr lang="en-US" sz="2000" dirty="0">
                <a:solidFill>
                  <a:schemeClr val="tx2">
                    <a:lumMod val="75000"/>
                  </a:schemeClr>
                </a:solidFill>
                <a:effectLst/>
                <a:latin typeface="Arial" panose="020B0604020202020204" pitchFamily="34" charset="0"/>
                <a:ea typeface="Calibri" panose="020F0502020204030204" pitchFamily="34" charset="0"/>
              </a:rPr>
              <a:t>an emergency power generator.</a:t>
            </a:r>
            <a:endParaRPr lang="en-US" sz="2000" dirty="0">
              <a:solidFill>
                <a:schemeClr val="tx2">
                  <a:lumMod val="75000"/>
                </a:schemeClr>
              </a:solidFill>
            </a:endParaRPr>
          </a:p>
        </p:txBody>
      </p:sp>
    </p:spTree>
    <p:extLst>
      <p:ext uri="{BB962C8B-B14F-4D97-AF65-F5344CB8AC3E}">
        <p14:creationId xmlns:p14="http://schemas.microsoft.com/office/powerpoint/2010/main" val="24496870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7DDABFCB-2896-4B98-B845-10A8E90DD1DA}"/>
              </a:ext>
            </a:extLst>
          </p:cNvPr>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3" name="Title 2">
            <a:extLst>
              <a:ext uri="{FF2B5EF4-FFF2-40B4-BE49-F238E27FC236}">
                <a16:creationId xmlns:a16="http://schemas.microsoft.com/office/drawing/2014/main" id="{83A932DF-CAFD-44F1-ADC9-17A615FCEF2C}"/>
              </a:ext>
            </a:extLst>
          </p:cNvPr>
          <p:cNvSpPr>
            <a:spLocks noGrp="1"/>
          </p:cNvSpPr>
          <p:nvPr>
            <p:ph type="title"/>
          </p:nvPr>
        </p:nvSpPr>
        <p:spPr>
          <a:xfrm>
            <a:off x="368833" y="205979"/>
            <a:ext cx="6293223" cy="716105"/>
          </a:xfrm>
        </p:spPr>
        <p:txBody>
          <a:bodyPr lIns="91440" tIns="45720" rIns="91440" bIns="45720" anchor="t"/>
          <a:lstStyle/>
          <a:p>
            <a:r>
              <a:rPr lang="en-US" dirty="0" err="1">
                <a:latin typeface="Arial"/>
                <a:cs typeface="Arial"/>
              </a:rPr>
              <a:t>III.b</a:t>
            </a:r>
            <a:r>
              <a:rPr lang="en-US" dirty="0">
                <a:latin typeface="Arial"/>
                <a:cs typeface="Arial"/>
              </a:rPr>
              <a:t>. </a:t>
            </a:r>
            <a:r>
              <a:rPr lang="en-US" dirty="0" err="1">
                <a:latin typeface="Arial"/>
                <a:cs typeface="Arial"/>
              </a:rPr>
              <a:t>SERJobs</a:t>
            </a:r>
            <a:r>
              <a:rPr lang="en-US" dirty="0">
                <a:latin typeface="Arial"/>
                <a:cs typeface="Arial"/>
              </a:rPr>
              <a:t> Workforce Training Center (District I)</a:t>
            </a:r>
          </a:p>
        </p:txBody>
      </p:sp>
      <p:sp>
        <p:nvSpPr>
          <p:cNvPr id="5" name="TextBox 4">
            <a:extLst>
              <a:ext uri="{FF2B5EF4-FFF2-40B4-BE49-F238E27FC236}">
                <a16:creationId xmlns:a16="http://schemas.microsoft.com/office/drawing/2014/main" id="{D0D575AF-69B2-4B3C-8D0C-08F5E4BAC88A}"/>
              </a:ext>
            </a:extLst>
          </p:cNvPr>
          <p:cNvSpPr txBox="1"/>
          <p:nvPr/>
        </p:nvSpPr>
        <p:spPr>
          <a:xfrm>
            <a:off x="437990" y="1004209"/>
            <a:ext cx="5970494" cy="3293209"/>
          </a:xfrm>
          <a:prstGeom prst="rect">
            <a:avLst/>
          </a:prstGeom>
          <a:noFill/>
        </p:spPr>
        <p:txBody>
          <a:bodyPr wrap="square">
            <a:spAutoFit/>
          </a:bodyPr>
          <a:lstStyle/>
          <a:p>
            <a:pPr algn="just" fontAlgn="base"/>
            <a:r>
              <a:rPr lang="en-US" sz="2000" dirty="0">
                <a:solidFill>
                  <a:schemeClr val="tx2">
                    <a:lumMod val="75000"/>
                  </a:schemeClr>
                </a:solidFill>
                <a:effectLst/>
                <a:latin typeface="Arial" panose="020B0604020202020204" pitchFamily="34" charset="0"/>
                <a:ea typeface="Times New Roman" panose="02020603050405020304" pitchFamily="18" charset="0"/>
              </a:rPr>
              <a:t>The facility</a:t>
            </a:r>
            <a:r>
              <a:rPr lang="en-US" sz="2000" dirty="0">
                <a:solidFill>
                  <a:schemeClr val="tx2">
                    <a:lumMod val="75000"/>
                  </a:schemeClr>
                </a:solidFill>
                <a:latin typeface="Arial" panose="020B0604020202020204" pitchFamily="34" charset="0"/>
                <a:ea typeface="Times New Roman" panose="02020603050405020304" pitchFamily="18" charset="0"/>
              </a:rPr>
              <a:t> is located at 1960 </a:t>
            </a:r>
            <a:r>
              <a:rPr lang="en-US" sz="2000" dirty="0" err="1">
                <a:solidFill>
                  <a:schemeClr val="tx2">
                    <a:lumMod val="75000"/>
                  </a:schemeClr>
                </a:solidFill>
                <a:latin typeface="Arial" panose="020B0604020202020204" pitchFamily="34" charset="0"/>
                <a:ea typeface="Times New Roman" panose="02020603050405020304" pitchFamily="18" charset="0"/>
              </a:rPr>
              <a:t>Tellepsen</a:t>
            </a:r>
            <a:r>
              <a:rPr lang="en-US" sz="2000" dirty="0">
                <a:solidFill>
                  <a:schemeClr val="tx2">
                    <a:lumMod val="75000"/>
                  </a:schemeClr>
                </a:solidFill>
                <a:latin typeface="Arial" panose="020B0604020202020204" pitchFamily="34" charset="0"/>
                <a:ea typeface="Times New Roman" panose="02020603050405020304" pitchFamily="18" charset="0"/>
              </a:rPr>
              <a:t>, Houston, TX 77023 in Houston’s East End and currently </a:t>
            </a:r>
            <a:r>
              <a:rPr lang="en-US" sz="2000" dirty="0">
                <a:solidFill>
                  <a:schemeClr val="tx2">
                    <a:lumMod val="75000"/>
                  </a:schemeClr>
                </a:solidFill>
                <a:effectLst/>
                <a:latin typeface="Arial" panose="020B0604020202020204" pitchFamily="34" charset="0"/>
                <a:ea typeface="Times New Roman" panose="02020603050405020304" pitchFamily="18" charset="0"/>
              </a:rPr>
              <a:t>offers eight classrooms, three hands-on training labs, training equipment, and office space, which serve low-income individuals.  </a:t>
            </a:r>
          </a:p>
          <a:p>
            <a:pPr algn="just" fontAlgn="base"/>
            <a:endParaRPr lang="en-US" sz="800" dirty="0">
              <a:solidFill>
                <a:schemeClr val="tx2">
                  <a:lumMod val="75000"/>
                </a:schemeClr>
              </a:solidFill>
              <a:latin typeface="Arial" panose="020B0604020202020204" pitchFamily="34" charset="0"/>
              <a:ea typeface="Times New Roman" panose="02020603050405020304" pitchFamily="18" charset="0"/>
            </a:endParaRPr>
          </a:p>
          <a:p>
            <a:pPr algn="just" fontAlgn="base"/>
            <a:r>
              <a:rPr lang="en-US" sz="2000" dirty="0">
                <a:solidFill>
                  <a:schemeClr val="tx2">
                    <a:lumMod val="75000"/>
                  </a:schemeClr>
                </a:solidFill>
                <a:effectLst/>
                <a:latin typeface="Arial" panose="020B0604020202020204" pitchFamily="34" charset="0"/>
                <a:ea typeface="Times New Roman" panose="02020603050405020304" pitchFamily="18" charset="0"/>
              </a:rPr>
              <a:t>Renovations will allow </a:t>
            </a:r>
            <a:r>
              <a:rPr lang="en-US" sz="2000" dirty="0" err="1">
                <a:solidFill>
                  <a:schemeClr val="tx2">
                    <a:lumMod val="75000"/>
                  </a:schemeClr>
                </a:solidFill>
                <a:effectLst/>
                <a:latin typeface="Arial" panose="020B0604020202020204" pitchFamily="34" charset="0"/>
                <a:ea typeface="Times New Roman" panose="02020603050405020304" pitchFamily="18" charset="0"/>
              </a:rPr>
              <a:t>SERJobs</a:t>
            </a:r>
            <a:r>
              <a:rPr lang="en-US" sz="2000" dirty="0">
                <a:solidFill>
                  <a:schemeClr val="tx2">
                    <a:lumMod val="75000"/>
                  </a:schemeClr>
                </a:solidFill>
                <a:effectLst/>
                <a:latin typeface="Arial" panose="020B0604020202020204" pitchFamily="34" charset="0"/>
                <a:ea typeface="Times New Roman" panose="02020603050405020304" pitchFamily="18" charset="0"/>
              </a:rPr>
              <a:t> the opportunity to incorporate a Ronald McDonald® C.H.E.E.R. Room, where children can experience “play with a purpose” while their parents or guardians are receiving employment support services</a:t>
            </a:r>
            <a:r>
              <a:rPr lang="en-US" sz="2000" dirty="0">
                <a:solidFill>
                  <a:schemeClr val="tx2">
                    <a:lumMod val="75000"/>
                  </a:schemeClr>
                </a:solidFill>
                <a:latin typeface="Arial" panose="020B0604020202020204" pitchFamily="34" charset="0"/>
                <a:ea typeface="Times New Roman" panose="02020603050405020304" pitchFamily="18" charset="0"/>
              </a:rPr>
              <a:t>.</a:t>
            </a:r>
            <a:endParaRPr lang="en-US" sz="2000" dirty="0">
              <a:solidFill>
                <a:schemeClr val="tx2">
                  <a:lumMod val="75000"/>
                </a:schemeClr>
              </a:solidFill>
              <a:effectLst/>
              <a:latin typeface="Arial" panose="020B0604020202020204" pitchFamily="34" charset="0"/>
              <a:ea typeface="Times New Roman" panose="02020603050405020304" pitchFamily="18" charset="0"/>
            </a:endParaRPr>
          </a:p>
        </p:txBody>
      </p:sp>
    </p:spTree>
    <p:extLst>
      <p:ext uri="{BB962C8B-B14F-4D97-AF65-F5344CB8AC3E}">
        <p14:creationId xmlns:p14="http://schemas.microsoft.com/office/powerpoint/2010/main" val="36149976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7DDABFCB-2896-4B98-B845-10A8E90DD1DA}"/>
              </a:ext>
            </a:extLst>
          </p:cNvPr>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3" name="Title 2">
            <a:extLst>
              <a:ext uri="{FF2B5EF4-FFF2-40B4-BE49-F238E27FC236}">
                <a16:creationId xmlns:a16="http://schemas.microsoft.com/office/drawing/2014/main" id="{83A932DF-CAFD-44F1-ADC9-17A615FCEF2C}"/>
              </a:ext>
            </a:extLst>
          </p:cNvPr>
          <p:cNvSpPr>
            <a:spLocks noGrp="1"/>
          </p:cNvSpPr>
          <p:nvPr>
            <p:ph type="title"/>
          </p:nvPr>
        </p:nvSpPr>
        <p:spPr>
          <a:xfrm>
            <a:off x="368833" y="205979"/>
            <a:ext cx="6293223" cy="716105"/>
          </a:xfrm>
        </p:spPr>
        <p:txBody>
          <a:bodyPr lIns="91440" tIns="45720" rIns="91440" bIns="45720" anchor="t"/>
          <a:lstStyle/>
          <a:p>
            <a:r>
              <a:rPr lang="en-US" dirty="0" err="1">
                <a:latin typeface="Arial"/>
                <a:cs typeface="Arial"/>
              </a:rPr>
              <a:t>III.b</a:t>
            </a:r>
            <a:r>
              <a:rPr lang="en-US" dirty="0">
                <a:latin typeface="Arial"/>
                <a:cs typeface="Arial"/>
              </a:rPr>
              <a:t>. </a:t>
            </a:r>
            <a:r>
              <a:rPr lang="en-US" dirty="0" err="1">
                <a:latin typeface="Arial"/>
                <a:cs typeface="Arial"/>
              </a:rPr>
              <a:t>SERJobs</a:t>
            </a:r>
            <a:r>
              <a:rPr lang="en-US" dirty="0">
                <a:latin typeface="Arial"/>
                <a:cs typeface="Arial"/>
              </a:rPr>
              <a:t> Workforce Training Center (District I)</a:t>
            </a:r>
          </a:p>
        </p:txBody>
      </p:sp>
      <p:sp>
        <p:nvSpPr>
          <p:cNvPr id="5" name="TextBox 4">
            <a:extLst>
              <a:ext uri="{FF2B5EF4-FFF2-40B4-BE49-F238E27FC236}">
                <a16:creationId xmlns:a16="http://schemas.microsoft.com/office/drawing/2014/main" id="{D0D575AF-69B2-4B3C-8D0C-08F5E4BAC88A}"/>
              </a:ext>
            </a:extLst>
          </p:cNvPr>
          <p:cNvSpPr txBox="1"/>
          <p:nvPr/>
        </p:nvSpPr>
        <p:spPr>
          <a:xfrm>
            <a:off x="437990" y="1088733"/>
            <a:ext cx="5970494" cy="2677656"/>
          </a:xfrm>
          <a:prstGeom prst="rect">
            <a:avLst/>
          </a:prstGeom>
          <a:noFill/>
        </p:spPr>
        <p:txBody>
          <a:bodyPr wrap="square">
            <a:spAutoFit/>
          </a:bodyPr>
          <a:lstStyle/>
          <a:p>
            <a:pPr algn="just" fontAlgn="base"/>
            <a:r>
              <a:rPr lang="en-US" sz="2000" dirty="0">
                <a:solidFill>
                  <a:schemeClr val="tx2">
                    <a:lumMod val="75000"/>
                  </a:schemeClr>
                </a:solidFill>
                <a:latin typeface="Arial" panose="020B0604020202020204" pitchFamily="34" charset="0"/>
                <a:ea typeface="Times New Roman" panose="02020603050405020304" pitchFamily="18" charset="0"/>
              </a:rPr>
              <a:t>Support services will include </a:t>
            </a:r>
            <a:r>
              <a:rPr lang="en-US" sz="2000" dirty="0">
                <a:solidFill>
                  <a:schemeClr val="tx2">
                    <a:lumMod val="75000"/>
                  </a:schemeClr>
                </a:solidFill>
                <a:effectLst/>
                <a:latin typeface="Arial" panose="020B0604020202020204" pitchFamily="34" charset="0"/>
                <a:ea typeface="Times New Roman" panose="02020603050405020304" pitchFamily="18" charset="0"/>
              </a:rPr>
              <a:t>coaching, job readiness training, resume building, interview skills, employment services and placement, and other on-site activities. </a:t>
            </a:r>
          </a:p>
          <a:p>
            <a:pPr algn="just" fontAlgn="base"/>
            <a:endParaRPr lang="en-US" sz="800" dirty="0">
              <a:solidFill>
                <a:schemeClr val="tx2">
                  <a:lumMod val="75000"/>
                </a:schemeClr>
              </a:solidFill>
              <a:latin typeface="Arial" panose="020B0604020202020204" pitchFamily="34" charset="0"/>
              <a:ea typeface="Times New Roman" panose="02020603050405020304" pitchFamily="18" charset="0"/>
            </a:endParaRPr>
          </a:p>
          <a:p>
            <a:pPr algn="just" fontAlgn="base"/>
            <a:r>
              <a:rPr lang="en-US" sz="2000" dirty="0">
                <a:solidFill>
                  <a:schemeClr val="tx2">
                    <a:lumMod val="75000"/>
                  </a:schemeClr>
                </a:solidFill>
                <a:effectLst/>
                <a:latin typeface="Arial" panose="020B0604020202020204" pitchFamily="34" charset="0"/>
                <a:ea typeface="Times New Roman" panose="02020603050405020304" pitchFamily="18" charset="0"/>
              </a:rPr>
              <a:t>The SER-Jobs WTC will also be supported by an emergency power generator for continued operations during extreme weather events and as a reserve shelter-in-place during emergencies.</a:t>
            </a:r>
            <a:endParaRPr lang="en-US" sz="2000" dirty="0">
              <a:solidFill>
                <a:schemeClr val="tx2">
                  <a:lumMod val="75000"/>
                </a:schemeClr>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3532911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7DDABFCB-2896-4B98-B845-10A8E90DD1DA}"/>
              </a:ext>
            </a:extLst>
          </p:cNvPr>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3" name="Title 2">
            <a:extLst>
              <a:ext uri="{FF2B5EF4-FFF2-40B4-BE49-F238E27FC236}">
                <a16:creationId xmlns:a16="http://schemas.microsoft.com/office/drawing/2014/main" id="{83A932DF-CAFD-44F1-ADC9-17A615FCEF2C}"/>
              </a:ext>
            </a:extLst>
          </p:cNvPr>
          <p:cNvSpPr>
            <a:spLocks noGrp="1"/>
          </p:cNvSpPr>
          <p:nvPr>
            <p:ph type="title"/>
          </p:nvPr>
        </p:nvSpPr>
        <p:spPr>
          <a:xfrm>
            <a:off x="368833" y="205979"/>
            <a:ext cx="6293223" cy="716105"/>
          </a:xfrm>
        </p:spPr>
        <p:txBody>
          <a:bodyPr lIns="91440" tIns="45720" rIns="91440" bIns="45720" anchor="t"/>
          <a:lstStyle/>
          <a:p>
            <a:r>
              <a:rPr lang="en-US" dirty="0" err="1">
                <a:latin typeface="Arial"/>
                <a:cs typeface="Arial"/>
              </a:rPr>
              <a:t>III.b</a:t>
            </a:r>
            <a:r>
              <a:rPr lang="en-US" dirty="0">
                <a:latin typeface="Arial"/>
                <a:cs typeface="Arial"/>
              </a:rPr>
              <a:t>. </a:t>
            </a:r>
            <a:r>
              <a:rPr lang="en-US" dirty="0" err="1">
                <a:latin typeface="Arial"/>
                <a:cs typeface="Arial"/>
              </a:rPr>
              <a:t>SERJobs</a:t>
            </a:r>
            <a:r>
              <a:rPr lang="en-US" dirty="0">
                <a:latin typeface="Arial"/>
                <a:cs typeface="Arial"/>
              </a:rPr>
              <a:t> Workforce Training Center (District I)</a:t>
            </a:r>
          </a:p>
        </p:txBody>
      </p:sp>
      <p:sp>
        <p:nvSpPr>
          <p:cNvPr id="5" name="TextBox 4">
            <a:extLst>
              <a:ext uri="{FF2B5EF4-FFF2-40B4-BE49-F238E27FC236}">
                <a16:creationId xmlns:a16="http://schemas.microsoft.com/office/drawing/2014/main" id="{11DC074D-17D6-47B5-AD76-46E981DA93A5}"/>
              </a:ext>
            </a:extLst>
          </p:cNvPr>
          <p:cNvSpPr txBox="1"/>
          <p:nvPr/>
        </p:nvSpPr>
        <p:spPr>
          <a:xfrm>
            <a:off x="476410" y="1261530"/>
            <a:ext cx="5878286" cy="2862322"/>
          </a:xfrm>
          <a:prstGeom prst="rect">
            <a:avLst/>
          </a:prstGeom>
          <a:noFill/>
        </p:spPr>
        <p:txBody>
          <a:bodyPr wrap="square">
            <a:spAutoFit/>
          </a:bodyPr>
          <a:lstStyle/>
          <a:p>
            <a:pPr marL="0" marR="0" algn="just" fontAlgn="base">
              <a:spcBef>
                <a:spcPts val="0"/>
              </a:spcBef>
              <a:spcAft>
                <a:spcPts val="0"/>
              </a:spcAft>
            </a:pPr>
            <a:r>
              <a:rPr lang="en-US" sz="2000" dirty="0">
                <a:solidFill>
                  <a:schemeClr val="tx2">
                    <a:lumMod val="75000"/>
                  </a:schemeClr>
                </a:solidFill>
                <a:effectLst/>
                <a:latin typeface="Arial" panose="020B0604020202020204" pitchFamily="34" charset="0"/>
                <a:ea typeface="Times New Roman" panose="02020603050405020304" pitchFamily="18" charset="0"/>
              </a:rPr>
              <a:t>For over 57 years, SER-Jobs for Progress of the Texas Gulf Coast, Inc has moved impoverished individuals from public assistance to self-sufficiency and is well regarded in the community for providing quality social services and linkages to vital community resources, while working diligently to change the lives of its constituents by facilitating meaningful workforce development activities.  </a:t>
            </a:r>
            <a:endParaRPr lang="en-US" sz="2000" dirty="0">
              <a:solidFill>
                <a:schemeClr val="tx2">
                  <a:lumMod val="75000"/>
                </a:schemeClr>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8559031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7DDABFCB-2896-4B98-B845-10A8E90DD1DA}"/>
              </a:ext>
            </a:extLst>
          </p:cNvPr>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3" name="Title 2">
            <a:extLst>
              <a:ext uri="{FF2B5EF4-FFF2-40B4-BE49-F238E27FC236}">
                <a16:creationId xmlns:a16="http://schemas.microsoft.com/office/drawing/2014/main" id="{83A932DF-CAFD-44F1-ADC9-17A615FCEF2C}"/>
              </a:ext>
            </a:extLst>
          </p:cNvPr>
          <p:cNvSpPr>
            <a:spLocks noGrp="1"/>
          </p:cNvSpPr>
          <p:nvPr>
            <p:ph type="title"/>
          </p:nvPr>
        </p:nvSpPr>
        <p:spPr>
          <a:xfrm>
            <a:off x="368833" y="205979"/>
            <a:ext cx="6293223" cy="716105"/>
          </a:xfrm>
        </p:spPr>
        <p:txBody>
          <a:bodyPr lIns="91440" tIns="45720" rIns="91440" bIns="45720" anchor="t"/>
          <a:lstStyle/>
          <a:p>
            <a:r>
              <a:rPr lang="en-US" dirty="0" err="1">
                <a:latin typeface="Arial"/>
                <a:cs typeface="Arial"/>
              </a:rPr>
              <a:t>III.b</a:t>
            </a:r>
            <a:r>
              <a:rPr lang="en-US" dirty="0">
                <a:latin typeface="Arial"/>
                <a:cs typeface="Arial"/>
              </a:rPr>
              <a:t>. </a:t>
            </a:r>
            <a:r>
              <a:rPr lang="en-US" dirty="0" err="1">
                <a:latin typeface="Arial"/>
                <a:cs typeface="Arial"/>
              </a:rPr>
              <a:t>SERJobs</a:t>
            </a:r>
            <a:r>
              <a:rPr lang="en-US" dirty="0">
                <a:latin typeface="Arial"/>
                <a:cs typeface="Arial"/>
              </a:rPr>
              <a:t> Workforce Training Center (District I)</a:t>
            </a:r>
          </a:p>
        </p:txBody>
      </p:sp>
      <p:graphicFrame>
        <p:nvGraphicFramePr>
          <p:cNvPr id="4" name="Table 3">
            <a:extLst>
              <a:ext uri="{FF2B5EF4-FFF2-40B4-BE49-F238E27FC236}">
                <a16:creationId xmlns:a16="http://schemas.microsoft.com/office/drawing/2014/main" id="{655DFF26-F83E-43FC-BE64-5780F5A15FE4}"/>
              </a:ext>
            </a:extLst>
          </p:cNvPr>
          <p:cNvGraphicFramePr>
            <a:graphicFrameLocks noGrp="1"/>
          </p:cNvGraphicFramePr>
          <p:nvPr>
            <p:extLst>
              <p:ext uri="{D42A27DB-BD31-4B8C-83A1-F6EECF244321}">
                <p14:modId xmlns:p14="http://schemas.microsoft.com/office/powerpoint/2010/main" val="3215285899"/>
              </p:ext>
            </p:extLst>
          </p:nvPr>
        </p:nvGraphicFramePr>
        <p:xfrm>
          <a:off x="402332" y="1492544"/>
          <a:ext cx="6082993" cy="1749192"/>
        </p:xfrm>
        <a:graphic>
          <a:graphicData uri="http://schemas.openxmlformats.org/drawingml/2006/table">
            <a:tbl>
              <a:tblPr firstRow="1" firstCol="1" bandRow="1">
                <a:tableStyleId>{5C22544A-7EE6-4342-B048-85BDC9FD1C3A}</a:tableStyleId>
              </a:tblPr>
              <a:tblGrid>
                <a:gridCol w="1534044">
                  <a:extLst>
                    <a:ext uri="{9D8B030D-6E8A-4147-A177-3AD203B41FA5}">
                      <a16:colId xmlns:a16="http://schemas.microsoft.com/office/drawing/2014/main" val="154949258"/>
                    </a:ext>
                  </a:extLst>
                </a:gridCol>
                <a:gridCol w="1529123">
                  <a:extLst>
                    <a:ext uri="{9D8B030D-6E8A-4147-A177-3AD203B41FA5}">
                      <a16:colId xmlns:a16="http://schemas.microsoft.com/office/drawing/2014/main" val="3679386806"/>
                    </a:ext>
                  </a:extLst>
                </a:gridCol>
                <a:gridCol w="1413862">
                  <a:extLst>
                    <a:ext uri="{9D8B030D-6E8A-4147-A177-3AD203B41FA5}">
                      <a16:colId xmlns:a16="http://schemas.microsoft.com/office/drawing/2014/main" val="2295080081"/>
                    </a:ext>
                  </a:extLst>
                </a:gridCol>
                <a:gridCol w="1605964">
                  <a:extLst>
                    <a:ext uri="{9D8B030D-6E8A-4147-A177-3AD203B41FA5}">
                      <a16:colId xmlns:a16="http://schemas.microsoft.com/office/drawing/2014/main" val="4127007101"/>
                    </a:ext>
                  </a:extLst>
                </a:gridCol>
              </a:tblGrid>
              <a:tr h="230783">
                <a:tc>
                  <a:txBody>
                    <a:bodyPr/>
                    <a:lstStyle/>
                    <a:p>
                      <a:pPr marL="0" marR="0" algn="ctr">
                        <a:lnSpc>
                          <a:spcPct val="115000"/>
                        </a:lnSpc>
                        <a:spcBef>
                          <a:spcPts val="0"/>
                        </a:spcBef>
                        <a:spcAft>
                          <a:spcPts val="0"/>
                        </a:spcAft>
                      </a:pPr>
                      <a:r>
                        <a:rPr lang="en-US" sz="1600" dirty="0">
                          <a:solidFill>
                            <a:schemeClr val="tx2">
                              <a:lumMod val="75000"/>
                            </a:schemeClr>
                          </a:solidFill>
                          <a:effectLst/>
                          <a:latin typeface="+mj-lt"/>
                        </a:rPr>
                        <a:t>Sources</a:t>
                      </a:r>
                      <a:endParaRPr lang="en-US" sz="1600" dirty="0">
                        <a:solidFill>
                          <a:schemeClr val="tx2">
                            <a:lumMod val="75000"/>
                          </a:schemeClr>
                        </a:solidFill>
                        <a:effectLst/>
                        <a:latin typeface="+mj-lt"/>
                        <a:ea typeface="Calibri" panose="020F0502020204030204" pitchFamily="34" charset="0"/>
                        <a:cs typeface="Arial" panose="020B0604020202020204" pitchFamily="34" charset="0"/>
                      </a:endParaRPr>
                    </a:p>
                  </a:txBody>
                  <a:tcPr marL="65186" marR="6518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600">
                          <a:solidFill>
                            <a:schemeClr val="tx2">
                              <a:lumMod val="75000"/>
                            </a:schemeClr>
                          </a:solidFill>
                          <a:effectLst/>
                          <a:latin typeface="+mj-lt"/>
                        </a:rPr>
                        <a:t>Amount</a:t>
                      </a:r>
                      <a:endParaRPr lang="en-US" sz="1600">
                        <a:solidFill>
                          <a:schemeClr val="tx2">
                            <a:lumMod val="75000"/>
                          </a:schemeClr>
                        </a:solidFill>
                        <a:effectLst/>
                        <a:latin typeface="+mj-lt"/>
                        <a:ea typeface="Calibri" panose="020F0502020204030204" pitchFamily="34" charset="0"/>
                        <a:cs typeface="Arial" panose="020B0604020202020204" pitchFamily="34" charset="0"/>
                      </a:endParaRPr>
                    </a:p>
                  </a:txBody>
                  <a:tcPr marL="65186" marR="6518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600">
                          <a:solidFill>
                            <a:schemeClr val="tx2">
                              <a:lumMod val="75000"/>
                            </a:schemeClr>
                          </a:solidFill>
                          <a:effectLst/>
                          <a:latin typeface="+mj-lt"/>
                        </a:rPr>
                        <a:t>Uses</a:t>
                      </a:r>
                      <a:endParaRPr lang="en-US" sz="1600">
                        <a:solidFill>
                          <a:schemeClr val="tx2">
                            <a:lumMod val="75000"/>
                          </a:schemeClr>
                        </a:solidFill>
                        <a:effectLst/>
                        <a:latin typeface="+mj-lt"/>
                        <a:ea typeface="Calibri" panose="020F0502020204030204" pitchFamily="34" charset="0"/>
                        <a:cs typeface="Arial" panose="020B0604020202020204" pitchFamily="34" charset="0"/>
                      </a:endParaRPr>
                    </a:p>
                  </a:txBody>
                  <a:tcPr marL="65186" marR="6518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600">
                          <a:solidFill>
                            <a:schemeClr val="tx2">
                              <a:lumMod val="75000"/>
                            </a:schemeClr>
                          </a:solidFill>
                          <a:effectLst/>
                          <a:latin typeface="+mj-lt"/>
                        </a:rPr>
                        <a:t>Amount</a:t>
                      </a:r>
                      <a:endParaRPr lang="en-US" sz="1600">
                        <a:solidFill>
                          <a:schemeClr val="tx2">
                            <a:lumMod val="75000"/>
                          </a:schemeClr>
                        </a:solidFill>
                        <a:effectLst/>
                        <a:latin typeface="+mj-lt"/>
                        <a:ea typeface="Calibri" panose="020F0502020204030204" pitchFamily="34" charset="0"/>
                        <a:cs typeface="Arial" panose="020B0604020202020204" pitchFamily="34" charset="0"/>
                      </a:endParaRPr>
                    </a:p>
                  </a:txBody>
                  <a:tcPr marL="65186" marR="6518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71855417"/>
                  </a:ext>
                </a:extLst>
              </a:tr>
              <a:tr h="484265">
                <a:tc rowSpan="2">
                  <a:txBody>
                    <a:bodyPr/>
                    <a:lstStyle/>
                    <a:p>
                      <a:pPr marL="0" marR="0">
                        <a:lnSpc>
                          <a:spcPct val="115000"/>
                        </a:lnSpc>
                        <a:spcBef>
                          <a:spcPts val="0"/>
                        </a:spcBef>
                        <a:spcAft>
                          <a:spcPts val="0"/>
                        </a:spcAft>
                      </a:pPr>
                      <a:r>
                        <a:rPr lang="en-US" sz="1600" b="0" dirty="0" err="1">
                          <a:solidFill>
                            <a:schemeClr val="tx2">
                              <a:lumMod val="75000"/>
                            </a:schemeClr>
                          </a:solidFill>
                          <a:effectLst/>
                          <a:latin typeface="+mj-lt"/>
                        </a:rPr>
                        <a:t>CoH</a:t>
                      </a:r>
                      <a:r>
                        <a:rPr lang="en-US" sz="1600" b="0" dirty="0">
                          <a:solidFill>
                            <a:schemeClr val="tx2">
                              <a:lumMod val="75000"/>
                            </a:schemeClr>
                          </a:solidFill>
                          <a:effectLst/>
                          <a:latin typeface="+mj-lt"/>
                        </a:rPr>
                        <a:t> HCDD </a:t>
                      </a:r>
                    </a:p>
                    <a:p>
                      <a:pPr marL="0" marR="0">
                        <a:lnSpc>
                          <a:spcPct val="115000"/>
                        </a:lnSpc>
                        <a:spcBef>
                          <a:spcPts val="0"/>
                        </a:spcBef>
                        <a:spcAft>
                          <a:spcPts val="0"/>
                        </a:spcAft>
                      </a:pPr>
                      <a:r>
                        <a:rPr lang="en-US" sz="1600" b="0" dirty="0">
                          <a:solidFill>
                            <a:schemeClr val="tx2">
                              <a:lumMod val="75000"/>
                            </a:schemeClr>
                          </a:solidFill>
                          <a:effectLst/>
                          <a:latin typeface="+mj-lt"/>
                        </a:rPr>
                        <a:t>(CDBG Entitlement)</a:t>
                      </a:r>
                      <a:endParaRPr lang="en-US" sz="1600" b="0" dirty="0">
                        <a:solidFill>
                          <a:schemeClr val="tx2">
                            <a:lumMod val="75000"/>
                          </a:schemeClr>
                        </a:solidFill>
                        <a:effectLst/>
                        <a:latin typeface="+mj-lt"/>
                        <a:ea typeface="Calibri" panose="020F0502020204030204" pitchFamily="34" charset="0"/>
                        <a:cs typeface="Arial" panose="020B0604020202020204" pitchFamily="34" charset="0"/>
                      </a:endParaRPr>
                    </a:p>
                  </a:txBody>
                  <a:tcPr marL="65186" marR="6518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2">
                  <a:txBody>
                    <a:bodyPr/>
                    <a:lstStyle/>
                    <a:p>
                      <a:pPr marL="0" marR="0" algn="r">
                        <a:lnSpc>
                          <a:spcPct val="115000"/>
                        </a:lnSpc>
                        <a:spcBef>
                          <a:spcPts val="0"/>
                        </a:spcBef>
                        <a:spcAft>
                          <a:spcPts val="0"/>
                        </a:spcAft>
                      </a:pPr>
                      <a:r>
                        <a:rPr lang="en-US" sz="1600" dirty="0">
                          <a:solidFill>
                            <a:schemeClr val="tx2">
                              <a:lumMod val="75000"/>
                            </a:schemeClr>
                          </a:solidFill>
                          <a:effectLst/>
                          <a:latin typeface="+mj-lt"/>
                        </a:rPr>
                        <a:t>$1,343,307.00 </a:t>
                      </a:r>
                      <a:endParaRPr lang="en-US" sz="1600" dirty="0">
                        <a:solidFill>
                          <a:schemeClr val="tx2">
                            <a:lumMod val="75000"/>
                          </a:schemeClr>
                        </a:solidFill>
                        <a:effectLst/>
                        <a:latin typeface="+mj-lt"/>
                        <a:ea typeface="Calibri" panose="020F0502020204030204" pitchFamily="34" charset="0"/>
                        <a:cs typeface="Arial" panose="020B0604020202020204" pitchFamily="34" charset="0"/>
                      </a:endParaRPr>
                    </a:p>
                  </a:txBody>
                  <a:tcPr marL="65186" marR="6518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600">
                          <a:solidFill>
                            <a:schemeClr val="tx2">
                              <a:lumMod val="75000"/>
                            </a:schemeClr>
                          </a:solidFill>
                          <a:effectLst/>
                          <a:latin typeface="+mj-lt"/>
                        </a:rPr>
                        <a:t>Hard Cost</a:t>
                      </a:r>
                      <a:endParaRPr lang="en-US" sz="1600">
                        <a:solidFill>
                          <a:schemeClr val="tx2">
                            <a:lumMod val="75000"/>
                          </a:schemeClr>
                        </a:solidFill>
                        <a:effectLst/>
                        <a:latin typeface="+mj-lt"/>
                        <a:ea typeface="Calibri" panose="020F0502020204030204" pitchFamily="34" charset="0"/>
                        <a:cs typeface="Arial" panose="020B0604020202020204" pitchFamily="34" charset="0"/>
                      </a:endParaRPr>
                    </a:p>
                  </a:txBody>
                  <a:tcPr marL="65186" marR="6518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a:solidFill>
                            <a:schemeClr val="tx2">
                              <a:lumMod val="75000"/>
                            </a:schemeClr>
                          </a:solidFill>
                          <a:effectLst/>
                          <a:latin typeface="+mj-lt"/>
                        </a:rPr>
                        <a:t>$922,628.00 </a:t>
                      </a:r>
                      <a:endParaRPr lang="en-US" sz="1600">
                        <a:solidFill>
                          <a:schemeClr val="tx2">
                            <a:lumMod val="75000"/>
                          </a:schemeClr>
                        </a:solidFill>
                        <a:effectLst/>
                        <a:latin typeface="+mj-lt"/>
                        <a:ea typeface="Calibri" panose="020F0502020204030204" pitchFamily="34" charset="0"/>
                        <a:cs typeface="Arial" panose="020B0604020202020204" pitchFamily="34" charset="0"/>
                      </a:endParaRPr>
                    </a:p>
                  </a:txBody>
                  <a:tcPr marL="65186" marR="6518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244630335"/>
                  </a:ext>
                </a:extLst>
              </a:tr>
              <a:tr h="471431">
                <a:tc vMerge="1">
                  <a:txBody>
                    <a:bodyPr/>
                    <a:lstStyle/>
                    <a:p>
                      <a:endParaRPr lang="en-US"/>
                    </a:p>
                  </a:txBody>
                  <a:tcPr/>
                </a:tc>
                <a:tc vMerge="1">
                  <a:txBody>
                    <a:bodyPr/>
                    <a:lstStyle/>
                    <a:p>
                      <a:endParaRPr lang="en-US"/>
                    </a:p>
                  </a:txBody>
                  <a:tcPr/>
                </a:tc>
                <a:tc>
                  <a:txBody>
                    <a:bodyPr/>
                    <a:lstStyle/>
                    <a:p>
                      <a:pPr marL="0" marR="0">
                        <a:lnSpc>
                          <a:spcPct val="115000"/>
                        </a:lnSpc>
                        <a:spcBef>
                          <a:spcPts val="0"/>
                        </a:spcBef>
                        <a:spcAft>
                          <a:spcPts val="0"/>
                        </a:spcAft>
                      </a:pPr>
                      <a:r>
                        <a:rPr lang="en-US" sz="1600" dirty="0">
                          <a:solidFill>
                            <a:schemeClr val="tx2">
                              <a:lumMod val="75000"/>
                            </a:schemeClr>
                          </a:solidFill>
                          <a:effectLst/>
                          <a:latin typeface="+mj-lt"/>
                        </a:rPr>
                        <a:t>Soft Cost</a:t>
                      </a:r>
                      <a:endParaRPr lang="en-US" sz="1600" dirty="0">
                        <a:solidFill>
                          <a:schemeClr val="tx2">
                            <a:lumMod val="75000"/>
                          </a:schemeClr>
                        </a:solidFill>
                        <a:effectLst/>
                        <a:latin typeface="+mj-lt"/>
                        <a:ea typeface="Calibri" panose="020F0502020204030204" pitchFamily="34" charset="0"/>
                        <a:cs typeface="Arial" panose="020B0604020202020204" pitchFamily="34" charset="0"/>
                      </a:endParaRPr>
                    </a:p>
                  </a:txBody>
                  <a:tcPr marL="65186" marR="6518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dirty="0">
                          <a:solidFill>
                            <a:schemeClr val="tx2">
                              <a:lumMod val="75000"/>
                            </a:schemeClr>
                          </a:solidFill>
                          <a:effectLst/>
                          <a:latin typeface="+mj-lt"/>
                        </a:rPr>
                        <a:t>$420,679.00 </a:t>
                      </a:r>
                      <a:endParaRPr lang="en-US" sz="1600" dirty="0">
                        <a:solidFill>
                          <a:schemeClr val="tx2">
                            <a:lumMod val="75000"/>
                          </a:schemeClr>
                        </a:solidFill>
                        <a:effectLst/>
                        <a:latin typeface="+mj-lt"/>
                        <a:ea typeface="Calibri" panose="020F0502020204030204" pitchFamily="34" charset="0"/>
                        <a:cs typeface="Arial" panose="020B0604020202020204" pitchFamily="34" charset="0"/>
                      </a:endParaRPr>
                    </a:p>
                  </a:txBody>
                  <a:tcPr marL="65186" marR="6518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458391463"/>
                  </a:ext>
                </a:extLst>
              </a:tr>
              <a:tr h="483044">
                <a:tc>
                  <a:txBody>
                    <a:bodyPr/>
                    <a:lstStyle/>
                    <a:p>
                      <a:pPr marL="0" marR="0">
                        <a:lnSpc>
                          <a:spcPct val="115000"/>
                        </a:lnSpc>
                        <a:spcBef>
                          <a:spcPts val="0"/>
                        </a:spcBef>
                        <a:spcAft>
                          <a:spcPts val="0"/>
                        </a:spcAft>
                      </a:pPr>
                      <a:r>
                        <a:rPr lang="en-US" sz="1600" b="0" dirty="0">
                          <a:solidFill>
                            <a:schemeClr val="tx2">
                              <a:lumMod val="75000"/>
                            </a:schemeClr>
                          </a:solidFill>
                          <a:effectLst/>
                          <a:latin typeface="+mj-lt"/>
                        </a:rPr>
                        <a:t>Total Source of Funds:</a:t>
                      </a:r>
                      <a:endParaRPr lang="en-US" sz="1600" b="0" dirty="0">
                        <a:solidFill>
                          <a:schemeClr val="tx2">
                            <a:lumMod val="75000"/>
                          </a:schemeClr>
                        </a:solidFill>
                        <a:effectLst/>
                        <a:latin typeface="+mj-lt"/>
                        <a:ea typeface="Calibri" panose="020F0502020204030204" pitchFamily="34" charset="0"/>
                        <a:cs typeface="Arial" panose="020B0604020202020204" pitchFamily="34" charset="0"/>
                      </a:endParaRPr>
                    </a:p>
                  </a:txBody>
                  <a:tcPr marL="65186" marR="6518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dirty="0">
                          <a:solidFill>
                            <a:schemeClr val="tx2">
                              <a:lumMod val="75000"/>
                            </a:schemeClr>
                          </a:solidFill>
                          <a:effectLst/>
                          <a:latin typeface="+mj-lt"/>
                        </a:rPr>
                        <a:t>$1,343,307.00 </a:t>
                      </a:r>
                      <a:endParaRPr lang="en-US" sz="1600" dirty="0">
                        <a:solidFill>
                          <a:schemeClr val="tx2">
                            <a:lumMod val="75000"/>
                          </a:schemeClr>
                        </a:solidFill>
                        <a:effectLst/>
                        <a:latin typeface="+mj-lt"/>
                        <a:ea typeface="Calibri" panose="020F0502020204030204" pitchFamily="34" charset="0"/>
                        <a:cs typeface="Arial" panose="020B0604020202020204" pitchFamily="34" charset="0"/>
                      </a:endParaRPr>
                    </a:p>
                  </a:txBody>
                  <a:tcPr marL="65186" marR="6518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600" dirty="0">
                          <a:solidFill>
                            <a:schemeClr val="tx2">
                              <a:lumMod val="75000"/>
                            </a:schemeClr>
                          </a:solidFill>
                          <a:effectLst/>
                          <a:latin typeface="+mj-lt"/>
                        </a:rPr>
                        <a:t>Total Project Cost:</a:t>
                      </a:r>
                      <a:endParaRPr lang="en-US" sz="1600" dirty="0">
                        <a:solidFill>
                          <a:schemeClr val="tx2">
                            <a:lumMod val="75000"/>
                          </a:schemeClr>
                        </a:solidFill>
                        <a:effectLst/>
                        <a:latin typeface="+mj-lt"/>
                        <a:ea typeface="Calibri" panose="020F0502020204030204" pitchFamily="34" charset="0"/>
                        <a:cs typeface="Arial" panose="020B0604020202020204" pitchFamily="34" charset="0"/>
                      </a:endParaRPr>
                    </a:p>
                  </a:txBody>
                  <a:tcPr marL="65186" marR="6518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dirty="0">
                          <a:solidFill>
                            <a:schemeClr val="tx2">
                              <a:lumMod val="75000"/>
                            </a:schemeClr>
                          </a:solidFill>
                          <a:effectLst/>
                          <a:latin typeface="+mj-lt"/>
                        </a:rPr>
                        <a:t>$1,343,307.00 </a:t>
                      </a:r>
                      <a:endParaRPr lang="en-US" sz="1600" dirty="0">
                        <a:solidFill>
                          <a:schemeClr val="tx2">
                            <a:lumMod val="75000"/>
                          </a:schemeClr>
                        </a:solidFill>
                        <a:effectLst/>
                        <a:latin typeface="+mj-lt"/>
                        <a:ea typeface="Calibri" panose="020F0502020204030204" pitchFamily="34" charset="0"/>
                        <a:cs typeface="Arial" panose="020B0604020202020204" pitchFamily="34" charset="0"/>
                      </a:endParaRPr>
                    </a:p>
                  </a:txBody>
                  <a:tcPr marL="65186" marR="6518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13348141"/>
                  </a:ext>
                </a:extLst>
              </a:tr>
            </a:tbl>
          </a:graphicData>
        </a:graphic>
      </p:graphicFrame>
    </p:spTree>
    <p:extLst>
      <p:ext uri="{BB962C8B-B14F-4D97-AF65-F5344CB8AC3E}">
        <p14:creationId xmlns:p14="http://schemas.microsoft.com/office/powerpoint/2010/main" val="27345162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7DDABFCB-2896-4B98-B845-10A8E90DD1DA}"/>
              </a:ext>
            </a:extLst>
          </p:cNvPr>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3" name="Title 2">
            <a:extLst>
              <a:ext uri="{FF2B5EF4-FFF2-40B4-BE49-F238E27FC236}">
                <a16:creationId xmlns:a16="http://schemas.microsoft.com/office/drawing/2014/main" id="{83A932DF-CAFD-44F1-ADC9-17A615FCEF2C}"/>
              </a:ext>
            </a:extLst>
          </p:cNvPr>
          <p:cNvSpPr>
            <a:spLocks noGrp="1"/>
          </p:cNvSpPr>
          <p:nvPr>
            <p:ph type="title"/>
          </p:nvPr>
        </p:nvSpPr>
        <p:spPr>
          <a:xfrm>
            <a:off x="368833" y="205979"/>
            <a:ext cx="6293223" cy="716105"/>
          </a:xfrm>
        </p:spPr>
        <p:txBody>
          <a:bodyPr lIns="91440" tIns="45720" rIns="91440" bIns="45720" anchor="t"/>
          <a:lstStyle/>
          <a:p>
            <a:r>
              <a:rPr lang="en-US" dirty="0" err="1">
                <a:latin typeface="Arial"/>
                <a:cs typeface="Arial"/>
              </a:rPr>
              <a:t>III.c</a:t>
            </a:r>
            <a:r>
              <a:rPr lang="en-US" dirty="0">
                <a:latin typeface="Arial"/>
                <a:cs typeface="Arial"/>
              </a:rPr>
              <a:t>. Fifth Ward Technology Center</a:t>
            </a:r>
            <a:br>
              <a:rPr lang="en-US" dirty="0">
                <a:latin typeface="Arial"/>
                <a:cs typeface="Arial"/>
              </a:rPr>
            </a:br>
            <a:r>
              <a:rPr lang="en-US" dirty="0">
                <a:latin typeface="Arial"/>
                <a:cs typeface="Arial"/>
              </a:rPr>
              <a:t>(District B)</a:t>
            </a:r>
          </a:p>
        </p:txBody>
      </p:sp>
      <p:sp>
        <p:nvSpPr>
          <p:cNvPr id="5" name="TextBox 4">
            <a:extLst>
              <a:ext uri="{FF2B5EF4-FFF2-40B4-BE49-F238E27FC236}">
                <a16:creationId xmlns:a16="http://schemas.microsoft.com/office/drawing/2014/main" id="{74A49F64-C2B0-4529-9FE1-03380DE18381}"/>
              </a:ext>
            </a:extLst>
          </p:cNvPr>
          <p:cNvSpPr txBox="1"/>
          <p:nvPr/>
        </p:nvSpPr>
        <p:spPr>
          <a:xfrm>
            <a:off x="514830" y="1034533"/>
            <a:ext cx="5793761" cy="3416320"/>
          </a:xfrm>
          <a:prstGeom prst="rect">
            <a:avLst/>
          </a:prstGeom>
          <a:noFill/>
        </p:spPr>
        <p:txBody>
          <a:bodyPr wrap="square">
            <a:spAutoFit/>
          </a:bodyPr>
          <a:lstStyle/>
          <a:p>
            <a:pPr marL="0" marR="0" algn="just">
              <a:spcBef>
                <a:spcPts val="0"/>
              </a:spcBef>
              <a:spcAft>
                <a:spcPts val="0"/>
              </a:spcAft>
            </a:pPr>
            <a:r>
              <a:rPr lang="en-US" sz="2000" dirty="0">
                <a:solidFill>
                  <a:schemeClr val="tx2">
                    <a:lumMod val="75000"/>
                  </a:schemeClr>
                </a:solidFill>
                <a:latin typeface="Arial" panose="020B0604020202020204" pitchFamily="34" charset="0"/>
                <a:ea typeface="Calibri" panose="020F0502020204030204" pitchFamily="34" charset="0"/>
                <a:cs typeface="Arial" panose="020B0604020202020204" pitchFamily="34" charset="0"/>
              </a:rPr>
              <a:t>A</a:t>
            </a:r>
            <a:r>
              <a:rPr lang="en-US" sz="2000" dirty="0">
                <a:solidFill>
                  <a:schemeClr val="tx2">
                    <a:lumMod val="75000"/>
                  </a:schemeClr>
                </a:solidFill>
                <a:effectLst/>
                <a:latin typeface="Arial" panose="020B0604020202020204" pitchFamily="34" charset="0"/>
                <a:ea typeface="Calibri" panose="020F0502020204030204" pitchFamily="34" charset="0"/>
                <a:cs typeface="Arial" panose="020B0604020202020204" pitchFamily="34" charset="0"/>
              </a:rPr>
              <a:t>n Ordinance authorizing a Loan Agreement between the City of Houston (City) and Fifth Ward Community Redevelopment Corporation (Fifth Ward CRC), </a:t>
            </a:r>
          </a:p>
          <a:p>
            <a:pPr marL="0" marR="0" algn="just">
              <a:spcBef>
                <a:spcPts val="0"/>
              </a:spcBef>
              <a:spcAft>
                <a:spcPts val="0"/>
              </a:spcAft>
            </a:pPr>
            <a:endParaRPr lang="en-US" sz="800" dirty="0">
              <a:solidFill>
                <a:schemeClr val="tx2">
                  <a:lumMod val="75000"/>
                </a:schemeClr>
              </a:solidFill>
              <a:latin typeface="Arial" panose="020B0604020202020204" pitchFamily="34" charset="0"/>
              <a:ea typeface="Calibri" panose="020F0502020204030204" pitchFamily="34" charset="0"/>
              <a:cs typeface="Arial" panose="020B0604020202020204" pitchFamily="34" charset="0"/>
            </a:endParaRPr>
          </a:p>
          <a:p>
            <a:pPr marL="0" marR="0" algn="just">
              <a:spcBef>
                <a:spcPts val="0"/>
              </a:spcBef>
              <a:spcAft>
                <a:spcPts val="0"/>
              </a:spcAft>
            </a:pPr>
            <a:r>
              <a:rPr lang="en-US" sz="2000" dirty="0">
                <a:solidFill>
                  <a:schemeClr val="tx2">
                    <a:lumMod val="75000"/>
                  </a:schemeClr>
                </a:solidFill>
                <a:effectLst/>
                <a:latin typeface="Arial" panose="020B0604020202020204" pitchFamily="34" charset="0"/>
                <a:ea typeface="Calibri" panose="020F0502020204030204" pitchFamily="34" charset="0"/>
                <a:cs typeface="Arial" panose="020B0604020202020204" pitchFamily="34" charset="0"/>
              </a:rPr>
              <a:t>Providing $750,000.00 in federal Community Development Block Grant (CDBG) funds </a:t>
            </a:r>
          </a:p>
          <a:p>
            <a:pPr marL="0" marR="0" algn="just">
              <a:spcBef>
                <a:spcPts val="0"/>
              </a:spcBef>
              <a:spcAft>
                <a:spcPts val="0"/>
              </a:spcAft>
            </a:pPr>
            <a:endParaRPr lang="en-US" sz="800" dirty="0">
              <a:solidFill>
                <a:schemeClr val="tx2">
                  <a:lumMod val="75000"/>
                </a:schemeClr>
              </a:solidFill>
              <a:latin typeface="Arial" panose="020B0604020202020204" pitchFamily="34" charset="0"/>
              <a:ea typeface="Calibri" panose="020F0502020204030204" pitchFamily="34" charset="0"/>
              <a:cs typeface="Arial" panose="020B0604020202020204" pitchFamily="34" charset="0"/>
            </a:endParaRPr>
          </a:p>
          <a:p>
            <a:pPr marL="0" marR="0" algn="just">
              <a:spcBef>
                <a:spcPts val="0"/>
              </a:spcBef>
              <a:spcAft>
                <a:spcPts val="0"/>
              </a:spcAft>
            </a:pPr>
            <a:r>
              <a:rPr lang="en-US" sz="2000" dirty="0">
                <a:solidFill>
                  <a:schemeClr val="tx2">
                    <a:lumMod val="75000"/>
                  </a:schemeClr>
                </a:solidFill>
                <a:effectLst/>
                <a:latin typeface="Arial" panose="020B0604020202020204" pitchFamily="34" charset="0"/>
                <a:ea typeface="Calibri" panose="020F0502020204030204" pitchFamily="34" charset="0"/>
                <a:cs typeface="Arial" panose="020B0604020202020204" pitchFamily="34" charset="0"/>
              </a:rPr>
              <a:t>For the rehabilitation of their new Fifth Ward Technology Center (FWTC) </a:t>
            </a:r>
            <a:r>
              <a:rPr lang="en-US" sz="2000" dirty="0">
                <a:solidFill>
                  <a:schemeClr val="tx2">
                    <a:lumMod val="75000"/>
                  </a:schemeClr>
                </a:solidFill>
                <a:effectLst/>
                <a:latin typeface="Arial" panose="020B0604020202020204" pitchFamily="34" charset="0"/>
                <a:ea typeface="Calibri" panose="020F0502020204030204" pitchFamily="34" charset="0"/>
              </a:rPr>
              <a:t>located at 2600 Chew Street, Houston, TX 77020 in the Fifth Ward’s </a:t>
            </a:r>
            <a:r>
              <a:rPr lang="en-US" sz="2000" dirty="0" err="1">
                <a:solidFill>
                  <a:schemeClr val="tx2">
                    <a:lumMod val="75000"/>
                  </a:schemeClr>
                </a:solidFill>
                <a:effectLst/>
                <a:latin typeface="Arial" panose="020B0604020202020204" pitchFamily="34" charset="0"/>
                <a:ea typeface="Calibri" panose="020F0502020204030204" pitchFamily="34" charset="0"/>
              </a:rPr>
              <a:t>Kashmere</a:t>
            </a:r>
            <a:r>
              <a:rPr lang="en-US" sz="2000" dirty="0">
                <a:solidFill>
                  <a:schemeClr val="tx2">
                    <a:lumMod val="75000"/>
                  </a:schemeClr>
                </a:solidFill>
                <a:effectLst/>
                <a:latin typeface="Arial" panose="020B0604020202020204" pitchFamily="34" charset="0"/>
                <a:ea typeface="Calibri" panose="020F0502020204030204" pitchFamily="34" charset="0"/>
              </a:rPr>
              <a:t> Gardens Complete Community</a:t>
            </a:r>
            <a:r>
              <a:rPr lang="en-US" sz="2000" dirty="0">
                <a:effectLst/>
                <a:latin typeface="Arial" panose="020B0604020202020204" pitchFamily="34" charset="0"/>
                <a:ea typeface="Calibri" panose="020F0502020204030204" pitchFamily="34" charset="0"/>
              </a:rPr>
              <a:t>. </a:t>
            </a:r>
            <a:endParaRPr lang="en-US" sz="2000" dirty="0"/>
          </a:p>
        </p:txBody>
      </p:sp>
    </p:spTree>
    <p:extLst>
      <p:ext uri="{BB962C8B-B14F-4D97-AF65-F5344CB8AC3E}">
        <p14:creationId xmlns:p14="http://schemas.microsoft.com/office/powerpoint/2010/main" val="10848315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7DDABFCB-2896-4B98-B845-10A8E90DD1DA}"/>
              </a:ext>
            </a:extLst>
          </p:cNvPr>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3" name="Title 2">
            <a:extLst>
              <a:ext uri="{FF2B5EF4-FFF2-40B4-BE49-F238E27FC236}">
                <a16:creationId xmlns:a16="http://schemas.microsoft.com/office/drawing/2014/main" id="{83A932DF-CAFD-44F1-ADC9-17A615FCEF2C}"/>
              </a:ext>
            </a:extLst>
          </p:cNvPr>
          <p:cNvSpPr>
            <a:spLocks noGrp="1"/>
          </p:cNvSpPr>
          <p:nvPr>
            <p:ph type="title"/>
          </p:nvPr>
        </p:nvSpPr>
        <p:spPr>
          <a:xfrm>
            <a:off x="368833" y="205979"/>
            <a:ext cx="6293223" cy="716105"/>
          </a:xfrm>
        </p:spPr>
        <p:txBody>
          <a:bodyPr lIns="91440" tIns="45720" rIns="91440" bIns="45720" anchor="t"/>
          <a:lstStyle/>
          <a:p>
            <a:r>
              <a:rPr lang="en-US" dirty="0" err="1">
                <a:latin typeface="Arial"/>
                <a:cs typeface="Arial"/>
              </a:rPr>
              <a:t>III.c</a:t>
            </a:r>
            <a:r>
              <a:rPr lang="en-US" dirty="0">
                <a:latin typeface="Arial"/>
                <a:cs typeface="Arial"/>
              </a:rPr>
              <a:t>. Fifth Ward Technology Center</a:t>
            </a:r>
            <a:br>
              <a:rPr lang="en-US" dirty="0">
                <a:latin typeface="Arial"/>
                <a:cs typeface="Arial"/>
              </a:rPr>
            </a:br>
            <a:r>
              <a:rPr lang="en-US" dirty="0">
                <a:latin typeface="Arial"/>
                <a:cs typeface="Arial"/>
              </a:rPr>
              <a:t>(District B)</a:t>
            </a:r>
          </a:p>
        </p:txBody>
      </p:sp>
      <p:sp>
        <p:nvSpPr>
          <p:cNvPr id="5" name="TextBox 4">
            <a:extLst>
              <a:ext uri="{FF2B5EF4-FFF2-40B4-BE49-F238E27FC236}">
                <a16:creationId xmlns:a16="http://schemas.microsoft.com/office/drawing/2014/main" id="{456C7586-5B45-4D57-9378-7D6A85D69A9C}"/>
              </a:ext>
            </a:extLst>
          </p:cNvPr>
          <p:cNvSpPr txBox="1"/>
          <p:nvPr/>
        </p:nvSpPr>
        <p:spPr>
          <a:xfrm>
            <a:off x="514830" y="1130902"/>
            <a:ext cx="5778393" cy="2985433"/>
          </a:xfrm>
          <a:prstGeom prst="rect">
            <a:avLst/>
          </a:prstGeom>
          <a:noFill/>
        </p:spPr>
        <p:txBody>
          <a:bodyPr wrap="square">
            <a:spAutoFit/>
          </a:bodyPr>
          <a:lstStyle/>
          <a:p>
            <a:pPr algn="just"/>
            <a:r>
              <a:rPr lang="en-US" sz="2000" dirty="0">
                <a:solidFill>
                  <a:schemeClr val="tx2">
                    <a:lumMod val="75000"/>
                  </a:schemeClr>
                </a:solidFill>
                <a:effectLst/>
                <a:latin typeface="Arial" panose="020B0604020202020204" pitchFamily="34" charset="0"/>
                <a:ea typeface="Calibri" panose="020F0502020204030204" pitchFamily="34" charset="0"/>
              </a:rPr>
              <a:t>The FWTC will provide 10 offices of various sizes, over 60 individual desk options, conference rooms, a large training room, and a collaborative space that will offer affordable lease options for business owners. </a:t>
            </a:r>
          </a:p>
          <a:p>
            <a:pPr algn="just"/>
            <a:endParaRPr lang="en-US" sz="800" dirty="0">
              <a:solidFill>
                <a:schemeClr val="tx2">
                  <a:lumMod val="75000"/>
                </a:schemeClr>
              </a:solidFill>
              <a:latin typeface="Arial" panose="020B0604020202020204" pitchFamily="34" charset="0"/>
              <a:ea typeface="Calibri" panose="020F0502020204030204" pitchFamily="34" charset="0"/>
            </a:endParaRPr>
          </a:p>
          <a:p>
            <a:pPr algn="just"/>
            <a:r>
              <a:rPr lang="en-US" sz="2000" dirty="0">
                <a:solidFill>
                  <a:schemeClr val="tx2">
                    <a:lumMod val="75000"/>
                  </a:schemeClr>
                </a:solidFill>
                <a:effectLst/>
                <a:latin typeface="Arial" panose="020B0604020202020204" pitchFamily="34" charset="0"/>
                <a:ea typeface="Calibri" panose="020F0502020204030204" pitchFamily="34" charset="0"/>
              </a:rPr>
              <a:t>This project will increase productivity, creativity, and will provide participants with opportunities to network with other entrepreneurs in a collaborative environment. </a:t>
            </a:r>
            <a:endParaRPr lang="en-US" sz="2000" dirty="0">
              <a:solidFill>
                <a:schemeClr val="tx2">
                  <a:lumMod val="75000"/>
                </a:schemeClr>
              </a:solidFill>
            </a:endParaRPr>
          </a:p>
        </p:txBody>
      </p:sp>
    </p:spTree>
    <p:extLst>
      <p:ext uri="{BB962C8B-B14F-4D97-AF65-F5344CB8AC3E}">
        <p14:creationId xmlns:p14="http://schemas.microsoft.com/office/powerpoint/2010/main" val="23389736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7DDABFCB-2896-4B98-B845-10A8E90DD1DA}"/>
              </a:ext>
            </a:extLst>
          </p:cNvPr>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3" name="Title 2">
            <a:extLst>
              <a:ext uri="{FF2B5EF4-FFF2-40B4-BE49-F238E27FC236}">
                <a16:creationId xmlns:a16="http://schemas.microsoft.com/office/drawing/2014/main" id="{83A932DF-CAFD-44F1-ADC9-17A615FCEF2C}"/>
              </a:ext>
            </a:extLst>
          </p:cNvPr>
          <p:cNvSpPr>
            <a:spLocks noGrp="1"/>
          </p:cNvSpPr>
          <p:nvPr>
            <p:ph type="title"/>
          </p:nvPr>
        </p:nvSpPr>
        <p:spPr>
          <a:xfrm>
            <a:off x="368833" y="205979"/>
            <a:ext cx="6293223" cy="716105"/>
          </a:xfrm>
        </p:spPr>
        <p:txBody>
          <a:bodyPr lIns="91440" tIns="45720" rIns="91440" bIns="45720" anchor="t"/>
          <a:lstStyle/>
          <a:p>
            <a:r>
              <a:rPr lang="en-US" dirty="0" err="1">
                <a:latin typeface="Arial"/>
                <a:cs typeface="Arial"/>
              </a:rPr>
              <a:t>III.c</a:t>
            </a:r>
            <a:r>
              <a:rPr lang="en-US" dirty="0">
                <a:latin typeface="Arial"/>
                <a:cs typeface="Arial"/>
              </a:rPr>
              <a:t>. Fifth Ward Technology Center</a:t>
            </a:r>
            <a:br>
              <a:rPr lang="en-US" dirty="0">
                <a:latin typeface="Arial"/>
                <a:cs typeface="Arial"/>
              </a:rPr>
            </a:br>
            <a:r>
              <a:rPr lang="en-US" dirty="0">
                <a:latin typeface="Arial"/>
                <a:cs typeface="Arial"/>
              </a:rPr>
              <a:t>(District B)</a:t>
            </a:r>
          </a:p>
        </p:txBody>
      </p:sp>
      <p:sp>
        <p:nvSpPr>
          <p:cNvPr id="6" name="TextBox 5">
            <a:extLst>
              <a:ext uri="{FF2B5EF4-FFF2-40B4-BE49-F238E27FC236}">
                <a16:creationId xmlns:a16="http://schemas.microsoft.com/office/drawing/2014/main" id="{282BBEA6-E64E-44B0-AD4D-E08A76E0C101}"/>
              </a:ext>
            </a:extLst>
          </p:cNvPr>
          <p:cNvSpPr txBox="1"/>
          <p:nvPr/>
        </p:nvSpPr>
        <p:spPr>
          <a:xfrm>
            <a:off x="476410" y="1209183"/>
            <a:ext cx="5924390" cy="2985433"/>
          </a:xfrm>
          <a:prstGeom prst="rect">
            <a:avLst/>
          </a:prstGeom>
          <a:noFill/>
        </p:spPr>
        <p:txBody>
          <a:bodyPr wrap="square">
            <a:spAutoFit/>
          </a:bodyPr>
          <a:lstStyle/>
          <a:p>
            <a:pPr marL="0" marR="0" algn="just">
              <a:spcBef>
                <a:spcPts val="0"/>
              </a:spcBef>
              <a:spcAft>
                <a:spcPts val="0"/>
              </a:spcAft>
            </a:pPr>
            <a:r>
              <a:rPr lang="en-US" sz="2000" dirty="0">
                <a:solidFill>
                  <a:schemeClr val="tx2">
                    <a:lumMod val="75000"/>
                  </a:schemeClr>
                </a:solidFill>
                <a:effectLst/>
                <a:latin typeface="Arial" panose="020B0604020202020204" pitchFamily="34" charset="0"/>
                <a:ea typeface="Calibri" panose="020F0502020204030204" pitchFamily="34" charset="0"/>
                <a:cs typeface="Arial" panose="020B0604020202020204" pitchFamily="34" charset="0"/>
              </a:rPr>
              <a:t>Organized in 1989, Fifth Ward CRC is an established entity focused on the comprehensive redevelopment of Houston’s 5th Ward.</a:t>
            </a:r>
            <a:r>
              <a:rPr lang="en-US" sz="2000" dirty="0">
                <a:solidFill>
                  <a:schemeClr val="tx2">
                    <a:lumMod val="75000"/>
                  </a:schemeClr>
                </a:solidFill>
                <a:effectLst/>
                <a:latin typeface="Calibri" panose="020F0502020204030204" pitchFamily="34" charset="0"/>
                <a:ea typeface="Calibri" panose="020F0502020204030204" pitchFamily="34" charset="0"/>
                <a:cs typeface="Arial" panose="020B0604020202020204" pitchFamily="34" charset="0"/>
              </a:rPr>
              <a:t> </a:t>
            </a:r>
          </a:p>
          <a:p>
            <a:pPr marL="0" marR="0" algn="just">
              <a:spcBef>
                <a:spcPts val="0"/>
              </a:spcBef>
              <a:spcAft>
                <a:spcPts val="0"/>
              </a:spcAft>
            </a:pPr>
            <a:endParaRPr lang="en-US" sz="800" dirty="0">
              <a:solidFill>
                <a:schemeClr val="tx2">
                  <a:lumMod val="75000"/>
                </a:schemeClr>
              </a:solidFill>
              <a:latin typeface="Calibri" panose="020F0502020204030204" pitchFamily="34" charset="0"/>
              <a:ea typeface="Calibri" panose="020F0502020204030204" pitchFamily="34" charset="0"/>
              <a:cs typeface="Arial" panose="020B0604020202020204" pitchFamily="34" charset="0"/>
            </a:endParaRPr>
          </a:p>
          <a:p>
            <a:pPr marL="0" marR="0" algn="just">
              <a:spcBef>
                <a:spcPts val="0"/>
              </a:spcBef>
              <a:spcAft>
                <a:spcPts val="0"/>
              </a:spcAft>
            </a:pPr>
            <a:r>
              <a:rPr lang="en-US" sz="2000" dirty="0">
                <a:solidFill>
                  <a:schemeClr val="tx2">
                    <a:lumMod val="75000"/>
                  </a:schemeClr>
                </a:solidFill>
                <a:effectLst/>
                <a:latin typeface="Arial" panose="020B0604020202020204" pitchFamily="34" charset="0"/>
                <a:ea typeface="Calibri" panose="020F0502020204030204" pitchFamily="34" charset="0"/>
                <a:cs typeface="Arial" panose="020B0604020202020204" pitchFamily="34" charset="0"/>
              </a:rPr>
              <a:t>The organization’s primary objective is to encourage an improved quality of life, through transformational projects and programming for both residents and businesses, in a growing and thriving historic community with great development and revitalization potential.</a:t>
            </a:r>
            <a:endParaRPr lang="en-US" sz="2000" dirty="0">
              <a:solidFill>
                <a:schemeClr val="tx2">
                  <a:lumMod val="75000"/>
                </a:schemeClr>
              </a:solidFill>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6413925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7DDABFCB-2896-4B98-B845-10A8E90DD1DA}"/>
              </a:ext>
            </a:extLst>
          </p:cNvPr>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3" name="Title 2">
            <a:extLst>
              <a:ext uri="{FF2B5EF4-FFF2-40B4-BE49-F238E27FC236}">
                <a16:creationId xmlns:a16="http://schemas.microsoft.com/office/drawing/2014/main" id="{83A932DF-CAFD-44F1-ADC9-17A615FCEF2C}"/>
              </a:ext>
            </a:extLst>
          </p:cNvPr>
          <p:cNvSpPr>
            <a:spLocks noGrp="1"/>
          </p:cNvSpPr>
          <p:nvPr>
            <p:ph type="title"/>
          </p:nvPr>
        </p:nvSpPr>
        <p:spPr>
          <a:xfrm>
            <a:off x="418781" y="275881"/>
            <a:ext cx="5961166" cy="716105"/>
          </a:xfrm>
        </p:spPr>
        <p:txBody>
          <a:bodyPr lIns="91440" tIns="45720" rIns="91440" bIns="45720" anchor="t"/>
          <a:lstStyle/>
          <a:p>
            <a:r>
              <a:rPr lang="en-US" dirty="0" err="1">
                <a:latin typeface="Arial"/>
                <a:cs typeface="Arial"/>
              </a:rPr>
              <a:t>III.c</a:t>
            </a:r>
            <a:r>
              <a:rPr lang="en-US" dirty="0">
                <a:latin typeface="Arial"/>
                <a:cs typeface="Arial"/>
              </a:rPr>
              <a:t>. Fifth Ward Technology Center</a:t>
            </a:r>
            <a:br>
              <a:rPr lang="en-US" dirty="0">
                <a:latin typeface="Arial"/>
                <a:cs typeface="Arial"/>
              </a:rPr>
            </a:br>
            <a:r>
              <a:rPr lang="en-US" dirty="0">
                <a:latin typeface="Arial"/>
                <a:cs typeface="Arial"/>
              </a:rPr>
              <a:t>(District B)</a:t>
            </a:r>
          </a:p>
        </p:txBody>
      </p:sp>
      <p:graphicFrame>
        <p:nvGraphicFramePr>
          <p:cNvPr id="4" name="Table 3">
            <a:extLst>
              <a:ext uri="{FF2B5EF4-FFF2-40B4-BE49-F238E27FC236}">
                <a16:creationId xmlns:a16="http://schemas.microsoft.com/office/drawing/2014/main" id="{8A330B17-3CCC-4E79-8EC1-C3E83A51371B}"/>
              </a:ext>
            </a:extLst>
          </p:cNvPr>
          <p:cNvGraphicFramePr>
            <a:graphicFrameLocks noGrp="1"/>
          </p:cNvGraphicFramePr>
          <p:nvPr>
            <p:extLst>
              <p:ext uri="{D42A27DB-BD31-4B8C-83A1-F6EECF244321}">
                <p14:modId xmlns:p14="http://schemas.microsoft.com/office/powerpoint/2010/main" val="779539456"/>
              </p:ext>
            </p:extLst>
          </p:nvPr>
        </p:nvGraphicFramePr>
        <p:xfrm>
          <a:off x="399570" y="1175658"/>
          <a:ext cx="6047334" cy="3245612"/>
        </p:xfrm>
        <a:graphic>
          <a:graphicData uri="http://schemas.openxmlformats.org/drawingml/2006/table">
            <a:tbl>
              <a:tblPr firstRow="1" firstCol="1" bandRow="1">
                <a:tableStyleId>{5C22544A-7EE6-4342-B048-85BDC9FD1C3A}</a:tableStyleId>
              </a:tblPr>
              <a:tblGrid>
                <a:gridCol w="1759644">
                  <a:extLst>
                    <a:ext uri="{9D8B030D-6E8A-4147-A177-3AD203B41FA5}">
                      <a16:colId xmlns:a16="http://schemas.microsoft.com/office/drawing/2014/main" val="2836210320"/>
                    </a:ext>
                  </a:extLst>
                </a:gridCol>
                <a:gridCol w="1475334">
                  <a:extLst>
                    <a:ext uri="{9D8B030D-6E8A-4147-A177-3AD203B41FA5}">
                      <a16:colId xmlns:a16="http://schemas.microsoft.com/office/drawing/2014/main" val="2120214359"/>
                    </a:ext>
                  </a:extLst>
                </a:gridCol>
                <a:gridCol w="1337022">
                  <a:extLst>
                    <a:ext uri="{9D8B030D-6E8A-4147-A177-3AD203B41FA5}">
                      <a16:colId xmlns:a16="http://schemas.microsoft.com/office/drawing/2014/main" val="1865122700"/>
                    </a:ext>
                  </a:extLst>
                </a:gridCol>
                <a:gridCol w="1475334">
                  <a:extLst>
                    <a:ext uri="{9D8B030D-6E8A-4147-A177-3AD203B41FA5}">
                      <a16:colId xmlns:a16="http://schemas.microsoft.com/office/drawing/2014/main" val="1275836552"/>
                    </a:ext>
                  </a:extLst>
                </a:gridCol>
              </a:tblGrid>
              <a:tr h="248689">
                <a:tc>
                  <a:txBody>
                    <a:bodyPr/>
                    <a:lstStyle/>
                    <a:p>
                      <a:pPr marL="0" marR="0" algn="ctr">
                        <a:lnSpc>
                          <a:spcPct val="115000"/>
                        </a:lnSpc>
                        <a:spcBef>
                          <a:spcPts val="0"/>
                        </a:spcBef>
                        <a:spcAft>
                          <a:spcPts val="0"/>
                        </a:spcAft>
                      </a:pPr>
                      <a:r>
                        <a:rPr lang="en-US" sz="1600" b="1" dirty="0">
                          <a:solidFill>
                            <a:schemeClr val="tx2">
                              <a:lumMod val="75000"/>
                            </a:schemeClr>
                          </a:solidFill>
                          <a:effectLst/>
                          <a:latin typeface="+mj-lt"/>
                        </a:rPr>
                        <a:t>Sources</a:t>
                      </a:r>
                      <a:endParaRPr lang="en-US" sz="1600" b="1" dirty="0">
                        <a:solidFill>
                          <a:schemeClr val="tx2">
                            <a:lumMod val="75000"/>
                          </a:schemeClr>
                        </a:solidFill>
                        <a:effectLst/>
                        <a:latin typeface="+mj-lt"/>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600" b="1" dirty="0">
                          <a:solidFill>
                            <a:schemeClr val="tx2">
                              <a:lumMod val="75000"/>
                            </a:schemeClr>
                          </a:solidFill>
                          <a:effectLst/>
                          <a:latin typeface="+mj-lt"/>
                        </a:rPr>
                        <a:t>Amount</a:t>
                      </a:r>
                      <a:endParaRPr lang="en-US" sz="1600" b="1" dirty="0">
                        <a:solidFill>
                          <a:schemeClr val="tx2">
                            <a:lumMod val="75000"/>
                          </a:schemeClr>
                        </a:solidFill>
                        <a:effectLst/>
                        <a:latin typeface="+mj-lt"/>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600" b="1" dirty="0">
                          <a:solidFill>
                            <a:schemeClr val="tx2">
                              <a:lumMod val="75000"/>
                            </a:schemeClr>
                          </a:solidFill>
                          <a:effectLst/>
                          <a:latin typeface="+mj-lt"/>
                        </a:rPr>
                        <a:t>Uses</a:t>
                      </a:r>
                      <a:endParaRPr lang="en-US" sz="1600" b="1" dirty="0">
                        <a:solidFill>
                          <a:schemeClr val="tx2">
                            <a:lumMod val="75000"/>
                          </a:schemeClr>
                        </a:solidFill>
                        <a:effectLst/>
                        <a:latin typeface="+mj-lt"/>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600" b="1" dirty="0">
                          <a:solidFill>
                            <a:schemeClr val="tx2">
                              <a:lumMod val="75000"/>
                            </a:schemeClr>
                          </a:solidFill>
                          <a:effectLst/>
                          <a:latin typeface="+mj-lt"/>
                        </a:rPr>
                        <a:t>Amount</a:t>
                      </a:r>
                      <a:endParaRPr lang="en-US" sz="1600" b="1" dirty="0">
                        <a:solidFill>
                          <a:schemeClr val="tx2">
                            <a:lumMod val="75000"/>
                          </a:schemeClr>
                        </a:solidFill>
                        <a:effectLst/>
                        <a:latin typeface="+mj-lt"/>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33964100"/>
                  </a:ext>
                </a:extLst>
              </a:tr>
              <a:tr h="514167">
                <a:tc>
                  <a:txBody>
                    <a:bodyPr/>
                    <a:lstStyle/>
                    <a:p>
                      <a:pPr marL="0" marR="0">
                        <a:lnSpc>
                          <a:spcPct val="115000"/>
                        </a:lnSpc>
                        <a:spcBef>
                          <a:spcPts val="0"/>
                        </a:spcBef>
                        <a:spcAft>
                          <a:spcPts val="0"/>
                        </a:spcAft>
                      </a:pPr>
                      <a:r>
                        <a:rPr lang="en-US" sz="1600" b="0">
                          <a:solidFill>
                            <a:schemeClr val="tx2">
                              <a:lumMod val="75000"/>
                            </a:schemeClr>
                          </a:solidFill>
                          <a:effectLst/>
                          <a:latin typeface="+mj-lt"/>
                        </a:rPr>
                        <a:t>CoH HCDD (CDBG-Entitlement)</a:t>
                      </a:r>
                      <a:endParaRPr lang="en-US" sz="1600" b="0">
                        <a:solidFill>
                          <a:schemeClr val="tx2">
                            <a:lumMod val="75000"/>
                          </a:schemeClr>
                        </a:solidFill>
                        <a:effectLst/>
                        <a:latin typeface="+mj-lt"/>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0" dirty="0">
                          <a:solidFill>
                            <a:schemeClr val="tx2">
                              <a:lumMod val="75000"/>
                            </a:schemeClr>
                          </a:solidFill>
                          <a:effectLst/>
                          <a:latin typeface="+mj-lt"/>
                        </a:rPr>
                        <a:t>$750,000.00 </a:t>
                      </a:r>
                      <a:endParaRPr lang="en-US" sz="1600" b="0" dirty="0">
                        <a:solidFill>
                          <a:schemeClr val="tx2">
                            <a:lumMod val="75000"/>
                          </a:schemeClr>
                        </a:solidFill>
                        <a:effectLst/>
                        <a:latin typeface="+mj-lt"/>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600" b="0">
                          <a:solidFill>
                            <a:schemeClr val="tx2">
                              <a:lumMod val="75000"/>
                            </a:schemeClr>
                          </a:solidFill>
                          <a:effectLst/>
                          <a:latin typeface="+mj-lt"/>
                        </a:rPr>
                        <a:t>Hard Cost</a:t>
                      </a:r>
                      <a:endParaRPr lang="en-US" sz="1600" b="0">
                        <a:solidFill>
                          <a:schemeClr val="tx2">
                            <a:lumMod val="75000"/>
                          </a:schemeClr>
                        </a:solidFill>
                        <a:effectLst/>
                        <a:latin typeface="+mj-lt"/>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0">
                          <a:solidFill>
                            <a:schemeClr val="tx2">
                              <a:lumMod val="75000"/>
                            </a:schemeClr>
                          </a:solidFill>
                          <a:effectLst/>
                          <a:latin typeface="+mj-lt"/>
                        </a:rPr>
                        <a:t>$3,822,050.00 </a:t>
                      </a:r>
                      <a:endParaRPr lang="en-US" sz="1600" b="0">
                        <a:solidFill>
                          <a:schemeClr val="tx2">
                            <a:lumMod val="75000"/>
                          </a:schemeClr>
                        </a:solidFill>
                        <a:effectLst/>
                        <a:latin typeface="+mj-lt"/>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116182695"/>
                  </a:ext>
                </a:extLst>
              </a:tr>
              <a:tr h="543429">
                <a:tc>
                  <a:txBody>
                    <a:bodyPr/>
                    <a:lstStyle/>
                    <a:p>
                      <a:pPr marL="0" marR="0">
                        <a:lnSpc>
                          <a:spcPct val="115000"/>
                        </a:lnSpc>
                        <a:spcBef>
                          <a:spcPts val="0"/>
                        </a:spcBef>
                        <a:spcAft>
                          <a:spcPts val="0"/>
                        </a:spcAft>
                      </a:pPr>
                      <a:r>
                        <a:rPr lang="en-US" sz="1600" b="0" dirty="0">
                          <a:solidFill>
                            <a:schemeClr val="tx2">
                              <a:lumMod val="75000"/>
                            </a:schemeClr>
                          </a:solidFill>
                          <a:effectLst/>
                          <a:latin typeface="+mj-lt"/>
                        </a:rPr>
                        <a:t>Economic Development Administration (EDA)</a:t>
                      </a:r>
                      <a:endParaRPr lang="en-US" sz="1600" b="0" dirty="0">
                        <a:solidFill>
                          <a:schemeClr val="tx2">
                            <a:lumMod val="75000"/>
                          </a:schemeClr>
                        </a:solidFill>
                        <a:effectLst/>
                        <a:latin typeface="+mj-lt"/>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0" dirty="0">
                          <a:solidFill>
                            <a:schemeClr val="tx2">
                              <a:lumMod val="75000"/>
                            </a:schemeClr>
                          </a:solidFill>
                          <a:effectLst/>
                          <a:latin typeface="+mj-lt"/>
                        </a:rPr>
                        <a:t>$3,700,000.00 </a:t>
                      </a:r>
                      <a:endParaRPr lang="en-US" sz="1600" b="0" dirty="0">
                        <a:solidFill>
                          <a:schemeClr val="tx2">
                            <a:lumMod val="75000"/>
                          </a:schemeClr>
                        </a:solidFill>
                        <a:effectLst/>
                        <a:latin typeface="+mj-lt"/>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600" b="0" dirty="0">
                          <a:solidFill>
                            <a:schemeClr val="tx2">
                              <a:lumMod val="75000"/>
                            </a:schemeClr>
                          </a:solidFill>
                          <a:effectLst/>
                          <a:latin typeface="+mj-lt"/>
                        </a:rPr>
                        <a:t>Soft Cost</a:t>
                      </a:r>
                      <a:endParaRPr lang="en-US" sz="1600" b="0" dirty="0">
                        <a:solidFill>
                          <a:schemeClr val="tx2">
                            <a:lumMod val="75000"/>
                          </a:schemeClr>
                        </a:solidFill>
                        <a:effectLst/>
                        <a:latin typeface="+mj-lt"/>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0">
                          <a:solidFill>
                            <a:schemeClr val="tx2">
                              <a:lumMod val="75000"/>
                            </a:schemeClr>
                          </a:solidFill>
                          <a:effectLst/>
                          <a:latin typeface="+mj-lt"/>
                        </a:rPr>
                        <a:t>$552,950.00 </a:t>
                      </a:r>
                      <a:endParaRPr lang="en-US" sz="1600" b="0">
                        <a:solidFill>
                          <a:schemeClr val="tx2">
                            <a:lumMod val="75000"/>
                          </a:schemeClr>
                        </a:solidFill>
                        <a:effectLst/>
                        <a:latin typeface="+mj-lt"/>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701740943"/>
                  </a:ext>
                </a:extLst>
              </a:tr>
              <a:tr h="514167">
                <a:tc>
                  <a:txBody>
                    <a:bodyPr/>
                    <a:lstStyle/>
                    <a:p>
                      <a:pPr marL="0" marR="0">
                        <a:lnSpc>
                          <a:spcPct val="115000"/>
                        </a:lnSpc>
                        <a:spcBef>
                          <a:spcPts val="0"/>
                        </a:spcBef>
                        <a:spcAft>
                          <a:spcPts val="0"/>
                        </a:spcAft>
                      </a:pPr>
                      <a:r>
                        <a:rPr lang="en-US" sz="1600" b="0" dirty="0">
                          <a:solidFill>
                            <a:schemeClr val="tx2">
                              <a:lumMod val="75000"/>
                            </a:schemeClr>
                          </a:solidFill>
                          <a:effectLst/>
                          <a:latin typeface="+mj-lt"/>
                        </a:rPr>
                        <a:t>Fifth Ward CRC – Equity </a:t>
                      </a:r>
                      <a:endParaRPr lang="en-US" sz="1600" b="0" dirty="0">
                        <a:solidFill>
                          <a:schemeClr val="tx2">
                            <a:lumMod val="75000"/>
                          </a:schemeClr>
                        </a:solidFill>
                        <a:effectLst/>
                        <a:latin typeface="+mj-lt"/>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0" dirty="0">
                          <a:solidFill>
                            <a:schemeClr val="tx2">
                              <a:lumMod val="75000"/>
                            </a:schemeClr>
                          </a:solidFill>
                          <a:effectLst/>
                          <a:latin typeface="+mj-lt"/>
                        </a:rPr>
                        <a:t>$925,000.00 </a:t>
                      </a:r>
                      <a:endParaRPr lang="en-US" sz="1600" b="0" dirty="0">
                        <a:solidFill>
                          <a:schemeClr val="tx2">
                            <a:lumMod val="75000"/>
                          </a:schemeClr>
                        </a:solidFill>
                        <a:effectLst/>
                        <a:latin typeface="+mj-lt"/>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600" b="0" dirty="0">
                          <a:solidFill>
                            <a:schemeClr val="tx2">
                              <a:lumMod val="75000"/>
                            </a:schemeClr>
                          </a:solidFill>
                          <a:effectLst/>
                          <a:latin typeface="+mj-lt"/>
                        </a:rPr>
                        <a:t>Acquisition Cost</a:t>
                      </a:r>
                      <a:endParaRPr lang="en-US" sz="1600" b="0" dirty="0">
                        <a:solidFill>
                          <a:schemeClr val="tx2">
                            <a:lumMod val="75000"/>
                          </a:schemeClr>
                        </a:solidFill>
                        <a:effectLst/>
                        <a:latin typeface="+mj-lt"/>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0" dirty="0">
                          <a:solidFill>
                            <a:schemeClr val="tx2">
                              <a:lumMod val="75000"/>
                            </a:schemeClr>
                          </a:solidFill>
                          <a:effectLst/>
                          <a:latin typeface="+mj-lt"/>
                        </a:rPr>
                        <a:t>$1,000,000.00 </a:t>
                      </a:r>
                      <a:endParaRPr lang="en-US" sz="1600" b="0" dirty="0">
                        <a:solidFill>
                          <a:schemeClr val="tx2">
                            <a:lumMod val="75000"/>
                          </a:schemeClr>
                        </a:solidFill>
                        <a:effectLst/>
                        <a:latin typeface="+mj-lt"/>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58970169"/>
                  </a:ext>
                </a:extLst>
              </a:tr>
              <a:tr h="371486">
                <a:tc>
                  <a:txBody>
                    <a:bodyPr/>
                    <a:lstStyle/>
                    <a:p>
                      <a:pPr marL="0" marR="0">
                        <a:lnSpc>
                          <a:spcPct val="115000"/>
                        </a:lnSpc>
                        <a:spcBef>
                          <a:spcPts val="0"/>
                        </a:spcBef>
                        <a:spcAft>
                          <a:spcPts val="0"/>
                        </a:spcAft>
                      </a:pPr>
                      <a:r>
                        <a:rPr lang="en-US" sz="1600" b="0" dirty="0">
                          <a:solidFill>
                            <a:schemeClr val="tx2">
                              <a:lumMod val="75000"/>
                            </a:schemeClr>
                          </a:solidFill>
                          <a:effectLst/>
                          <a:latin typeface="+mj-lt"/>
                        </a:rPr>
                        <a:t>Total Source of Funds:</a:t>
                      </a:r>
                      <a:endParaRPr lang="en-US" sz="1600" b="0" dirty="0">
                        <a:solidFill>
                          <a:schemeClr val="tx2">
                            <a:lumMod val="75000"/>
                          </a:schemeClr>
                        </a:solidFill>
                        <a:effectLst/>
                        <a:latin typeface="+mj-lt"/>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0" dirty="0">
                          <a:solidFill>
                            <a:schemeClr val="tx2">
                              <a:lumMod val="75000"/>
                            </a:schemeClr>
                          </a:solidFill>
                          <a:effectLst/>
                          <a:latin typeface="+mj-lt"/>
                        </a:rPr>
                        <a:t>$5,375,000.00 </a:t>
                      </a:r>
                      <a:endParaRPr lang="en-US" sz="1600" b="0" dirty="0">
                        <a:solidFill>
                          <a:schemeClr val="tx2">
                            <a:lumMod val="75000"/>
                          </a:schemeClr>
                        </a:solidFill>
                        <a:effectLst/>
                        <a:latin typeface="+mj-lt"/>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600" b="0" dirty="0">
                          <a:solidFill>
                            <a:schemeClr val="tx2">
                              <a:lumMod val="75000"/>
                            </a:schemeClr>
                          </a:solidFill>
                          <a:effectLst/>
                          <a:latin typeface="+mj-lt"/>
                        </a:rPr>
                        <a:t>Total Project Cost:</a:t>
                      </a:r>
                      <a:endParaRPr lang="en-US" sz="1600" b="0" dirty="0">
                        <a:solidFill>
                          <a:schemeClr val="tx2">
                            <a:lumMod val="75000"/>
                          </a:schemeClr>
                        </a:solidFill>
                        <a:effectLst/>
                        <a:latin typeface="+mj-lt"/>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0" dirty="0">
                          <a:solidFill>
                            <a:schemeClr val="tx2">
                              <a:lumMod val="75000"/>
                            </a:schemeClr>
                          </a:solidFill>
                          <a:effectLst/>
                          <a:latin typeface="+mj-lt"/>
                        </a:rPr>
                        <a:t>$5,375,000.00 </a:t>
                      </a:r>
                      <a:endParaRPr lang="en-US" sz="1600" b="0" dirty="0">
                        <a:solidFill>
                          <a:schemeClr val="tx2">
                            <a:lumMod val="75000"/>
                          </a:schemeClr>
                        </a:solidFill>
                        <a:effectLst/>
                        <a:latin typeface="+mj-lt"/>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6607929"/>
                  </a:ext>
                </a:extLst>
              </a:tr>
            </a:tbl>
          </a:graphicData>
        </a:graphic>
      </p:graphicFrame>
    </p:spTree>
    <p:extLst>
      <p:ext uri="{BB962C8B-B14F-4D97-AF65-F5344CB8AC3E}">
        <p14:creationId xmlns:p14="http://schemas.microsoft.com/office/powerpoint/2010/main" val="5286467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7DDABFCB-2896-4B98-B845-10A8E90DD1DA}"/>
              </a:ext>
            </a:extLst>
          </p:cNvPr>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3" name="Title 2">
            <a:extLst>
              <a:ext uri="{FF2B5EF4-FFF2-40B4-BE49-F238E27FC236}">
                <a16:creationId xmlns:a16="http://schemas.microsoft.com/office/drawing/2014/main" id="{83A932DF-CAFD-44F1-ADC9-17A615FCEF2C}"/>
              </a:ext>
            </a:extLst>
          </p:cNvPr>
          <p:cNvSpPr>
            <a:spLocks noGrp="1"/>
          </p:cNvSpPr>
          <p:nvPr>
            <p:ph type="title"/>
          </p:nvPr>
        </p:nvSpPr>
        <p:spPr>
          <a:xfrm>
            <a:off x="368833" y="205979"/>
            <a:ext cx="6293223" cy="716105"/>
          </a:xfrm>
        </p:spPr>
        <p:txBody>
          <a:bodyPr lIns="91440" tIns="45720" rIns="91440" bIns="45720" anchor="t"/>
          <a:lstStyle/>
          <a:p>
            <a:r>
              <a:rPr lang="en-US" dirty="0" err="1">
                <a:latin typeface="Arial"/>
                <a:cs typeface="Arial"/>
              </a:rPr>
              <a:t>III.c</a:t>
            </a:r>
            <a:r>
              <a:rPr lang="en-US" dirty="0">
                <a:latin typeface="Arial"/>
                <a:cs typeface="Arial"/>
              </a:rPr>
              <a:t>. Fifth Ward Technology Center</a:t>
            </a:r>
            <a:br>
              <a:rPr lang="en-US" dirty="0">
                <a:latin typeface="Arial"/>
                <a:cs typeface="Arial"/>
              </a:rPr>
            </a:br>
            <a:r>
              <a:rPr lang="en-US" dirty="0">
                <a:latin typeface="Arial"/>
                <a:cs typeface="Arial"/>
              </a:rPr>
              <a:t>(District B)</a:t>
            </a:r>
          </a:p>
        </p:txBody>
      </p:sp>
      <p:pic>
        <p:nvPicPr>
          <p:cNvPr id="6" name="Picture 5">
            <a:extLst>
              <a:ext uri="{FF2B5EF4-FFF2-40B4-BE49-F238E27FC236}">
                <a16:creationId xmlns:a16="http://schemas.microsoft.com/office/drawing/2014/main" id="{92438E67-FA35-4B4A-BDB7-83545CFE73BB}"/>
              </a:ext>
            </a:extLst>
          </p:cNvPr>
          <p:cNvPicPr/>
          <p:nvPr/>
        </p:nvPicPr>
        <p:blipFill>
          <a:blip r:embed="rId2"/>
          <a:stretch>
            <a:fillRect/>
          </a:stretch>
        </p:blipFill>
        <p:spPr>
          <a:xfrm>
            <a:off x="645459" y="1006608"/>
            <a:ext cx="5517136" cy="3526972"/>
          </a:xfrm>
          <a:prstGeom prst="rect">
            <a:avLst/>
          </a:prstGeom>
        </p:spPr>
      </p:pic>
    </p:spTree>
    <p:extLst>
      <p:ext uri="{BB962C8B-B14F-4D97-AF65-F5344CB8AC3E}">
        <p14:creationId xmlns:p14="http://schemas.microsoft.com/office/powerpoint/2010/main" val="9285999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77D74472-A985-4177-8301-B52AB99157E1}"/>
              </a:ext>
            </a:extLst>
          </p:cNvPr>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id="{148315EF-4F11-C645-A6FD-E3E56D7DD527}"/>
              </a:ext>
            </a:extLst>
          </p:cNvPr>
          <p:cNvSpPr>
            <a:spLocks noGrp="1"/>
          </p:cNvSpPr>
          <p:nvPr>
            <p:ph type="body" idx="18"/>
          </p:nvPr>
        </p:nvSpPr>
        <p:spPr>
          <a:xfrm>
            <a:off x="76841" y="1649401"/>
            <a:ext cx="6692794" cy="1261059"/>
          </a:xfrm>
        </p:spPr>
        <p:txBody>
          <a:bodyPr lIns="91440" tIns="45720" rIns="91440" bIns="45720" numCol="1" anchor="t">
            <a:noAutofit/>
          </a:bodyPr>
          <a:lstStyle/>
          <a:p>
            <a:pPr marL="192405" indent="-192405"/>
            <a:r>
              <a:rPr lang="en-US" sz="3200" dirty="0">
                <a:latin typeface="Arial Black"/>
              </a:rPr>
              <a:t>II. COMPLIANCE &amp; GRANT ADMINISTRATION</a:t>
            </a:r>
            <a:endParaRPr lang="en-US" sz="3200" dirty="0"/>
          </a:p>
        </p:txBody>
      </p:sp>
      <p:sp>
        <p:nvSpPr>
          <p:cNvPr id="5" name="Text Placeholder 4">
            <a:extLst>
              <a:ext uri="{FF2B5EF4-FFF2-40B4-BE49-F238E27FC236}">
                <a16:creationId xmlns:a16="http://schemas.microsoft.com/office/drawing/2014/main" id="{EE4801AC-DF1A-AD45-B569-9E1BEDE682CA}"/>
              </a:ext>
            </a:extLst>
          </p:cNvPr>
          <p:cNvSpPr>
            <a:spLocks noGrp="1"/>
          </p:cNvSpPr>
          <p:nvPr>
            <p:ph type="body" idx="11"/>
          </p:nvPr>
        </p:nvSpPr>
        <p:spPr>
          <a:xfrm>
            <a:off x="266393" y="4552950"/>
            <a:ext cx="6342205" cy="457200"/>
          </a:xfrm>
        </p:spPr>
        <p:txBody>
          <a:bodyPr lIns="68580" tIns="34290" rIns="68580" bIns="34290" numCol="1" anchor="t">
            <a:normAutofit fontScale="92500" lnSpcReduction="10000"/>
          </a:bodyPr>
          <a:lstStyle/>
          <a:p>
            <a:pPr marL="192405" indent="-192405"/>
            <a:r>
              <a:rPr lang="en-US" dirty="0"/>
              <a:t>Derek Sellers, Deputy Director</a:t>
            </a:r>
          </a:p>
          <a:p>
            <a:pPr marL="192405" indent="-192405"/>
            <a:r>
              <a:rPr lang="en-US" dirty="0"/>
              <a:t>Kennisha London, Assistant Director</a:t>
            </a:r>
          </a:p>
        </p:txBody>
      </p:sp>
    </p:spTree>
    <p:extLst>
      <p:ext uri="{BB962C8B-B14F-4D97-AF65-F5344CB8AC3E}">
        <p14:creationId xmlns:p14="http://schemas.microsoft.com/office/powerpoint/2010/main" val="193338184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7DDABFCB-2896-4B98-B845-10A8E90DD1DA}"/>
              </a:ext>
            </a:extLst>
          </p:cNvPr>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3" name="Title 2">
            <a:extLst>
              <a:ext uri="{FF2B5EF4-FFF2-40B4-BE49-F238E27FC236}">
                <a16:creationId xmlns:a16="http://schemas.microsoft.com/office/drawing/2014/main" id="{83A932DF-CAFD-44F1-ADC9-17A615FCEF2C}"/>
              </a:ext>
            </a:extLst>
          </p:cNvPr>
          <p:cNvSpPr>
            <a:spLocks noGrp="1"/>
          </p:cNvSpPr>
          <p:nvPr>
            <p:ph type="title"/>
          </p:nvPr>
        </p:nvSpPr>
        <p:spPr>
          <a:xfrm>
            <a:off x="368833" y="205979"/>
            <a:ext cx="6293223" cy="716105"/>
          </a:xfrm>
        </p:spPr>
        <p:txBody>
          <a:bodyPr lIns="91440" tIns="45720" rIns="91440" bIns="45720" anchor="t"/>
          <a:lstStyle/>
          <a:p>
            <a:r>
              <a:rPr lang="en-US" dirty="0" err="1">
                <a:latin typeface="Arial"/>
                <a:cs typeface="Arial"/>
              </a:rPr>
              <a:t>III.c</a:t>
            </a:r>
            <a:r>
              <a:rPr lang="en-US" dirty="0">
                <a:latin typeface="Arial"/>
                <a:cs typeface="Arial"/>
              </a:rPr>
              <a:t>. Fifth Ward Technology Center</a:t>
            </a:r>
            <a:br>
              <a:rPr lang="en-US" dirty="0">
                <a:latin typeface="Arial"/>
                <a:cs typeface="Arial"/>
              </a:rPr>
            </a:br>
            <a:r>
              <a:rPr lang="en-US" dirty="0">
                <a:latin typeface="Arial"/>
                <a:cs typeface="Arial"/>
              </a:rPr>
              <a:t>(District B)</a:t>
            </a:r>
          </a:p>
        </p:txBody>
      </p:sp>
      <p:pic>
        <p:nvPicPr>
          <p:cNvPr id="6" name="Picture 5">
            <a:extLst>
              <a:ext uri="{FF2B5EF4-FFF2-40B4-BE49-F238E27FC236}">
                <a16:creationId xmlns:a16="http://schemas.microsoft.com/office/drawing/2014/main" id="{E6390218-CB11-4A15-B3A2-C530D48B025F}"/>
              </a:ext>
            </a:extLst>
          </p:cNvPr>
          <p:cNvPicPr/>
          <p:nvPr/>
        </p:nvPicPr>
        <p:blipFill>
          <a:blip r:embed="rId2"/>
          <a:stretch>
            <a:fillRect/>
          </a:stretch>
        </p:blipFill>
        <p:spPr>
          <a:xfrm>
            <a:off x="457200" y="972825"/>
            <a:ext cx="5943600" cy="3351530"/>
          </a:xfrm>
          <a:prstGeom prst="rect">
            <a:avLst/>
          </a:prstGeom>
        </p:spPr>
      </p:pic>
    </p:spTree>
    <p:extLst>
      <p:ext uri="{BB962C8B-B14F-4D97-AF65-F5344CB8AC3E}">
        <p14:creationId xmlns:p14="http://schemas.microsoft.com/office/powerpoint/2010/main" val="20950773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7DDABFCB-2896-4B98-B845-10A8E90DD1DA}"/>
              </a:ext>
            </a:extLst>
          </p:cNvPr>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3" name="Title 2">
            <a:extLst>
              <a:ext uri="{FF2B5EF4-FFF2-40B4-BE49-F238E27FC236}">
                <a16:creationId xmlns:a16="http://schemas.microsoft.com/office/drawing/2014/main" id="{83A932DF-CAFD-44F1-ADC9-17A615FCEF2C}"/>
              </a:ext>
            </a:extLst>
          </p:cNvPr>
          <p:cNvSpPr>
            <a:spLocks noGrp="1"/>
          </p:cNvSpPr>
          <p:nvPr>
            <p:ph type="title"/>
          </p:nvPr>
        </p:nvSpPr>
        <p:spPr>
          <a:xfrm>
            <a:off x="368833" y="205979"/>
            <a:ext cx="6293223" cy="716105"/>
          </a:xfrm>
        </p:spPr>
        <p:txBody>
          <a:bodyPr lIns="91440" tIns="45720" rIns="91440" bIns="45720" anchor="t"/>
          <a:lstStyle/>
          <a:p>
            <a:r>
              <a:rPr lang="en-US" dirty="0" err="1">
                <a:latin typeface="Arial"/>
                <a:cs typeface="Arial"/>
              </a:rPr>
              <a:t>III.c</a:t>
            </a:r>
            <a:r>
              <a:rPr lang="en-US" dirty="0">
                <a:latin typeface="Arial"/>
                <a:cs typeface="Arial"/>
              </a:rPr>
              <a:t>. Fifth Ward Technology Center</a:t>
            </a:r>
            <a:br>
              <a:rPr lang="en-US" dirty="0">
                <a:latin typeface="Arial"/>
                <a:cs typeface="Arial"/>
              </a:rPr>
            </a:br>
            <a:r>
              <a:rPr lang="en-US" dirty="0">
                <a:latin typeface="Arial"/>
                <a:cs typeface="Arial"/>
              </a:rPr>
              <a:t>(District B)</a:t>
            </a:r>
          </a:p>
        </p:txBody>
      </p:sp>
      <p:pic>
        <p:nvPicPr>
          <p:cNvPr id="6" name="Picture 5">
            <a:extLst>
              <a:ext uri="{FF2B5EF4-FFF2-40B4-BE49-F238E27FC236}">
                <a16:creationId xmlns:a16="http://schemas.microsoft.com/office/drawing/2014/main" id="{7684AB71-0790-4EEB-85FE-D75D5AFEAA7D}"/>
              </a:ext>
            </a:extLst>
          </p:cNvPr>
          <p:cNvPicPr/>
          <p:nvPr/>
        </p:nvPicPr>
        <p:blipFill>
          <a:blip r:embed="rId2"/>
          <a:stretch>
            <a:fillRect/>
          </a:stretch>
        </p:blipFill>
        <p:spPr>
          <a:xfrm>
            <a:off x="522514" y="998237"/>
            <a:ext cx="5793761" cy="3535343"/>
          </a:xfrm>
          <a:prstGeom prst="rect">
            <a:avLst/>
          </a:prstGeom>
        </p:spPr>
      </p:pic>
    </p:spTree>
    <p:extLst>
      <p:ext uri="{BB962C8B-B14F-4D97-AF65-F5344CB8AC3E}">
        <p14:creationId xmlns:p14="http://schemas.microsoft.com/office/powerpoint/2010/main" val="31327242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7DDABFCB-2896-4B98-B845-10A8E90DD1DA}"/>
              </a:ext>
            </a:extLst>
          </p:cNvPr>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3" name="Title 2">
            <a:extLst>
              <a:ext uri="{FF2B5EF4-FFF2-40B4-BE49-F238E27FC236}">
                <a16:creationId xmlns:a16="http://schemas.microsoft.com/office/drawing/2014/main" id="{83A932DF-CAFD-44F1-ADC9-17A615FCEF2C}"/>
              </a:ext>
            </a:extLst>
          </p:cNvPr>
          <p:cNvSpPr>
            <a:spLocks noGrp="1"/>
          </p:cNvSpPr>
          <p:nvPr>
            <p:ph type="title"/>
          </p:nvPr>
        </p:nvSpPr>
        <p:spPr>
          <a:xfrm>
            <a:off x="368833" y="205979"/>
            <a:ext cx="6293223" cy="716105"/>
          </a:xfrm>
        </p:spPr>
        <p:txBody>
          <a:bodyPr lIns="91440" tIns="45720" rIns="91440" bIns="45720" anchor="t"/>
          <a:lstStyle/>
          <a:p>
            <a:r>
              <a:rPr lang="en-US" dirty="0" err="1">
                <a:latin typeface="Arial"/>
                <a:cs typeface="Arial"/>
              </a:rPr>
              <a:t>III.c</a:t>
            </a:r>
            <a:r>
              <a:rPr lang="en-US" dirty="0">
                <a:latin typeface="Arial"/>
                <a:cs typeface="Arial"/>
              </a:rPr>
              <a:t>. Fifth Ward Technology Center</a:t>
            </a:r>
            <a:br>
              <a:rPr lang="en-US" dirty="0">
                <a:latin typeface="Arial"/>
                <a:cs typeface="Arial"/>
              </a:rPr>
            </a:br>
            <a:r>
              <a:rPr lang="en-US" dirty="0">
                <a:latin typeface="Arial"/>
                <a:cs typeface="Arial"/>
              </a:rPr>
              <a:t>(District B)</a:t>
            </a:r>
          </a:p>
        </p:txBody>
      </p:sp>
      <p:pic>
        <p:nvPicPr>
          <p:cNvPr id="6" name="Picture 5">
            <a:extLst>
              <a:ext uri="{FF2B5EF4-FFF2-40B4-BE49-F238E27FC236}">
                <a16:creationId xmlns:a16="http://schemas.microsoft.com/office/drawing/2014/main" id="{85B14B74-713E-4BA9-ABD5-818B3398FFDD}"/>
              </a:ext>
            </a:extLst>
          </p:cNvPr>
          <p:cNvPicPr/>
          <p:nvPr/>
        </p:nvPicPr>
        <p:blipFill>
          <a:blip r:embed="rId2"/>
          <a:stretch>
            <a:fillRect/>
          </a:stretch>
        </p:blipFill>
        <p:spPr>
          <a:xfrm>
            <a:off x="490220" y="1047632"/>
            <a:ext cx="5877560" cy="3324860"/>
          </a:xfrm>
          <a:prstGeom prst="rect">
            <a:avLst/>
          </a:prstGeom>
        </p:spPr>
      </p:pic>
    </p:spTree>
    <p:extLst>
      <p:ext uri="{BB962C8B-B14F-4D97-AF65-F5344CB8AC3E}">
        <p14:creationId xmlns:p14="http://schemas.microsoft.com/office/powerpoint/2010/main" val="18235058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16666E19-E8FB-4559-8E1B-2069E0C18D57}"/>
              </a:ext>
            </a:extLst>
          </p:cNvPr>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id="{148315EF-4F11-C645-A6FD-E3E56D7DD527}"/>
              </a:ext>
            </a:extLst>
          </p:cNvPr>
          <p:cNvSpPr>
            <a:spLocks noGrp="1"/>
          </p:cNvSpPr>
          <p:nvPr>
            <p:ph type="body" idx="18"/>
          </p:nvPr>
        </p:nvSpPr>
        <p:spPr>
          <a:xfrm>
            <a:off x="316487" y="1649401"/>
            <a:ext cx="6182271" cy="1261059"/>
          </a:xfrm>
        </p:spPr>
        <p:txBody>
          <a:bodyPr lIns="91440" tIns="45720" rIns="91440" bIns="45720" numCol="1" anchor="t">
            <a:noAutofit/>
          </a:bodyPr>
          <a:lstStyle/>
          <a:p>
            <a:pPr marL="192405" indent="-192405"/>
            <a:r>
              <a:rPr lang="en-US" sz="3200" dirty="0">
                <a:latin typeface="Arial Black"/>
              </a:rPr>
              <a:t>IV. Small Rental</a:t>
            </a:r>
            <a:endParaRPr lang="en-US" sz="3200" dirty="0"/>
          </a:p>
        </p:txBody>
      </p:sp>
      <p:sp>
        <p:nvSpPr>
          <p:cNvPr id="5" name="Text Placeholder 4">
            <a:extLst>
              <a:ext uri="{FF2B5EF4-FFF2-40B4-BE49-F238E27FC236}">
                <a16:creationId xmlns:a16="http://schemas.microsoft.com/office/drawing/2014/main" id="{EE4801AC-DF1A-AD45-B569-9E1BEDE682CA}"/>
              </a:ext>
            </a:extLst>
          </p:cNvPr>
          <p:cNvSpPr>
            <a:spLocks noGrp="1"/>
          </p:cNvSpPr>
          <p:nvPr>
            <p:ph type="body" idx="11"/>
          </p:nvPr>
        </p:nvSpPr>
        <p:spPr/>
        <p:txBody>
          <a:bodyPr lIns="68580" tIns="34290" rIns="68580" bIns="34290" numCol="1" anchor="t">
            <a:normAutofit/>
          </a:bodyPr>
          <a:lstStyle/>
          <a:p>
            <a:pPr marL="192405" indent="-192405"/>
            <a:r>
              <a:rPr lang="en-US" dirty="0"/>
              <a:t>Ray Miller, Assistant Director</a:t>
            </a:r>
          </a:p>
          <a:p>
            <a:pPr marL="192405" indent="-192405"/>
            <a:endParaRPr lang="en-US" dirty="0">
              <a:cs typeface="Arial"/>
            </a:endParaRPr>
          </a:p>
        </p:txBody>
      </p:sp>
    </p:spTree>
    <p:extLst>
      <p:ext uri="{BB962C8B-B14F-4D97-AF65-F5344CB8AC3E}">
        <p14:creationId xmlns:p14="http://schemas.microsoft.com/office/powerpoint/2010/main" val="269248375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0DE9FFC7-E0BD-43D7-A33C-57CBAA9E70AF}"/>
              </a:ext>
            </a:extLst>
          </p:cNvPr>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3" name="Title 2">
            <a:extLst>
              <a:ext uri="{FF2B5EF4-FFF2-40B4-BE49-F238E27FC236}">
                <a16:creationId xmlns:a16="http://schemas.microsoft.com/office/drawing/2014/main" id="{83A932DF-CAFD-44F1-ADC9-17A615FCEF2C}"/>
              </a:ext>
            </a:extLst>
          </p:cNvPr>
          <p:cNvSpPr>
            <a:spLocks noGrp="1"/>
          </p:cNvSpPr>
          <p:nvPr>
            <p:ph type="title"/>
          </p:nvPr>
        </p:nvSpPr>
        <p:spPr>
          <a:xfrm>
            <a:off x="384202" y="215154"/>
            <a:ext cx="6192850" cy="753032"/>
          </a:xfrm>
        </p:spPr>
        <p:txBody>
          <a:bodyPr/>
          <a:lstStyle/>
          <a:p>
            <a:r>
              <a:rPr lang="en-US" dirty="0" err="1"/>
              <a:t>IV.a</a:t>
            </a:r>
            <a:r>
              <a:rPr lang="en-US" dirty="0"/>
              <a:t>. Fulton &amp; James 			</a:t>
            </a:r>
            <a:br>
              <a:rPr lang="en-US" dirty="0"/>
            </a:br>
            <a:r>
              <a:rPr lang="en-US" dirty="0"/>
              <a:t>(District H)</a:t>
            </a:r>
          </a:p>
        </p:txBody>
      </p:sp>
      <p:sp>
        <p:nvSpPr>
          <p:cNvPr id="5" name="TextBox 4">
            <a:extLst>
              <a:ext uri="{FF2B5EF4-FFF2-40B4-BE49-F238E27FC236}">
                <a16:creationId xmlns:a16="http://schemas.microsoft.com/office/drawing/2014/main" id="{04C5DC7B-B718-4D68-B227-B6D793CB70F1}"/>
              </a:ext>
            </a:extLst>
          </p:cNvPr>
          <p:cNvSpPr txBox="1"/>
          <p:nvPr/>
        </p:nvSpPr>
        <p:spPr>
          <a:xfrm>
            <a:off x="437990" y="1011489"/>
            <a:ext cx="5962810" cy="3416320"/>
          </a:xfrm>
          <a:prstGeom prst="rect">
            <a:avLst/>
          </a:prstGeom>
          <a:noFill/>
        </p:spPr>
        <p:txBody>
          <a:bodyPr wrap="square">
            <a:spAutoFit/>
          </a:bodyPr>
          <a:lstStyle/>
          <a:p>
            <a:pPr marL="0" marR="0" algn="just">
              <a:spcBef>
                <a:spcPts val="0"/>
              </a:spcBef>
              <a:spcAft>
                <a:spcPts val="0"/>
              </a:spcAft>
            </a:pPr>
            <a:r>
              <a:rPr lang="en-US" sz="2000" dirty="0">
                <a:solidFill>
                  <a:schemeClr val="tx2">
                    <a:lumMod val="75000"/>
                  </a:schemeClr>
                </a:solidFill>
                <a:latin typeface="Arial" panose="020B0604020202020204" pitchFamily="34" charset="0"/>
                <a:ea typeface="Times New Roman" panose="02020603050405020304" pitchFamily="18" charset="0"/>
                <a:cs typeface="Times New Roman" panose="02020603050405020304" pitchFamily="18" charset="0"/>
              </a:rPr>
              <a:t>A</a:t>
            </a:r>
            <a:r>
              <a:rPr lang="en-US" sz="2000" dirty="0">
                <a:solidFill>
                  <a:schemeClr val="tx2">
                    <a:lumMod val="75000"/>
                  </a:schemeClr>
                </a:solidFill>
                <a:effectLst/>
                <a:latin typeface="Arial" panose="020B0604020202020204" pitchFamily="34" charset="0"/>
                <a:ea typeface="Times New Roman" panose="02020603050405020304" pitchFamily="18" charset="0"/>
                <a:cs typeface="Times New Roman" panose="02020603050405020304" pitchFamily="18" charset="0"/>
              </a:rPr>
              <a:t>n Ordinance authorizing a supplemental investment of $306,031.00 for a Community Development Block Grant - Disaster Recovery 2017 (CDBG-DR17) loan, </a:t>
            </a:r>
          </a:p>
          <a:p>
            <a:pPr marL="0" marR="0" algn="just">
              <a:spcBef>
                <a:spcPts val="0"/>
              </a:spcBef>
              <a:spcAft>
                <a:spcPts val="0"/>
              </a:spcAft>
            </a:pPr>
            <a:endParaRPr lang="en-US" sz="800" dirty="0">
              <a:solidFill>
                <a:schemeClr val="tx2">
                  <a:lumMod val="75000"/>
                </a:schemeClr>
              </a:solidFill>
              <a:latin typeface="Arial" panose="020B0604020202020204" pitchFamily="34" charset="0"/>
              <a:ea typeface="Times New Roman" panose="02020603050405020304" pitchFamily="18" charset="0"/>
              <a:cs typeface="Times New Roman" panose="02020603050405020304" pitchFamily="18" charset="0"/>
            </a:endParaRPr>
          </a:p>
          <a:p>
            <a:pPr marL="0" marR="0" algn="just">
              <a:spcBef>
                <a:spcPts val="0"/>
              </a:spcBef>
              <a:spcAft>
                <a:spcPts val="0"/>
              </a:spcAft>
            </a:pPr>
            <a:r>
              <a:rPr lang="en-US" sz="2000" dirty="0">
                <a:solidFill>
                  <a:schemeClr val="tx2">
                    <a:lumMod val="75000"/>
                  </a:schemeClr>
                </a:solidFill>
                <a:effectLst/>
                <a:latin typeface="Arial" panose="020B0604020202020204" pitchFamily="34" charset="0"/>
                <a:ea typeface="Times New Roman" panose="02020603050405020304" pitchFamily="18" charset="0"/>
                <a:cs typeface="Times New Roman" panose="02020603050405020304" pitchFamily="18" charset="0"/>
              </a:rPr>
              <a:t>For a Contract between the City of Houston and Avenue CDC, (Borrower), </a:t>
            </a:r>
          </a:p>
          <a:p>
            <a:pPr marL="0" marR="0" algn="just">
              <a:spcBef>
                <a:spcPts val="0"/>
              </a:spcBef>
              <a:spcAft>
                <a:spcPts val="0"/>
              </a:spcAft>
            </a:pPr>
            <a:endParaRPr lang="en-US" sz="800" dirty="0">
              <a:solidFill>
                <a:schemeClr val="tx2">
                  <a:lumMod val="75000"/>
                </a:schemeClr>
              </a:solidFill>
              <a:latin typeface="Arial" panose="020B0604020202020204" pitchFamily="34" charset="0"/>
              <a:ea typeface="Times New Roman" panose="02020603050405020304" pitchFamily="18" charset="0"/>
              <a:cs typeface="Times New Roman" panose="02020603050405020304" pitchFamily="18" charset="0"/>
            </a:endParaRPr>
          </a:p>
          <a:p>
            <a:pPr marL="0" marR="0" algn="just">
              <a:spcBef>
                <a:spcPts val="0"/>
              </a:spcBef>
              <a:spcAft>
                <a:spcPts val="0"/>
              </a:spcAft>
            </a:pPr>
            <a:r>
              <a:rPr lang="en-US" sz="2000" dirty="0">
                <a:solidFill>
                  <a:schemeClr val="tx2">
                    <a:lumMod val="75000"/>
                  </a:schemeClr>
                </a:solidFill>
                <a:latin typeface="Arial" panose="020B0604020202020204" pitchFamily="34" charset="0"/>
                <a:ea typeface="Times New Roman" panose="02020603050405020304" pitchFamily="18" charset="0"/>
                <a:cs typeface="Times New Roman" panose="02020603050405020304" pitchFamily="18" charset="0"/>
              </a:rPr>
              <a:t>For </a:t>
            </a:r>
            <a:r>
              <a:rPr lang="en-US" sz="2000" dirty="0">
                <a:solidFill>
                  <a:schemeClr val="tx2">
                    <a:lumMod val="75000"/>
                  </a:schemeClr>
                </a:solidFill>
                <a:effectLst/>
                <a:latin typeface="Arial" panose="020B0604020202020204" pitchFamily="34" charset="0"/>
                <a:ea typeface="Times New Roman" panose="02020603050405020304" pitchFamily="18" charset="0"/>
                <a:cs typeface="Times New Roman" panose="02020603050405020304" pitchFamily="18" charset="0"/>
              </a:rPr>
              <a:t>the land acquisition and new construction of Fulton and James, serving low- to moderate-income renters at 2004 &amp; 2008 Fulton St. and 1105 James St, Houston TX 77009.</a:t>
            </a:r>
            <a:endParaRPr lang="en-US" sz="2000" dirty="0">
              <a:solidFill>
                <a:schemeClr val="tx2">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3520086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0DE9FFC7-E0BD-43D7-A33C-57CBAA9E70AF}"/>
              </a:ext>
            </a:extLst>
          </p:cNvPr>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3" name="Title 2">
            <a:extLst>
              <a:ext uri="{FF2B5EF4-FFF2-40B4-BE49-F238E27FC236}">
                <a16:creationId xmlns:a16="http://schemas.microsoft.com/office/drawing/2014/main" id="{83A932DF-CAFD-44F1-ADC9-17A615FCEF2C}"/>
              </a:ext>
            </a:extLst>
          </p:cNvPr>
          <p:cNvSpPr>
            <a:spLocks noGrp="1"/>
          </p:cNvSpPr>
          <p:nvPr>
            <p:ph type="title"/>
          </p:nvPr>
        </p:nvSpPr>
        <p:spPr>
          <a:xfrm>
            <a:off x="384202" y="276626"/>
            <a:ext cx="6192850" cy="814508"/>
          </a:xfrm>
        </p:spPr>
        <p:txBody>
          <a:bodyPr/>
          <a:lstStyle/>
          <a:p>
            <a:r>
              <a:rPr lang="en-US" dirty="0" err="1"/>
              <a:t>IV.a</a:t>
            </a:r>
            <a:r>
              <a:rPr lang="en-US" dirty="0"/>
              <a:t>. Fulton &amp; James</a:t>
            </a:r>
            <a:br>
              <a:rPr lang="en-US" dirty="0"/>
            </a:br>
            <a:r>
              <a:rPr lang="en-US" dirty="0"/>
              <a:t>(District H)</a:t>
            </a:r>
          </a:p>
        </p:txBody>
      </p:sp>
      <p:sp>
        <p:nvSpPr>
          <p:cNvPr id="5" name="TextBox 4">
            <a:extLst>
              <a:ext uri="{FF2B5EF4-FFF2-40B4-BE49-F238E27FC236}">
                <a16:creationId xmlns:a16="http://schemas.microsoft.com/office/drawing/2014/main" id="{3807246A-7CFE-4A44-B2DB-115FD1BADCE5}"/>
              </a:ext>
            </a:extLst>
          </p:cNvPr>
          <p:cNvSpPr txBox="1"/>
          <p:nvPr/>
        </p:nvSpPr>
        <p:spPr>
          <a:xfrm>
            <a:off x="462963" y="1144922"/>
            <a:ext cx="5932074" cy="1938992"/>
          </a:xfrm>
          <a:prstGeom prst="rect">
            <a:avLst/>
          </a:prstGeom>
          <a:noFill/>
        </p:spPr>
        <p:txBody>
          <a:bodyPr wrap="square">
            <a:spAutoFit/>
          </a:bodyPr>
          <a:lstStyle/>
          <a:p>
            <a:pPr marL="0" marR="0" algn="just">
              <a:spcBef>
                <a:spcPts val="0"/>
              </a:spcBef>
              <a:spcAft>
                <a:spcPts val="0"/>
              </a:spcAft>
            </a:pPr>
            <a:r>
              <a:rPr lang="en-US" sz="2000" dirty="0">
                <a:solidFill>
                  <a:schemeClr val="tx2">
                    <a:lumMod val="75000"/>
                  </a:schemeClr>
                </a:solidFill>
                <a:effectLst/>
                <a:latin typeface="Arial" panose="020B0604020202020204" pitchFamily="34" charset="0"/>
                <a:ea typeface="Arial" panose="020B0604020202020204" pitchFamily="34" charset="0"/>
                <a:cs typeface="Times New Roman" panose="02020603050405020304" pitchFamily="18" charset="0"/>
              </a:rPr>
              <a:t>On November 10, 2021, by Ordinance No. 2021-948, City Council approved an Ordinance approving $1,783,923.00 Community Development Block Grant - Disaster Recovery Harvey (CDBG-DR17) funds towards the new construction of Fulton and James, a </a:t>
            </a:r>
            <a:r>
              <a:rPr lang="en-US" sz="2000" dirty="0">
                <a:solidFill>
                  <a:schemeClr val="tx2">
                    <a:lumMod val="75000"/>
                  </a:schemeClr>
                </a:solidFill>
                <a:latin typeface="Arial" panose="020B0604020202020204" pitchFamily="34" charset="0"/>
                <a:ea typeface="Arial" panose="020B0604020202020204" pitchFamily="34" charset="0"/>
                <a:cs typeface="Times New Roman" panose="02020603050405020304" pitchFamily="18" charset="0"/>
              </a:rPr>
              <a:t>four</a:t>
            </a:r>
            <a:r>
              <a:rPr lang="en-US" sz="2000" dirty="0">
                <a:solidFill>
                  <a:schemeClr val="tx2">
                    <a:lumMod val="75000"/>
                  </a:schemeClr>
                </a:solidFill>
                <a:effectLst/>
                <a:latin typeface="Arial" panose="020B0604020202020204" pitchFamily="34" charset="0"/>
                <a:ea typeface="Arial" panose="020B0604020202020204" pitchFamily="34" charset="0"/>
                <a:cs typeface="Times New Roman" panose="02020603050405020304" pitchFamily="18" charset="0"/>
              </a:rPr>
              <a:t>-unit Small Rental project. </a:t>
            </a:r>
          </a:p>
        </p:txBody>
      </p:sp>
    </p:spTree>
    <p:extLst>
      <p:ext uri="{BB962C8B-B14F-4D97-AF65-F5344CB8AC3E}">
        <p14:creationId xmlns:p14="http://schemas.microsoft.com/office/powerpoint/2010/main" val="26895810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0DE9FFC7-E0BD-43D7-A33C-57CBAA9E70AF}"/>
              </a:ext>
            </a:extLst>
          </p:cNvPr>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3" name="Title 2">
            <a:extLst>
              <a:ext uri="{FF2B5EF4-FFF2-40B4-BE49-F238E27FC236}">
                <a16:creationId xmlns:a16="http://schemas.microsoft.com/office/drawing/2014/main" id="{83A932DF-CAFD-44F1-ADC9-17A615FCEF2C}"/>
              </a:ext>
            </a:extLst>
          </p:cNvPr>
          <p:cNvSpPr>
            <a:spLocks noGrp="1"/>
          </p:cNvSpPr>
          <p:nvPr>
            <p:ph type="title"/>
          </p:nvPr>
        </p:nvSpPr>
        <p:spPr>
          <a:xfrm>
            <a:off x="384202" y="245890"/>
            <a:ext cx="6192850" cy="814508"/>
          </a:xfrm>
        </p:spPr>
        <p:txBody>
          <a:bodyPr/>
          <a:lstStyle/>
          <a:p>
            <a:r>
              <a:rPr lang="en-US" dirty="0" err="1"/>
              <a:t>IV.a</a:t>
            </a:r>
            <a:r>
              <a:rPr lang="en-US" dirty="0"/>
              <a:t>. Fulton &amp; James</a:t>
            </a:r>
            <a:br>
              <a:rPr lang="en-US" dirty="0"/>
            </a:br>
            <a:r>
              <a:rPr lang="en-US" dirty="0"/>
              <a:t>(District H)</a:t>
            </a:r>
          </a:p>
        </p:txBody>
      </p:sp>
      <p:sp>
        <p:nvSpPr>
          <p:cNvPr id="5" name="TextBox 4">
            <a:extLst>
              <a:ext uri="{FF2B5EF4-FFF2-40B4-BE49-F238E27FC236}">
                <a16:creationId xmlns:a16="http://schemas.microsoft.com/office/drawing/2014/main" id="{20D97552-5B52-4E02-82C6-50B8749A9618}"/>
              </a:ext>
            </a:extLst>
          </p:cNvPr>
          <p:cNvSpPr txBox="1"/>
          <p:nvPr/>
        </p:nvSpPr>
        <p:spPr>
          <a:xfrm>
            <a:off x="453358" y="1193311"/>
            <a:ext cx="5924390" cy="2985433"/>
          </a:xfrm>
          <a:prstGeom prst="rect">
            <a:avLst/>
          </a:prstGeom>
          <a:noFill/>
        </p:spPr>
        <p:txBody>
          <a:bodyPr wrap="square">
            <a:spAutoFit/>
          </a:bodyPr>
          <a:lstStyle/>
          <a:p>
            <a:pPr algn="just"/>
            <a:r>
              <a:rPr lang="en-US" sz="2000" dirty="0">
                <a:solidFill>
                  <a:schemeClr val="tx2">
                    <a:lumMod val="75000"/>
                  </a:schemeClr>
                </a:solidFill>
                <a:latin typeface="Arial" panose="020B0604020202020204" pitchFamily="34" charset="0"/>
                <a:ea typeface="Arial" panose="020B0604020202020204" pitchFamily="34" charset="0"/>
                <a:cs typeface="Times New Roman" panose="02020603050405020304" pitchFamily="18" charset="0"/>
              </a:rPr>
              <a:t>After Council approval of the initial $1,783,923.00 grant, HCDD received a separate request for a supplemental investment of $306,031.00 in CDBG-DR17 funds, bringing the City’s total investment to $2,089,954.00.</a:t>
            </a:r>
          </a:p>
          <a:p>
            <a:pPr algn="just"/>
            <a:endParaRPr lang="en-US" sz="800" dirty="0">
              <a:solidFill>
                <a:schemeClr val="tx2">
                  <a:lumMod val="75000"/>
                </a:schemeClr>
              </a:solidFill>
              <a:latin typeface="Calibri" panose="020F0502020204030204" pitchFamily="34" charset="0"/>
              <a:ea typeface="Calibri" panose="020F0502020204030204" pitchFamily="34" charset="0"/>
              <a:cs typeface="Times New Roman" panose="02020603050405020304" pitchFamily="18" charset="0"/>
            </a:endParaRPr>
          </a:p>
          <a:p>
            <a:pPr algn="just"/>
            <a:r>
              <a:rPr lang="en-US" sz="2000" dirty="0">
                <a:solidFill>
                  <a:schemeClr val="tx2">
                    <a:lumMod val="75000"/>
                  </a:schemeClr>
                </a:solidFill>
                <a:latin typeface="Arial" panose="020B0604020202020204" pitchFamily="34" charset="0"/>
                <a:ea typeface="Arial" panose="020B0604020202020204" pitchFamily="34" charset="0"/>
                <a:cs typeface="Times New Roman" panose="02020603050405020304" pitchFamily="18" charset="0"/>
              </a:rPr>
              <a:t>Fulton and James’ construction cost increases were fueled by record inflation and delays in permitting, necessitating additional funding to complete the project.</a:t>
            </a:r>
          </a:p>
        </p:txBody>
      </p:sp>
    </p:spTree>
    <p:extLst>
      <p:ext uri="{BB962C8B-B14F-4D97-AF65-F5344CB8AC3E}">
        <p14:creationId xmlns:p14="http://schemas.microsoft.com/office/powerpoint/2010/main" val="28015045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0DE9FFC7-E0BD-43D7-A33C-57CBAA9E70AF}"/>
              </a:ext>
            </a:extLst>
          </p:cNvPr>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3" name="Title 2">
            <a:extLst>
              <a:ext uri="{FF2B5EF4-FFF2-40B4-BE49-F238E27FC236}">
                <a16:creationId xmlns:a16="http://schemas.microsoft.com/office/drawing/2014/main" id="{83A932DF-CAFD-44F1-ADC9-17A615FCEF2C}"/>
              </a:ext>
            </a:extLst>
          </p:cNvPr>
          <p:cNvSpPr>
            <a:spLocks noGrp="1"/>
          </p:cNvSpPr>
          <p:nvPr>
            <p:ph type="title"/>
          </p:nvPr>
        </p:nvSpPr>
        <p:spPr>
          <a:xfrm>
            <a:off x="384202" y="276626"/>
            <a:ext cx="6192850" cy="814508"/>
          </a:xfrm>
        </p:spPr>
        <p:txBody>
          <a:bodyPr/>
          <a:lstStyle/>
          <a:p>
            <a:r>
              <a:rPr lang="en-US" dirty="0" err="1"/>
              <a:t>IV.a</a:t>
            </a:r>
            <a:r>
              <a:rPr lang="en-US" dirty="0"/>
              <a:t>. Fulton &amp; James</a:t>
            </a:r>
            <a:br>
              <a:rPr lang="en-US" dirty="0"/>
            </a:br>
            <a:r>
              <a:rPr lang="en-US" dirty="0"/>
              <a:t>(District H)</a:t>
            </a:r>
          </a:p>
        </p:txBody>
      </p:sp>
      <p:sp>
        <p:nvSpPr>
          <p:cNvPr id="5" name="TextBox 4">
            <a:extLst>
              <a:ext uri="{FF2B5EF4-FFF2-40B4-BE49-F238E27FC236}">
                <a16:creationId xmlns:a16="http://schemas.microsoft.com/office/drawing/2014/main" id="{CCB6C9BF-6706-4F2B-BC44-26C3B7EB0179}"/>
              </a:ext>
            </a:extLst>
          </p:cNvPr>
          <p:cNvSpPr txBox="1"/>
          <p:nvPr/>
        </p:nvSpPr>
        <p:spPr>
          <a:xfrm>
            <a:off x="430306" y="1388838"/>
            <a:ext cx="5955126" cy="2062103"/>
          </a:xfrm>
          <a:prstGeom prst="rect">
            <a:avLst/>
          </a:prstGeom>
          <a:noFill/>
        </p:spPr>
        <p:txBody>
          <a:bodyPr wrap="square">
            <a:spAutoFit/>
          </a:bodyPr>
          <a:lstStyle/>
          <a:p>
            <a:pPr marL="0" marR="0" algn="just">
              <a:spcBef>
                <a:spcPts val="0"/>
              </a:spcBef>
              <a:spcAft>
                <a:spcPts val="0"/>
              </a:spcAft>
            </a:pPr>
            <a:r>
              <a:rPr lang="en-US" sz="2000" dirty="0">
                <a:solidFill>
                  <a:schemeClr val="tx2">
                    <a:lumMod val="75000"/>
                  </a:schemeClr>
                </a:solidFill>
                <a:effectLst/>
                <a:latin typeface="Arial" panose="020B0604020202020204" pitchFamily="34" charset="0"/>
                <a:ea typeface="Times New Roman" panose="02020603050405020304" pitchFamily="18" charset="0"/>
                <a:cs typeface="Times New Roman" panose="02020603050405020304" pitchFamily="18" charset="0"/>
              </a:rPr>
              <a:t>The loan and affordability period will be 20 years and will commence when the construction period is completed. </a:t>
            </a:r>
          </a:p>
          <a:p>
            <a:pPr marL="0" marR="0" algn="just">
              <a:spcBef>
                <a:spcPts val="0"/>
              </a:spcBef>
              <a:spcAft>
                <a:spcPts val="0"/>
              </a:spcAft>
            </a:pPr>
            <a:endParaRPr lang="en-US" sz="800" dirty="0">
              <a:solidFill>
                <a:schemeClr val="tx2">
                  <a:lumMod val="75000"/>
                </a:schemeClr>
              </a:solidFill>
              <a:latin typeface="Arial" panose="020B0604020202020204" pitchFamily="34" charset="0"/>
              <a:ea typeface="Times New Roman" panose="02020603050405020304" pitchFamily="18" charset="0"/>
              <a:cs typeface="Times New Roman" panose="02020603050405020304" pitchFamily="18" charset="0"/>
            </a:endParaRPr>
          </a:p>
          <a:p>
            <a:pPr marL="0" marR="0" algn="just">
              <a:spcBef>
                <a:spcPts val="0"/>
              </a:spcBef>
              <a:spcAft>
                <a:spcPts val="0"/>
              </a:spcAft>
            </a:pPr>
            <a:r>
              <a:rPr lang="en-US" sz="2000" dirty="0">
                <a:solidFill>
                  <a:schemeClr val="tx2">
                    <a:lumMod val="75000"/>
                  </a:schemeClr>
                </a:solidFill>
                <a:effectLst/>
                <a:latin typeface="Arial" panose="020B0604020202020204" pitchFamily="34" charset="0"/>
                <a:ea typeface="Times New Roman" panose="02020603050405020304" pitchFamily="18" charset="0"/>
                <a:cs typeface="Times New Roman" panose="02020603050405020304" pitchFamily="18" charset="0"/>
              </a:rPr>
              <a:t>The loan will be non-amortizing throughout both the construction and affordability period and no payments will be required.</a:t>
            </a:r>
            <a:endParaRPr lang="en-US" sz="2000" dirty="0">
              <a:solidFill>
                <a:schemeClr val="tx2">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4471969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0DE9FFC7-E0BD-43D7-A33C-57CBAA9E70AF}"/>
              </a:ext>
            </a:extLst>
          </p:cNvPr>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3" name="Title 2">
            <a:extLst>
              <a:ext uri="{FF2B5EF4-FFF2-40B4-BE49-F238E27FC236}">
                <a16:creationId xmlns:a16="http://schemas.microsoft.com/office/drawing/2014/main" id="{83A932DF-CAFD-44F1-ADC9-17A615FCEF2C}"/>
              </a:ext>
            </a:extLst>
          </p:cNvPr>
          <p:cNvSpPr>
            <a:spLocks noGrp="1"/>
          </p:cNvSpPr>
          <p:nvPr>
            <p:ph type="title"/>
          </p:nvPr>
        </p:nvSpPr>
        <p:spPr>
          <a:xfrm>
            <a:off x="384202" y="276626"/>
            <a:ext cx="6192850" cy="814508"/>
          </a:xfrm>
        </p:spPr>
        <p:txBody>
          <a:bodyPr/>
          <a:lstStyle/>
          <a:p>
            <a:r>
              <a:rPr lang="en-US" dirty="0" err="1"/>
              <a:t>IV.a</a:t>
            </a:r>
            <a:r>
              <a:rPr lang="en-US" dirty="0"/>
              <a:t>. Fulton &amp; James</a:t>
            </a:r>
            <a:br>
              <a:rPr lang="en-US" dirty="0"/>
            </a:br>
            <a:r>
              <a:rPr lang="en-US" dirty="0"/>
              <a:t>(District H)</a:t>
            </a:r>
          </a:p>
        </p:txBody>
      </p:sp>
      <p:sp>
        <p:nvSpPr>
          <p:cNvPr id="5" name="TextBox 4">
            <a:extLst>
              <a:ext uri="{FF2B5EF4-FFF2-40B4-BE49-F238E27FC236}">
                <a16:creationId xmlns:a16="http://schemas.microsoft.com/office/drawing/2014/main" id="{CCB6C9BF-6706-4F2B-BC44-26C3B7EB0179}"/>
              </a:ext>
            </a:extLst>
          </p:cNvPr>
          <p:cNvSpPr txBox="1"/>
          <p:nvPr/>
        </p:nvSpPr>
        <p:spPr>
          <a:xfrm>
            <a:off x="499462" y="1260182"/>
            <a:ext cx="5832182" cy="2246769"/>
          </a:xfrm>
          <a:prstGeom prst="rect">
            <a:avLst/>
          </a:prstGeom>
          <a:noFill/>
        </p:spPr>
        <p:txBody>
          <a:bodyPr wrap="square">
            <a:spAutoFit/>
          </a:bodyPr>
          <a:lstStyle/>
          <a:p>
            <a:pPr marL="0" marR="0" algn="just">
              <a:spcBef>
                <a:spcPts val="0"/>
              </a:spcBef>
              <a:spcAft>
                <a:spcPts val="0"/>
              </a:spcAft>
            </a:pPr>
            <a:r>
              <a:rPr lang="en-US" sz="2000" dirty="0">
                <a:solidFill>
                  <a:schemeClr val="tx2">
                    <a:lumMod val="75000"/>
                  </a:schemeClr>
                </a:solidFill>
                <a:effectLst/>
                <a:latin typeface="Arial" panose="020B0604020202020204" pitchFamily="34" charset="0"/>
                <a:ea typeface="Times New Roman" panose="02020603050405020304" pitchFamily="18" charset="0"/>
                <a:cs typeface="Times New Roman" panose="02020603050405020304" pitchFamily="18" charset="0"/>
              </a:rPr>
              <a:t>This project is funded by CDBG-DR17 program funds awarded by the United States Department of Housing and Urban Development, through the Texas General Land Office to provide affordable rental units for low to moderate-income households, by the City’s Harvey Small Rental Program Guidelines, implemented by the HCDD.</a:t>
            </a:r>
            <a:endParaRPr lang="en-US" sz="2000" dirty="0">
              <a:solidFill>
                <a:schemeClr val="tx2">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0315690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0DE9FFC7-E0BD-43D7-A33C-57CBAA9E70AF}"/>
              </a:ext>
            </a:extLst>
          </p:cNvPr>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3" name="Title 2">
            <a:extLst>
              <a:ext uri="{FF2B5EF4-FFF2-40B4-BE49-F238E27FC236}">
                <a16:creationId xmlns:a16="http://schemas.microsoft.com/office/drawing/2014/main" id="{83A932DF-CAFD-44F1-ADC9-17A615FCEF2C}"/>
              </a:ext>
            </a:extLst>
          </p:cNvPr>
          <p:cNvSpPr>
            <a:spLocks noGrp="1"/>
          </p:cNvSpPr>
          <p:nvPr>
            <p:ph type="title"/>
          </p:nvPr>
        </p:nvSpPr>
        <p:spPr>
          <a:xfrm>
            <a:off x="384202" y="199786"/>
            <a:ext cx="6192850" cy="814508"/>
          </a:xfrm>
        </p:spPr>
        <p:txBody>
          <a:bodyPr/>
          <a:lstStyle/>
          <a:p>
            <a:r>
              <a:rPr lang="en-US" dirty="0" err="1"/>
              <a:t>IV.a</a:t>
            </a:r>
            <a:r>
              <a:rPr lang="en-US" dirty="0"/>
              <a:t>. Fulton &amp; James</a:t>
            </a:r>
            <a:br>
              <a:rPr lang="en-US" dirty="0"/>
            </a:br>
            <a:r>
              <a:rPr lang="en-US" dirty="0"/>
              <a:t>(District H)</a:t>
            </a:r>
          </a:p>
        </p:txBody>
      </p:sp>
      <p:graphicFrame>
        <p:nvGraphicFramePr>
          <p:cNvPr id="4" name="Table 3">
            <a:extLst>
              <a:ext uri="{FF2B5EF4-FFF2-40B4-BE49-F238E27FC236}">
                <a16:creationId xmlns:a16="http://schemas.microsoft.com/office/drawing/2014/main" id="{04921F31-BCBD-45C2-B441-2F3A2B21EBB9}"/>
              </a:ext>
            </a:extLst>
          </p:cNvPr>
          <p:cNvGraphicFramePr>
            <a:graphicFrameLocks noGrp="1"/>
          </p:cNvGraphicFramePr>
          <p:nvPr>
            <p:extLst>
              <p:ext uri="{D42A27DB-BD31-4B8C-83A1-F6EECF244321}">
                <p14:modId xmlns:p14="http://schemas.microsoft.com/office/powerpoint/2010/main" val="319145390"/>
              </p:ext>
            </p:extLst>
          </p:nvPr>
        </p:nvGraphicFramePr>
        <p:xfrm>
          <a:off x="407254" y="1245614"/>
          <a:ext cx="6031967" cy="3028698"/>
        </p:xfrm>
        <a:graphic>
          <a:graphicData uri="http://schemas.openxmlformats.org/drawingml/2006/table">
            <a:tbl>
              <a:tblPr firstRow="1" firstCol="1" bandRow="1">
                <a:tableStyleId>{5C22544A-7EE6-4342-B048-85BDC9FD1C3A}</a:tableStyleId>
              </a:tblPr>
              <a:tblGrid>
                <a:gridCol w="1721223">
                  <a:extLst>
                    <a:ext uri="{9D8B030D-6E8A-4147-A177-3AD203B41FA5}">
                      <a16:colId xmlns:a16="http://schemas.microsoft.com/office/drawing/2014/main" val="3622559287"/>
                    </a:ext>
                  </a:extLst>
                </a:gridCol>
                <a:gridCol w="1490703">
                  <a:extLst>
                    <a:ext uri="{9D8B030D-6E8A-4147-A177-3AD203B41FA5}">
                      <a16:colId xmlns:a16="http://schemas.microsoft.com/office/drawing/2014/main" val="867478800"/>
                    </a:ext>
                  </a:extLst>
                </a:gridCol>
                <a:gridCol w="1367758">
                  <a:extLst>
                    <a:ext uri="{9D8B030D-6E8A-4147-A177-3AD203B41FA5}">
                      <a16:colId xmlns:a16="http://schemas.microsoft.com/office/drawing/2014/main" val="2905318578"/>
                    </a:ext>
                  </a:extLst>
                </a:gridCol>
                <a:gridCol w="1452283">
                  <a:extLst>
                    <a:ext uri="{9D8B030D-6E8A-4147-A177-3AD203B41FA5}">
                      <a16:colId xmlns:a16="http://schemas.microsoft.com/office/drawing/2014/main" val="709592237"/>
                    </a:ext>
                  </a:extLst>
                </a:gridCol>
              </a:tblGrid>
              <a:tr h="169504">
                <a:tc>
                  <a:txBody>
                    <a:bodyPr/>
                    <a:lstStyle/>
                    <a:p>
                      <a:pPr marL="0" marR="0" algn="ctr">
                        <a:lnSpc>
                          <a:spcPct val="115000"/>
                        </a:lnSpc>
                        <a:spcBef>
                          <a:spcPts val="0"/>
                        </a:spcBef>
                        <a:spcAft>
                          <a:spcPts val="0"/>
                        </a:spcAft>
                      </a:pPr>
                      <a:r>
                        <a:rPr lang="en-US" sz="1600" dirty="0">
                          <a:solidFill>
                            <a:schemeClr val="tx2">
                              <a:lumMod val="75000"/>
                            </a:schemeClr>
                          </a:solidFill>
                          <a:effectLst/>
                          <a:latin typeface="+mj-lt"/>
                        </a:rPr>
                        <a:t>Sources</a:t>
                      </a:r>
                      <a:endParaRPr lang="en-US" sz="1600" dirty="0">
                        <a:solidFill>
                          <a:schemeClr val="tx2">
                            <a:lumMod val="75000"/>
                          </a:schemeClr>
                        </a:solidFill>
                        <a:effectLst/>
                        <a:latin typeface="+mj-lt"/>
                        <a:ea typeface="Calibri" panose="020F0502020204030204" pitchFamily="34" charset="0"/>
                        <a:cs typeface="Times New Roman" panose="02020603050405020304" pitchFamily="18" charset="0"/>
                      </a:endParaRPr>
                    </a:p>
                  </a:txBody>
                  <a:tcPr marL="64436" marR="6443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600">
                          <a:solidFill>
                            <a:schemeClr val="tx2">
                              <a:lumMod val="75000"/>
                            </a:schemeClr>
                          </a:solidFill>
                          <a:effectLst/>
                          <a:latin typeface="+mj-lt"/>
                        </a:rPr>
                        <a:t>Amount</a:t>
                      </a:r>
                      <a:endParaRPr lang="en-US" sz="1600">
                        <a:solidFill>
                          <a:schemeClr val="tx2">
                            <a:lumMod val="75000"/>
                          </a:schemeClr>
                        </a:solidFill>
                        <a:effectLst/>
                        <a:latin typeface="+mj-lt"/>
                        <a:ea typeface="Calibri" panose="020F0502020204030204" pitchFamily="34" charset="0"/>
                        <a:cs typeface="Times New Roman" panose="02020603050405020304" pitchFamily="18" charset="0"/>
                      </a:endParaRPr>
                    </a:p>
                  </a:txBody>
                  <a:tcPr marL="64436" marR="6443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600">
                          <a:solidFill>
                            <a:schemeClr val="tx2">
                              <a:lumMod val="75000"/>
                            </a:schemeClr>
                          </a:solidFill>
                          <a:effectLst/>
                          <a:latin typeface="+mj-lt"/>
                        </a:rPr>
                        <a:t>Uses</a:t>
                      </a:r>
                      <a:endParaRPr lang="en-US" sz="1600">
                        <a:solidFill>
                          <a:schemeClr val="tx2">
                            <a:lumMod val="75000"/>
                          </a:schemeClr>
                        </a:solidFill>
                        <a:effectLst/>
                        <a:latin typeface="+mj-lt"/>
                        <a:ea typeface="Calibri" panose="020F0502020204030204" pitchFamily="34" charset="0"/>
                        <a:cs typeface="Times New Roman" panose="02020603050405020304" pitchFamily="18" charset="0"/>
                      </a:endParaRPr>
                    </a:p>
                  </a:txBody>
                  <a:tcPr marL="64436" marR="6443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600" dirty="0">
                          <a:solidFill>
                            <a:schemeClr val="tx2">
                              <a:lumMod val="75000"/>
                            </a:schemeClr>
                          </a:solidFill>
                          <a:effectLst/>
                          <a:latin typeface="+mj-lt"/>
                        </a:rPr>
                        <a:t>Amount</a:t>
                      </a:r>
                      <a:endParaRPr lang="en-US" sz="1400" dirty="0">
                        <a:solidFill>
                          <a:schemeClr val="tx2">
                            <a:lumMod val="75000"/>
                          </a:schemeClr>
                        </a:solidFill>
                        <a:effectLst/>
                        <a:latin typeface="+mj-lt"/>
                        <a:ea typeface="Calibri" panose="020F0502020204030204" pitchFamily="34" charset="0"/>
                        <a:cs typeface="Times New Roman" panose="02020603050405020304" pitchFamily="18" charset="0"/>
                      </a:endParaRPr>
                    </a:p>
                  </a:txBody>
                  <a:tcPr marL="64436" marR="6443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09642254"/>
                  </a:ext>
                </a:extLst>
              </a:tr>
              <a:tr h="209418">
                <a:tc>
                  <a:txBody>
                    <a:bodyPr/>
                    <a:lstStyle/>
                    <a:p>
                      <a:pPr marL="0" marR="0" algn="l">
                        <a:lnSpc>
                          <a:spcPct val="115000"/>
                        </a:lnSpc>
                        <a:spcBef>
                          <a:spcPts val="0"/>
                        </a:spcBef>
                        <a:spcAft>
                          <a:spcPts val="0"/>
                        </a:spcAft>
                      </a:pPr>
                      <a:r>
                        <a:rPr lang="en-US" sz="1600" b="0" dirty="0">
                          <a:solidFill>
                            <a:schemeClr val="tx2">
                              <a:lumMod val="75000"/>
                            </a:schemeClr>
                          </a:solidFill>
                          <a:effectLst/>
                          <a:latin typeface="+mj-lt"/>
                        </a:rPr>
                        <a:t>City of Houston Initial Request</a:t>
                      </a:r>
                      <a:endParaRPr lang="en-US" sz="1600" b="0" dirty="0">
                        <a:solidFill>
                          <a:schemeClr val="tx2">
                            <a:lumMod val="75000"/>
                          </a:schemeClr>
                        </a:solidFill>
                        <a:effectLst/>
                        <a:latin typeface="+mj-lt"/>
                        <a:ea typeface="Calibri" panose="020F0502020204030204" pitchFamily="34" charset="0"/>
                        <a:cs typeface="Times New Roman" panose="02020603050405020304" pitchFamily="18" charset="0"/>
                      </a:endParaRPr>
                    </a:p>
                  </a:txBody>
                  <a:tcPr marL="64436" marR="6443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a:solidFill>
                            <a:schemeClr val="tx2">
                              <a:lumMod val="75000"/>
                            </a:schemeClr>
                          </a:solidFill>
                          <a:effectLst/>
                          <a:latin typeface="+mj-lt"/>
                        </a:rPr>
                        <a:t>$1,783,923.00</a:t>
                      </a:r>
                      <a:endParaRPr lang="en-US" sz="1600">
                        <a:solidFill>
                          <a:schemeClr val="tx2">
                            <a:lumMod val="75000"/>
                          </a:schemeClr>
                        </a:solidFill>
                        <a:effectLst/>
                        <a:latin typeface="+mj-lt"/>
                        <a:ea typeface="Calibri" panose="020F0502020204030204" pitchFamily="34" charset="0"/>
                        <a:cs typeface="Times New Roman" panose="02020603050405020304" pitchFamily="18" charset="0"/>
                      </a:endParaRPr>
                    </a:p>
                  </a:txBody>
                  <a:tcPr marL="64436" marR="6443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l">
                        <a:lnSpc>
                          <a:spcPct val="115000"/>
                        </a:lnSpc>
                        <a:spcBef>
                          <a:spcPts val="0"/>
                        </a:spcBef>
                        <a:spcAft>
                          <a:spcPts val="0"/>
                        </a:spcAft>
                      </a:pPr>
                      <a:r>
                        <a:rPr lang="en-US" sz="1600">
                          <a:solidFill>
                            <a:schemeClr val="tx2">
                              <a:lumMod val="75000"/>
                            </a:schemeClr>
                          </a:solidFill>
                          <a:effectLst/>
                          <a:latin typeface="+mj-lt"/>
                        </a:rPr>
                        <a:t>Hard Cost</a:t>
                      </a:r>
                      <a:endParaRPr lang="en-US" sz="1600">
                        <a:solidFill>
                          <a:schemeClr val="tx2">
                            <a:lumMod val="75000"/>
                          </a:schemeClr>
                        </a:solidFill>
                        <a:effectLst/>
                        <a:latin typeface="+mj-lt"/>
                        <a:ea typeface="Calibri" panose="020F0502020204030204" pitchFamily="34" charset="0"/>
                        <a:cs typeface="Times New Roman" panose="02020603050405020304" pitchFamily="18" charset="0"/>
                      </a:endParaRPr>
                    </a:p>
                  </a:txBody>
                  <a:tcPr marL="64436" marR="6443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US" sz="1600" dirty="0">
                          <a:solidFill>
                            <a:schemeClr val="tx2">
                              <a:lumMod val="75000"/>
                            </a:schemeClr>
                          </a:solidFill>
                          <a:effectLst/>
                          <a:latin typeface="+mj-lt"/>
                        </a:rPr>
                        <a:t>$1,401,499.00</a:t>
                      </a:r>
                      <a:endParaRPr lang="en-US" sz="1600" dirty="0"/>
                    </a:p>
                  </a:txBody>
                  <a:tcPr marL="64436" marR="6443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38712669"/>
                  </a:ext>
                </a:extLst>
              </a:tr>
              <a:tr h="350642">
                <a:tc>
                  <a:txBody>
                    <a:bodyPr/>
                    <a:lstStyle/>
                    <a:p>
                      <a:pPr marL="0" marR="0" algn="l">
                        <a:lnSpc>
                          <a:spcPct val="115000"/>
                        </a:lnSpc>
                        <a:spcBef>
                          <a:spcPts val="0"/>
                        </a:spcBef>
                        <a:spcAft>
                          <a:spcPts val="0"/>
                        </a:spcAft>
                      </a:pPr>
                      <a:r>
                        <a:rPr lang="en-US" sz="1600" b="0" dirty="0">
                          <a:solidFill>
                            <a:schemeClr val="tx2">
                              <a:lumMod val="75000"/>
                            </a:schemeClr>
                          </a:solidFill>
                          <a:effectLst/>
                          <a:latin typeface="+mj-lt"/>
                        </a:rPr>
                        <a:t>City of Houston Supplemental Investment</a:t>
                      </a:r>
                      <a:endParaRPr lang="en-US" sz="1600" b="0" dirty="0">
                        <a:solidFill>
                          <a:schemeClr val="tx2">
                            <a:lumMod val="75000"/>
                          </a:schemeClr>
                        </a:solidFill>
                        <a:effectLst/>
                        <a:latin typeface="+mj-lt"/>
                        <a:ea typeface="Calibri" panose="020F0502020204030204" pitchFamily="34" charset="0"/>
                        <a:cs typeface="Times New Roman" panose="02020603050405020304" pitchFamily="18" charset="0"/>
                      </a:endParaRPr>
                    </a:p>
                  </a:txBody>
                  <a:tcPr marL="64436" marR="6443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0" dirty="0">
                          <a:solidFill>
                            <a:schemeClr val="tx2">
                              <a:lumMod val="75000"/>
                            </a:schemeClr>
                          </a:solidFill>
                          <a:effectLst/>
                          <a:latin typeface="+mj-lt"/>
                        </a:rPr>
                        <a:t>$306,031.00</a:t>
                      </a:r>
                      <a:endParaRPr lang="en-US" sz="1600" b="0" dirty="0">
                        <a:solidFill>
                          <a:schemeClr val="tx2">
                            <a:lumMod val="75000"/>
                          </a:schemeClr>
                        </a:solidFill>
                        <a:effectLst/>
                        <a:latin typeface="+mj-lt"/>
                        <a:ea typeface="Calibri" panose="020F0502020204030204" pitchFamily="34" charset="0"/>
                        <a:cs typeface="Times New Roman" panose="02020603050405020304" pitchFamily="18" charset="0"/>
                      </a:endParaRPr>
                    </a:p>
                  </a:txBody>
                  <a:tcPr marL="64436" marR="6443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l">
                        <a:lnSpc>
                          <a:spcPct val="115000"/>
                        </a:lnSpc>
                        <a:spcBef>
                          <a:spcPts val="0"/>
                        </a:spcBef>
                        <a:spcAft>
                          <a:spcPts val="0"/>
                        </a:spcAft>
                      </a:pPr>
                      <a:r>
                        <a:rPr lang="en-US" sz="1600" dirty="0">
                          <a:solidFill>
                            <a:schemeClr val="tx2">
                              <a:lumMod val="75000"/>
                            </a:schemeClr>
                          </a:solidFill>
                          <a:effectLst/>
                          <a:latin typeface="+mj-lt"/>
                        </a:rPr>
                        <a:t>Soft Cost</a:t>
                      </a:r>
                      <a:endParaRPr lang="en-US" sz="1600" dirty="0">
                        <a:solidFill>
                          <a:schemeClr val="tx2">
                            <a:lumMod val="75000"/>
                          </a:schemeClr>
                        </a:solidFill>
                        <a:effectLst/>
                        <a:latin typeface="+mj-lt"/>
                        <a:ea typeface="Calibri" panose="020F0502020204030204" pitchFamily="34" charset="0"/>
                        <a:cs typeface="Times New Roman" panose="02020603050405020304" pitchFamily="18" charset="0"/>
                      </a:endParaRPr>
                    </a:p>
                  </a:txBody>
                  <a:tcPr marL="64436" marR="6443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US" sz="1600" dirty="0">
                          <a:solidFill>
                            <a:schemeClr val="tx2">
                              <a:lumMod val="75000"/>
                            </a:schemeClr>
                          </a:solidFill>
                          <a:effectLst/>
                          <a:latin typeface="+mj-lt"/>
                        </a:rPr>
                        <a:t>$201,596.00</a:t>
                      </a:r>
                      <a:endParaRPr lang="en-US" sz="1600" dirty="0"/>
                    </a:p>
                  </a:txBody>
                  <a:tcPr marL="64436" marR="6443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84449191"/>
                  </a:ext>
                </a:extLst>
              </a:tr>
              <a:tr h="328457">
                <a:tc>
                  <a:txBody>
                    <a:bodyPr/>
                    <a:lstStyle/>
                    <a:p>
                      <a:pPr marL="0" marR="0" algn="l">
                        <a:lnSpc>
                          <a:spcPct val="115000"/>
                        </a:lnSpc>
                        <a:spcBef>
                          <a:spcPts val="0"/>
                        </a:spcBef>
                        <a:spcAft>
                          <a:spcPts val="0"/>
                        </a:spcAft>
                      </a:pPr>
                      <a:r>
                        <a:rPr lang="en-US" sz="1600" b="0" dirty="0">
                          <a:solidFill>
                            <a:schemeClr val="tx2">
                              <a:lumMod val="75000"/>
                            </a:schemeClr>
                          </a:solidFill>
                          <a:effectLst/>
                          <a:latin typeface="+mj-lt"/>
                        </a:rPr>
                        <a:t>Cash Equity</a:t>
                      </a:r>
                      <a:endParaRPr lang="en-US" sz="1600" b="0" dirty="0">
                        <a:solidFill>
                          <a:schemeClr val="tx2">
                            <a:lumMod val="75000"/>
                          </a:schemeClr>
                        </a:solidFill>
                        <a:effectLst/>
                        <a:latin typeface="+mj-lt"/>
                        <a:ea typeface="Calibri" panose="020F0502020204030204" pitchFamily="34" charset="0"/>
                        <a:cs typeface="Times New Roman" panose="02020603050405020304" pitchFamily="18" charset="0"/>
                      </a:endParaRPr>
                    </a:p>
                  </a:txBody>
                  <a:tcPr marL="64436" marR="6443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dirty="0">
                          <a:solidFill>
                            <a:schemeClr val="tx2">
                              <a:lumMod val="75000"/>
                            </a:schemeClr>
                          </a:solidFill>
                          <a:effectLst/>
                          <a:latin typeface="+mj-lt"/>
                        </a:rPr>
                        <a:t>$35,211.00</a:t>
                      </a:r>
                      <a:endParaRPr lang="en-US" sz="1600" dirty="0">
                        <a:solidFill>
                          <a:schemeClr val="tx2">
                            <a:lumMod val="75000"/>
                          </a:schemeClr>
                        </a:solidFill>
                        <a:effectLst/>
                        <a:latin typeface="+mj-lt"/>
                        <a:ea typeface="Calibri" panose="020F0502020204030204" pitchFamily="34" charset="0"/>
                        <a:cs typeface="Times New Roman" panose="02020603050405020304" pitchFamily="18" charset="0"/>
                      </a:endParaRPr>
                    </a:p>
                  </a:txBody>
                  <a:tcPr marL="64436" marR="6443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l">
                        <a:lnSpc>
                          <a:spcPct val="115000"/>
                        </a:lnSpc>
                        <a:spcBef>
                          <a:spcPts val="0"/>
                        </a:spcBef>
                        <a:spcAft>
                          <a:spcPts val="0"/>
                        </a:spcAft>
                      </a:pPr>
                      <a:r>
                        <a:rPr lang="en-US" sz="1600">
                          <a:solidFill>
                            <a:schemeClr val="tx2">
                              <a:lumMod val="75000"/>
                            </a:schemeClr>
                          </a:solidFill>
                          <a:effectLst/>
                          <a:latin typeface="+mj-lt"/>
                        </a:rPr>
                        <a:t>Acquisition Cost</a:t>
                      </a:r>
                      <a:endParaRPr lang="en-US" sz="1600">
                        <a:solidFill>
                          <a:schemeClr val="tx2">
                            <a:lumMod val="75000"/>
                          </a:schemeClr>
                        </a:solidFill>
                        <a:effectLst/>
                        <a:latin typeface="+mj-lt"/>
                        <a:ea typeface="Calibri" panose="020F0502020204030204" pitchFamily="34" charset="0"/>
                        <a:cs typeface="Times New Roman" panose="02020603050405020304" pitchFamily="18" charset="0"/>
                      </a:endParaRPr>
                    </a:p>
                  </a:txBody>
                  <a:tcPr marL="64436" marR="6443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US" sz="1600" dirty="0">
                          <a:solidFill>
                            <a:schemeClr val="tx2">
                              <a:lumMod val="75000"/>
                            </a:schemeClr>
                          </a:solidFill>
                          <a:effectLst/>
                          <a:latin typeface="+mj-lt"/>
                        </a:rPr>
                        <a:t>$713,711.00</a:t>
                      </a:r>
                      <a:endParaRPr lang="en-US" sz="1600" dirty="0"/>
                    </a:p>
                  </a:txBody>
                  <a:tcPr marL="64436" marR="6443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796198629"/>
                  </a:ext>
                </a:extLst>
              </a:tr>
              <a:tr h="343918">
                <a:tc>
                  <a:txBody>
                    <a:bodyPr/>
                    <a:lstStyle/>
                    <a:p>
                      <a:pPr marL="0" marR="0" algn="l">
                        <a:lnSpc>
                          <a:spcPct val="115000"/>
                        </a:lnSpc>
                        <a:spcBef>
                          <a:spcPts val="0"/>
                        </a:spcBef>
                        <a:spcAft>
                          <a:spcPts val="0"/>
                        </a:spcAft>
                      </a:pPr>
                      <a:r>
                        <a:rPr lang="en-US" sz="1600" b="0" dirty="0">
                          <a:solidFill>
                            <a:schemeClr val="tx2">
                              <a:lumMod val="75000"/>
                            </a:schemeClr>
                          </a:solidFill>
                          <a:effectLst/>
                          <a:latin typeface="+mj-lt"/>
                        </a:rPr>
                        <a:t> </a:t>
                      </a:r>
                      <a:endParaRPr lang="en-US" sz="1600" b="0" dirty="0">
                        <a:solidFill>
                          <a:schemeClr val="tx2">
                            <a:lumMod val="75000"/>
                          </a:schemeClr>
                        </a:solidFill>
                        <a:effectLst/>
                        <a:latin typeface="+mj-lt"/>
                        <a:ea typeface="Calibri" panose="020F0502020204030204" pitchFamily="34" charset="0"/>
                        <a:cs typeface="Times New Roman" panose="02020603050405020304" pitchFamily="18" charset="0"/>
                      </a:endParaRPr>
                    </a:p>
                  </a:txBody>
                  <a:tcPr marL="64436" marR="6443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dirty="0">
                          <a:solidFill>
                            <a:schemeClr val="tx2">
                              <a:lumMod val="75000"/>
                            </a:schemeClr>
                          </a:solidFill>
                          <a:effectLst/>
                          <a:latin typeface="+mj-lt"/>
                        </a:rPr>
                        <a:t> </a:t>
                      </a:r>
                      <a:endParaRPr lang="en-US" sz="1600" dirty="0">
                        <a:solidFill>
                          <a:schemeClr val="tx2">
                            <a:lumMod val="75000"/>
                          </a:schemeClr>
                        </a:solidFill>
                        <a:effectLst/>
                        <a:latin typeface="+mj-lt"/>
                        <a:ea typeface="Calibri" panose="020F0502020204030204" pitchFamily="34" charset="0"/>
                        <a:cs typeface="Times New Roman" panose="02020603050405020304" pitchFamily="18" charset="0"/>
                      </a:endParaRPr>
                    </a:p>
                  </a:txBody>
                  <a:tcPr marL="64436" marR="6443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l">
                        <a:lnSpc>
                          <a:spcPct val="115000"/>
                        </a:lnSpc>
                        <a:spcBef>
                          <a:spcPts val="0"/>
                        </a:spcBef>
                        <a:spcAft>
                          <a:spcPts val="0"/>
                        </a:spcAft>
                      </a:pPr>
                      <a:r>
                        <a:rPr lang="en-US" sz="1600" dirty="0">
                          <a:solidFill>
                            <a:schemeClr val="tx2">
                              <a:lumMod val="75000"/>
                            </a:schemeClr>
                          </a:solidFill>
                          <a:effectLst/>
                          <a:latin typeface="+mj-lt"/>
                        </a:rPr>
                        <a:t>Reserves</a:t>
                      </a:r>
                      <a:endParaRPr lang="en-US" sz="1600" dirty="0">
                        <a:solidFill>
                          <a:schemeClr val="tx2">
                            <a:lumMod val="75000"/>
                          </a:schemeClr>
                        </a:solidFill>
                        <a:effectLst/>
                        <a:latin typeface="+mj-lt"/>
                        <a:ea typeface="Calibri" panose="020F0502020204030204" pitchFamily="34" charset="0"/>
                        <a:cs typeface="Times New Roman" panose="02020603050405020304" pitchFamily="18" charset="0"/>
                      </a:endParaRPr>
                    </a:p>
                  </a:txBody>
                  <a:tcPr marL="64436" marR="6443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US" sz="1600" dirty="0">
                          <a:solidFill>
                            <a:schemeClr val="tx2">
                              <a:lumMod val="75000"/>
                            </a:schemeClr>
                          </a:solidFill>
                          <a:effectLst/>
                          <a:latin typeface="+mj-lt"/>
                        </a:rPr>
                        <a:t>$1,500.00</a:t>
                      </a:r>
                      <a:endParaRPr lang="en-US" sz="1600" dirty="0"/>
                    </a:p>
                  </a:txBody>
                  <a:tcPr marL="64436" marR="6443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00112890"/>
                  </a:ext>
                </a:extLst>
              </a:tr>
              <a:tr h="263115">
                <a:tc>
                  <a:txBody>
                    <a:bodyPr/>
                    <a:lstStyle/>
                    <a:p>
                      <a:pPr marL="0" marR="0" algn="l">
                        <a:lnSpc>
                          <a:spcPct val="115000"/>
                        </a:lnSpc>
                        <a:spcBef>
                          <a:spcPts val="0"/>
                        </a:spcBef>
                        <a:spcAft>
                          <a:spcPts val="0"/>
                        </a:spcAft>
                      </a:pPr>
                      <a:r>
                        <a:rPr lang="en-US" sz="1600" b="0" dirty="0">
                          <a:solidFill>
                            <a:schemeClr val="tx2">
                              <a:lumMod val="75000"/>
                            </a:schemeClr>
                          </a:solidFill>
                          <a:effectLst/>
                          <a:latin typeface="+mj-lt"/>
                        </a:rPr>
                        <a:t>Total Source of Funds:</a:t>
                      </a:r>
                      <a:endParaRPr lang="en-US" sz="1600" b="0" dirty="0">
                        <a:solidFill>
                          <a:schemeClr val="tx2">
                            <a:lumMod val="75000"/>
                          </a:schemeClr>
                        </a:solidFill>
                        <a:effectLst/>
                        <a:latin typeface="+mj-lt"/>
                        <a:ea typeface="Calibri" panose="020F0502020204030204" pitchFamily="34" charset="0"/>
                        <a:cs typeface="Times New Roman" panose="02020603050405020304" pitchFamily="18" charset="0"/>
                      </a:endParaRPr>
                    </a:p>
                  </a:txBody>
                  <a:tcPr marL="64436" marR="6443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a:solidFill>
                            <a:schemeClr val="tx2">
                              <a:lumMod val="75000"/>
                            </a:schemeClr>
                          </a:solidFill>
                          <a:effectLst/>
                          <a:latin typeface="+mj-lt"/>
                        </a:rPr>
                        <a:t>$2,318,256.00</a:t>
                      </a:r>
                      <a:endParaRPr lang="en-US" sz="1600">
                        <a:solidFill>
                          <a:schemeClr val="tx2">
                            <a:lumMod val="75000"/>
                          </a:schemeClr>
                        </a:solidFill>
                        <a:effectLst/>
                        <a:latin typeface="+mj-lt"/>
                        <a:ea typeface="Calibri" panose="020F0502020204030204" pitchFamily="34" charset="0"/>
                        <a:cs typeface="Times New Roman" panose="02020603050405020304" pitchFamily="18" charset="0"/>
                      </a:endParaRPr>
                    </a:p>
                  </a:txBody>
                  <a:tcPr marL="64436" marR="6443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l">
                        <a:lnSpc>
                          <a:spcPct val="115000"/>
                        </a:lnSpc>
                        <a:spcBef>
                          <a:spcPts val="0"/>
                        </a:spcBef>
                        <a:spcAft>
                          <a:spcPts val="0"/>
                        </a:spcAft>
                      </a:pPr>
                      <a:r>
                        <a:rPr lang="en-US" sz="1600" dirty="0">
                          <a:solidFill>
                            <a:schemeClr val="tx2">
                              <a:lumMod val="75000"/>
                            </a:schemeClr>
                          </a:solidFill>
                          <a:effectLst/>
                          <a:latin typeface="+mj-lt"/>
                        </a:rPr>
                        <a:t>Total Project Cost:</a:t>
                      </a:r>
                      <a:endParaRPr lang="en-US" sz="1600" dirty="0">
                        <a:solidFill>
                          <a:schemeClr val="tx2">
                            <a:lumMod val="75000"/>
                          </a:schemeClr>
                        </a:solidFill>
                        <a:effectLst/>
                        <a:latin typeface="+mj-lt"/>
                        <a:ea typeface="Calibri" panose="020F0502020204030204" pitchFamily="34" charset="0"/>
                        <a:cs typeface="Times New Roman" panose="02020603050405020304" pitchFamily="18" charset="0"/>
                      </a:endParaRPr>
                    </a:p>
                  </a:txBody>
                  <a:tcPr marL="64436" marR="6443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US" sz="1600" dirty="0">
                          <a:solidFill>
                            <a:schemeClr val="tx2">
                              <a:lumMod val="75000"/>
                            </a:schemeClr>
                          </a:solidFill>
                          <a:effectLst/>
                          <a:latin typeface="+mj-lt"/>
                        </a:rPr>
                        <a:t>$2,318,256.00</a:t>
                      </a:r>
                      <a:endParaRPr lang="en-US" sz="1600" dirty="0"/>
                    </a:p>
                  </a:txBody>
                  <a:tcPr marL="64436" marR="6443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647741445"/>
                  </a:ext>
                </a:extLst>
              </a:tr>
            </a:tbl>
          </a:graphicData>
        </a:graphic>
      </p:graphicFrame>
    </p:spTree>
    <p:extLst>
      <p:ext uri="{BB962C8B-B14F-4D97-AF65-F5344CB8AC3E}">
        <p14:creationId xmlns:p14="http://schemas.microsoft.com/office/powerpoint/2010/main" val="6299734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7DDABFCB-2896-4B98-B845-10A8E90DD1DA}"/>
              </a:ext>
            </a:extLst>
          </p:cNvPr>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3" name="Title 2">
            <a:extLst>
              <a:ext uri="{FF2B5EF4-FFF2-40B4-BE49-F238E27FC236}">
                <a16:creationId xmlns:a16="http://schemas.microsoft.com/office/drawing/2014/main" id="{83A932DF-CAFD-44F1-ADC9-17A615FCEF2C}"/>
              </a:ext>
            </a:extLst>
          </p:cNvPr>
          <p:cNvSpPr>
            <a:spLocks noGrp="1"/>
          </p:cNvSpPr>
          <p:nvPr>
            <p:ph type="title"/>
          </p:nvPr>
        </p:nvSpPr>
        <p:spPr>
          <a:xfrm>
            <a:off x="407254" y="205979"/>
            <a:ext cx="6147228" cy="716105"/>
          </a:xfrm>
        </p:spPr>
        <p:txBody>
          <a:bodyPr lIns="91440" tIns="45720" rIns="91440" bIns="45720" anchor="t"/>
          <a:lstStyle/>
          <a:p>
            <a:r>
              <a:rPr lang="en-US" dirty="0">
                <a:latin typeface="Arial"/>
                <a:cs typeface="Arial"/>
              </a:rPr>
              <a:t>II. Substantial Amendment to the 2019 Annual Action Plan (All Districts)</a:t>
            </a:r>
          </a:p>
        </p:txBody>
      </p:sp>
      <p:sp>
        <p:nvSpPr>
          <p:cNvPr id="6" name="TextBox 5">
            <a:extLst>
              <a:ext uri="{FF2B5EF4-FFF2-40B4-BE49-F238E27FC236}">
                <a16:creationId xmlns:a16="http://schemas.microsoft.com/office/drawing/2014/main" id="{3DE6FE6E-E78E-45B3-9DEA-66E1ED81CE47}"/>
              </a:ext>
            </a:extLst>
          </p:cNvPr>
          <p:cNvSpPr txBox="1"/>
          <p:nvPr/>
        </p:nvSpPr>
        <p:spPr>
          <a:xfrm>
            <a:off x="566322" y="1414460"/>
            <a:ext cx="5703850" cy="2246769"/>
          </a:xfrm>
          <a:prstGeom prst="rect">
            <a:avLst/>
          </a:prstGeom>
          <a:noFill/>
        </p:spPr>
        <p:txBody>
          <a:bodyPr wrap="square" lIns="91440" tIns="45720" rIns="91440" bIns="45720" anchor="t">
            <a:spAutoFit/>
          </a:bodyPr>
          <a:lstStyle/>
          <a:p>
            <a:pPr algn="just"/>
            <a:r>
              <a:rPr lang="en-US" sz="2000" dirty="0">
                <a:solidFill>
                  <a:schemeClr val="tx2">
                    <a:lumMod val="75000"/>
                  </a:schemeClr>
                </a:solidFill>
                <a:latin typeface="Arial"/>
                <a:cs typeface="Arial"/>
              </a:rPr>
              <a:t>An Ordinance authorizing a Substantial Amendment to the current Community Development Block Grant – Coronavirus (CDBG-CV) budget in the 2019 Annual Action Plan,</a:t>
            </a:r>
          </a:p>
          <a:p>
            <a:pPr algn="just"/>
            <a:endParaRPr lang="en-US" sz="2000" dirty="0">
              <a:solidFill>
                <a:schemeClr val="tx2">
                  <a:lumMod val="75000"/>
                </a:schemeClr>
              </a:solidFill>
              <a:latin typeface="Arial"/>
              <a:cs typeface="Arial"/>
            </a:endParaRPr>
          </a:p>
          <a:p>
            <a:pPr algn="just"/>
            <a:r>
              <a:rPr lang="en-US" sz="2000" dirty="0">
                <a:solidFill>
                  <a:schemeClr val="tx2">
                    <a:lumMod val="75000"/>
                  </a:schemeClr>
                </a:solidFill>
                <a:latin typeface="Arial"/>
                <a:cs typeface="Arial"/>
              </a:rPr>
              <a:t>And transferring $8,509,627.00 from the Public Facilities Activity to the Public Services Activity.</a:t>
            </a:r>
            <a:endParaRPr lang="en-US" dirty="0">
              <a:solidFill>
                <a:schemeClr val="tx2">
                  <a:lumMod val="75000"/>
                </a:schemeClr>
              </a:solidFill>
            </a:endParaRPr>
          </a:p>
        </p:txBody>
      </p:sp>
    </p:spTree>
    <p:extLst>
      <p:ext uri="{BB962C8B-B14F-4D97-AF65-F5344CB8AC3E}">
        <p14:creationId xmlns:p14="http://schemas.microsoft.com/office/powerpoint/2010/main" val="29275529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0DE9FFC7-E0BD-43D7-A33C-57CBAA9E70AF}"/>
              </a:ext>
            </a:extLst>
          </p:cNvPr>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3" name="Title 2">
            <a:extLst>
              <a:ext uri="{FF2B5EF4-FFF2-40B4-BE49-F238E27FC236}">
                <a16:creationId xmlns:a16="http://schemas.microsoft.com/office/drawing/2014/main" id="{83A932DF-CAFD-44F1-ADC9-17A615FCEF2C}"/>
              </a:ext>
            </a:extLst>
          </p:cNvPr>
          <p:cNvSpPr>
            <a:spLocks noGrp="1"/>
          </p:cNvSpPr>
          <p:nvPr>
            <p:ph type="title"/>
          </p:nvPr>
        </p:nvSpPr>
        <p:spPr>
          <a:xfrm>
            <a:off x="384202" y="276626"/>
            <a:ext cx="6192850" cy="814508"/>
          </a:xfrm>
        </p:spPr>
        <p:txBody>
          <a:bodyPr/>
          <a:lstStyle/>
          <a:p>
            <a:r>
              <a:rPr lang="en-US" dirty="0" err="1"/>
              <a:t>IV.a</a:t>
            </a:r>
            <a:r>
              <a:rPr lang="en-US" dirty="0"/>
              <a:t>. Fulton &amp; James</a:t>
            </a:r>
            <a:br>
              <a:rPr lang="en-US" dirty="0"/>
            </a:br>
            <a:r>
              <a:rPr lang="en-US" dirty="0"/>
              <a:t>(District H)</a:t>
            </a:r>
          </a:p>
        </p:txBody>
      </p:sp>
      <p:graphicFrame>
        <p:nvGraphicFramePr>
          <p:cNvPr id="4" name="Table 3">
            <a:extLst>
              <a:ext uri="{FF2B5EF4-FFF2-40B4-BE49-F238E27FC236}">
                <a16:creationId xmlns:a16="http://schemas.microsoft.com/office/drawing/2014/main" id="{5E02C256-E2A5-443A-ACF2-458EEB681B48}"/>
              </a:ext>
            </a:extLst>
          </p:cNvPr>
          <p:cNvGraphicFramePr>
            <a:graphicFrameLocks noGrp="1"/>
          </p:cNvGraphicFramePr>
          <p:nvPr>
            <p:extLst>
              <p:ext uri="{D42A27DB-BD31-4B8C-83A1-F6EECF244321}">
                <p14:modId xmlns:p14="http://schemas.microsoft.com/office/powerpoint/2010/main" val="2576355995"/>
              </p:ext>
            </p:extLst>
          </p:nvPr>
        </p:nvGraphicFramePr>
        <p:xfrm>
          <a:off x="448436" y="1237131"/>
          <a:ext cx="6006152" cy="1613192"/>
        </p:xfrm>
        <a:graphic>
          <a:graphicData uri="http://schemas.openxmlformats.org/drawingml/2006/table">
            <a:tbl>
              <a:tblPr firstRow="1" firstCol="1" bandRow="1">
                <a:tableStyleId>{5C22544A-7EE6-4342-B048-85BDC9FD1C3A}</a:tableStyleId>
              </a:tblPr>
              <a:tblGrid>
                <a:gridCol w="1203631">
                  <a:extLst>
                    <a:ext uri="{9D8B030D-6E8A-4147-A177-3AD203B41FA5}">
                      <a16:colId xmlns:a16="http://schemas.microsoft.com/office/drawing/2014/main" val="3943207441"/>
                    </a:ext>
                  </a:extLst>
                </a:gridCol>
                <a:gridCol w="588120">
                  <a:extLst>
                    <a:ext uri="{9D8B030D-6E8A-4147-A177-3AD203B41FA5}">
                      <a16:colId xmlns:a16="http://schemas.microsoft.com/office/drawing/2014/main" val="437324394"/>
                    </a:ext>
                  </a:extLst>
                </a:gridCol>
                <a:gridCol w="947531">
                  <a:extLst>
                    <a:ext uri="{9D8B030D-6E8A-4147-A177-3AD203B41FA5}">
                      <a16:colId xmlns:a16="http://schemas.microsoft.com/office/drawing/2014/main" val="3903668383"/>
                    </a:ext>
                  </a:extLst>
                </a:gridCol>
                <a:gridCol w="643835">
                  <a:extLst>
                    <a:ext uri="{9D8B030D-6E8A-4147-A177-3AD203B41FA5}">
                      <a16:colId xmlns:a16="http://schemas.microsoft.com/office/drawing/2014/main" val="1213781568"/>
                    </a:ext>
                  </a:extLst>
                </a:gridCol>
                <a:gridCol w="648009">
                  <a:extLst>
                    <a:ext uri="{9D8B030D-6E8A-4147-A177-3AD203B41FA5}">
                      <a16:colId xmlns:a16="http://schemas.microsoft.com/office/drawing/2014/main" val="2353108543"/>
                    </a:ext>
                  </a:extLst>
                </a:gridCol>
                <a:gridCol w="636086">
                  <a:extLst>
                    <a:ext uri="{9D8B030D-6E8A-4147-A177-3AD203B41FA5}">
                      <a16:colId xmlns:a16="http://schemas.microsoft.com/office/drawing/2014/main" val="3676931882"/>
                    </a:ext>
                  </a:extLst>
                </a:gridCol>
                <a:gridCol w="532117">
                  <a:extLst>
                    <a:ext uri="{9D8B030D-6E8A-4147-A177-3AD203B41FA5}">
                      <a16:colId xmlns:a16="http://schemas.microsoft.com/office/drawing/2014/main" val="2599303715"/>
                    </a:ext>
                  </a:extLst>
                </a:gridCol>
                <a:gridCol w="806823">
                  <a:extLst>
                    <a:ext uri="{9D8B030D-6E8A-4147-A177-3AD203B41FA5}">
                      <a16:colId xmlns:a16="http://schemas.microsoft.com/office/drawing/2014/main" val="1222591814"/>
                    </a:ext>
                  </a:extLst>
                </a:gridCol>
              </a:tblGrid>
              <a:tr h="258864">
                <a:tc gridSpan="8">
                  <a:txBody>
                    <a:bodyPr/>
                    <a:lstStyle/>
                    <a:p>
                      <a:pPr marL="0" marR="0" algn="ctr">
                        <a:lnSpc>
                          <a:spcPct val="115000"/>
                        </a:lnSpc>
                        <a:spcBef>
                          <a:spcPts val="0"/>
                        </a:spcBef>
                        <a:spcAft>
                          <a:spcPts val="0"/>
                        </a:spcAft>
                        <a:tabLst>
                          <a:tab pos="514350" algn="l"/>
                          <a:tab pos="3017520" algn="l"/>
                        </a:tabLst>
                      </a:pPr>
                      <a:r>
                        <a:rPr lang="en-US" sz="1600" dirty="0">
                          <a:solidFill>
                            <a:schemeClr val="tx2">
                              <a:lumMod val="75000"/>
                            </a:schemeClr>
                          </a:solidFill>
                          <a:effectLst/>
                          <a:latin typeface="+mj-lt"/>
                        </a:rPr>
                        <a:t>Unit Summary and LURA Breakdown</a:t>
                      </a:r>
                      <a:endParaRPr lang="en-US" sz="1600" dirty="0">
                        <a:solidFill>
                          <a:schemeClr val="tx2">
                            <a:lumMod val="75000"/>
                          </a:schemeClr>
                        </a:solidFill>
                        <a:effectLst/>
                        <a:latin typeface="+mj-lt"/>
                        <a:ea typeface="Calibri" panose="020F0502020204030204" pitchFamily="34" charset="0"/>
                        <a:cs typeface="Times New Roman" panose="02020603050405020304" pitchFamily="18" charset="0"/>
                      </a:endParaRPr>
                    </a:p>
                  </a:txBody>
                  <a:tcPr marL="63407" marR="6340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4118373782"/>
                  </a:ext>
                </a:extLst>
              </a:tr>
              <a:tr h="715203">
                <a:tc>
                  <a:txBody>
                    <a:bodyPr/>
                    <a:lstStyle/>
                    <a:p>
                      <a:pPr marL="0" marR="0" algn="ctr">
                        <a:lnSpc>
                          <a:spcPct val="115000"/>
                        </a:lnSpc>
                        <a:spcBef>
                          <a:spcPts val="0"/>
                        </a:spcBef>
                        <a:spcAft>
                          <a:spcPts val="0"/>
                        </a:spcAft>
                        <a:tabLst>
                          <a:tab pos="514350" algn="l"/>
                          <a:tab pos="3017520" algn="l"/>
                        </a:tabLst>
                      </a:pPr>
                      <a:r>
                        <a:rPr lang="en-US" sz="1600" dirty="0">
                          <a:solidFill>
                            <a:schemeClr val="tx2">
                              <a:lumMod val="75000"/>
                            </a:schemeClr>
                          </a:solidFill>
                          <a:effectLst/>
                          <a:latin typeface="+mj-lt"/>
                        </a:rPr>
                        <a:t>Unit Type</a:t>
                      </a:r>
                      <a:endParaRPr lang="en-US" sz="1600" dirty="0">
                        <a:solidFill>
                          <a:schemeClr val="tx2">
                            <a:lumMod val="75000"/>
                          </a:schemeClr>
                        </a:solidFill>
                        <a:effectLst/>
                        <a:latin typeface="+mj-lt"/>
                        <a:ea typeface="Calibri" panose="020F0502020204030204" pitchFamily="34" charset="0"/>
                        <a:cs typeface="Times New Roman" panose="02020603050405020304" pitchFamily="18" charset="0"/>
                      </a:endParaRPr>
                    </a:p>
                  </a:txBody>
                  <a:tcPr marL="63407" marR="6340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tabLst>
                          <a:tab pos="514350" algn="l"/>
                          <a:tab pos="3017520" algn="l"/>
                        </a:tabLst>
                      </a:pPr>
                      <a:r>
                        <a:rPr lang="en-US" sz="1600" dirty="0">
                          <a:solidFill>
                            <a:schemeClr val="tx2">
                              <a:lumMod val="75000"/>
                            </a:schemeClr>
                          </a:solidFill>
                          <a:effectLst/>
                          <a:latin typeface="+mj-lt"/>
                        </a:rPr>
                        <a:t>Total </a:t>
                      </a:r>
                      <a:r>
                        <a:rPr lang="en-US" sz="1400" dirty="0">
                          <a:solidFill>
                            <a:schemeClr val="tx2">
                              <a:lumMod val="75000"/>
                            </a:schemeClr>
                          </a:solidFill>
                          <a:effectLst/>
                          <a:latin typeface="+mj-lt"/>
                        </a:rPr>
                        <a:t>Units</a:t>
                      </a:r>
                      <a:endParaRPr lang="en-US" sz="1400" dirty="0">
                        <a:solidFill>
                          <a:schemeClr val="tx2">
                            <a:lumMod val="75000"/>
                          </a:schemeClr>
                        </a:solidFill>
                        <a:effectLst/>
                        <a:latin typeface="+mj-lt"/>
                        <a:ea typeface="Calibri" panose="020F0502020204030204" pitchFamily="34" charset="0"/>
                        <a:cs typeface="Times New Roman" panose="02020603050405020304" pitchFamily="18" charset="0"/>
                      </a:endParaRPr>
                    </a:p>
                  </a:txBody>
                  <a:tcPr marL="63407" marR="6340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tabLst>
                          <a:tab pos="514350" algn="l"/>
                          <a:tab pos="3017520" algn="l"/>
                        </a:tabLst>
                      </a:pPr>
                      <a:r>
                        <a:rPr lang="en-US" sz="1600" dirty="0">
                          <a:solidFill>
                            <a:schemeClr val="tx2">
                              <a:lumMod val="75000"/>
                            </a:schemeClr>
                          </a:solidFill>
                          <a:effectLst/>
                          <a:latin typeface="+mj-lt"/>
                        </a:rPr>
                        <a:t>HCDD </a:t>
                      </a:r>
                      <a:r>
                        <a:rPr lang="en-US" sz="1400" dirty="0">
                          <a:solidFill>
                            <a:schemeClr val="tx2">
                              <a:lumMod val="75000"/>
                            </a:schemeClr>
                          </a:solidFill>
                          <a:effectLst/>
                          <a:latin typeface="+mj-lt"/>
                        </a:rPr>
                        <a:t>Restricted</a:t>
                      </a:r>
                      <a:endParaRPr lang="en-US" sz="1400" dirty="0">
                        <a:solidFill>
                          <a:schemeClr val="tx2">
                            <a:lumMod val="75000"/>
                          </a:schemeClr>
                        </a:solidFill>
                        <a:effectLst/>
                        <a:latin typeface="+mj-lt"/>
                        <a:ea typeface="Calibri" panose="020F0502020204030204" pitchFamily="34" charset="0"/>
                        <a:cs typeface="Times New Roman" panose="02020603050405020304" pitchFamily="18" charset="0"/>
                      </a:endParaRPr>
                    </a:p>
                  </a:txBody>
                  <a:tcPr marL="63407" marR="6340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tabLst>
                          <a:tab pos="514350" algn="l"/>
                          <a:tab pos="3017520" algn="l"/>
                        </a:tabLst>
                      </a:pPr>
                      <a:r>
                        <a:rPr lang="en-US" sz="1600" dirty="0">
                          <a:solidFill>
                            <a:schemeClr val="tx2">
                              <a:lumMod val="75000"/>
                            </a:schemeClr>
                          </a:solidFill>
                          <a:effectLst/>
                          <a:latin typeface="+mj-lt"/>
                        </a:rPr>
                        <a:t>30% AMI*</a:t>
                      </a:r>
                    </a:p>
                    <a:p>
                      <a:pPr marL="0" marR="0" algn="ctr">
                        <a:lnSpc>
                          <a:spcPct val="115000"/>
                        </a:lnSpc>
                        <a:spcBef>
                          <a:spcPts val="0"/>
                        </a:spcBef>
                        <a:spcAft>
                          <a:spcPts val="0"/>
                        </a:spcAft>
                        <a:tabLst>
                          <a:tab pos="514350" algn="l"/>
                          <a:tab pos="3017520" algn="l"/>
                        </a:tabLst>
                      </a:pPr>
                      <a:r>
                        <a:rPr lang="en-US" sz="1600" dirty="0">
                          <a:solidFill>
                            <a:schemeClr val="tx2">
                              <a:lumMod val="75000"/>
                            </a:schemeClr>
                          </a:solidFill>
                          <a:effectLst/>
                          <a:latin typeface="+mj-lt"/>
                        </a:rPr>
                        <a:t> </a:t>
                      </a:r>
                      <a:endParaRPr lang="en-US" sz="1600" dirty="0">
                        <a:solidFill>
                          <a:schemeClr val="tx2">
                            <a:lumMod val="75000"/>
                          </a:schemeClr>
                        </a:solidFill>
                        <a:effectLst/>
                        <a:latin typeface="+mj-lt"/>
                        <a:ea typeface="Calibri" panose="020F0502020204030204" pitchFamily="34" charset="0"/>
                        <a:cs typeface="Times New Roman" panose="02020603050405020304" pitchFamily="18" charset="0"/>
                      </a:endParaRPr>
                    </a:p>
                  </a:txBody>
                  <a:tcPr marL="63407" marR="6340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tabLst>
                          <a:tab pos="514350" algn="l"/>
                          <a:tab pos="3017520" algn="l"/>
                        </a:tabLst>
                      </a:pPr>
                      <a:r>
                        <a:rPr lang="en-US" sz="1600">
                          <a:solidFill>
                            <a:schemeClr val="tx2">
                              <a:lumMod val="75000"/>
                            </a:schemeClr>
                          </a:solidFill>
                          <a:effectLst/>
                          <a:latin typeface="+mj-lt"/>
                        </a:rPr>
                        <a:t>50% AMI*</a:t>
                      </a:r>
                      <a:endParaRPr lang="en-US" sz="1600">
                        <a:solidFill>
                          <a:schemeClr val="tx2">
                            <a:lumMod val="75000"/>
                          </a:schemeClr>
                        </a:solidFill>
                        <a:effectLst/>
                        <a:latin typeface="+mj-lt"/>
                        <a:ea typeface="Calibri" panose="020F0502020204030204" pitchFamily="34" charset="0"/>
                        <a:cs typeface="Times New Roman" panose="02020603050405020304" pitchFamily="18" charset="0"/>
                      </a:endParaRPr>
                    </a:p>
                  </a:txBody>
                  <a:tcPr marL="63407" marR="6340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tabLst>
                          <a:tab pos="514350" algn="l"/>
                          <a:tab pos="3017520" algn="l"/>
                        </a:tabLst>
                      </a:pPr>
                      <a:r>
                        <a:rPr lang="en-US" sz="1600" dirty="0">
                          <a:solidFill>
                            <a:schemeClr val="tx2">
                              <a:lumMod val="75000"/>
                            </a:schemeClr>
                          </a:solidFill>
                          <a:effectLst/>
                          <a:latin typeface="+mj-lt"/>
                        </a:rPr>
                        <a:t>60% AMI*</a:t>
                      </a:r>
                      <a:endParaRPr lang="en-US" sz="1600" dirty="0">
                        <a:solidFill>
                          <a:schemeClr val="tx2">
                            <a:lumMod val="75000"/>
                          </a:schemeClr>
                        </a:solidFill>
                        <a:effectLst/>
                        <a:latin typeface="+mj-lt"/>
                        <a:ea typeface="Calibri" panose="020F0502020204030204" pitchFamily="34" charset="0"/>
                        <a:cs typeface="Times New Roman" panose="02020603050405020304" pitchFamily="18" charset="0"/>
                      </a:endParaRPr>
                    </a:p>
                  </a:txBody>
                  <a:tcPr marL="63407" marR="6340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tabLst>
                          <a:tab pos="514350" algn="l"/>
                          <a:tab pos="3017520" algn="l"/>
                        </a:tabLst>
                      </a:pPr>
                      <a:r>
                        <a:rPr lang="en-US" sz="1600" dirty="0">
                          <a:solidFill>
                            <a:schemeClr val="tx2">
                              <a:lumMod val="75000"/>
                            </a:schemeClr>
                          </a:solidFill>
                          <a:effectLst/>
                          <a:latin typeface="+mj-lt"/>
                        </a:rPr>
                        <a:t>80</a:t>
                      </a:r>
                      <a:r>
                        <a:rPr lang="en-US" sz="1400" dirty="0">
                          <a:solidFill>
                            <a:schemeClr val="tx2">
                              <a:lumMod val="75000"/>
                            </a:schemeClr>
                          </a:solidFill>
                          <a:effectLst/>
                          <a:latin typeface="+mj-lt"/>
                        </a:rPr>
                        <a:t>%</a:t>
                      </a:r>
                      <a:r>
                        <a:rPr lang="en-US" sz="1600" dirty="0">
                          <a:solidFill>
                            <a:schemeClr val="tx2">
                              <a:lumMod val="75000"/>
                            </a:schemeClr>
                          </a:solidFill>
                          <a:effectLst/>
                          <a:latin typeface="+mj-lt"/>
                        </a:rPr>
                        <a:t> AMI*</a:t>
                      </a:r>
                      <a:endParaRPr lang="en-US" sz="1600" dirty="0">
                        <a:solidFill>
                          <a:schemeClr val="tx2">
                            <a:lumMod val="75000"/>
                          </a:schemeClr>
                        </a:solidFill>
                        <a:effectLst/>
                        <a:latin typeface="+mj-lt"/>
                        <a:ea typeface="Calibri" panose="020F0502020204030204" pitchFamily="34" charset="0"/>
                        <a:cs typeface="Times New Roman" panose="02020603050405020304" pitchFamily="18" charset="0"/>
                      </a:endParaRPr>
                    </a:p>
                  </a:txBody>
                  <a:tcPr marL="63407" marR="6340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tabLst>
                          <a:tab pos="514350" algn="l"/>
                          <a:tab pos="3017520" algn="l"/>
                        </a:tabLst>
                      </a:pPr>
                      <a:r>
                        <a:rPr lang="en-US" sz="1600">
                          <a:solidFill>
                            <a:schemeClr val="tx2">
                              <a:lumMod val="75000"/>
                            </a:schemeClr>
                          </a:solidFill>
                          <a:effectLst/>
                          <a:latin typeface="+mj-lt"/>
                        </a:rPr>
                        <a:t>Market Rate</a:t>
                      </a:r>
                      <a:endParaRPr lang="en-US" sz="1600">
                        <a:solidFill>
                          <a:schemeClr val="tx2">
                            <a:lumMod val="75000"/>
                          </a:schemeClr>
                        </a:solidFill>
                        <a:effectLst/>
                        <a:latin typeface="+mj-lt"/>
                        <a:ea typeface="Calibri" panose="020F0502020204030204" pitchFamily="34" charset="0"/>
                        <a:cs typeface="Times New Roman" panose="02020603050405020304" pitchFamily="18" charset="0"/>
                      </a:endParaRPr>
                    </a:p>
                  </a:txBody>
                  <a:tcPr marL="63407" marR="6340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263719674"/>
                  </a:ext>
                </a:extLst>
              </a:tr>
              <a:tr h="469839">
                <a:tc>
                  <a:txBody>
                    <a:bodyPr/>
                    <a:lstStyle/>
                    <a:p>
                      <a:pPr marL="0" marR="0" algn="just">
                        <a:lnSpc>
                          <a:spcPct val="115000"/>
                        </a:lnSpc>
                        <a:spcBef>
                          <a:spcPts val="0"/>
                        </a:spcBef>
                        <a:spcAft>
                          <a:spcPts val="0"/>
                        </a:spcAft>
                        <a:tabLst>
                          <a:tab pos="514350" algn="l"/>
                          <a:tab pos="3017520" algn="l"/>
                        </a:tabLst>
                      </a:pPr>
                      <a:r>
                        <a:rPr lang="en-US" sz="1600" dirty="0">
                          <a:solidFill>
                            <a:schemeClr val="tx2">
                              <a:lumMod val="75000"/>
                            </a:schemeClr>
                          </a:solidFill>
                          <a:effectLst/>
                          <a:latin typeface="+mj-lt"/>
                        </a:rPr>
                        <a:t>Three Bedroom</a:t>
                      </a:r>
                      <a:endParaRPr lang="en-US" sz="1600" dirty="0">
                        <a:solidFill>
                          <a:schemeClr val="tx2">
                            <a:lumMod val="75000"/>
                          </a:schemeClr>
                        </a:solidFill>
                        <a:effectLst/>
                        <a:latin typeface="+mj-lt"/>
                        <a:ea typeface="Calibri" panose="020F0502020204030204" pitchFamily="34" charset="0"/>
                        <a:cs typeface="Times New Roman" panose="02020603050405020304" pitchFamily="18" charset="0"/>
                      </a:endParaRPr>
                    </a:p>
                  </a:txBody>
                  <a:tcPr marL="63407" marR="6340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tabLst>
                          <a:tab pos="514350" algn="l"/>
                          <a:tab pos="3017520" algn="l"/>
                        </a:tabLst>
                      </a:pPr>
                      <a:r>
                        <a:rPr lang="en-US" sz="1600">
                          <a:solidFill>
                            <a:schemeClr val="tx2">
                              <a:lumMod val="75000"/>
                            </a:schemeClr>
                          </a:solidFill>
                          <a:effectLst/>
                          <a:latin typeface="+mj-lt"/>
                        </a:rPr>
                        <a:t>4</a:t>
                      </a:r>
                      <a:endParaRPr lang="en-US" sz="1600">
                        <a:solidFill>
                          <a:schemeClr val="tx2">
                            <a:lumMod val="75000"/>
                          </a:schemeClr>
                        </a:solidFill>
                        <a:effectLst/>
                        <a:latin typeface="+mj-lt"/>
                        <a:ea typeface="Calibri" panose="020F0502020204030204" pitchFamily="34" charset="0"/>
                        <a:cs typeface="Times New Roman" panose="02020603050405020304" pitchFamily="18" charset="0"/>
                      </a:endParaRPr>
                    </a:p>
                  </a:txBody>
                  <a:tcPr marL="63407" marR="6340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tabLst>
                          <a:tab pos="514350" algn="l"/>
                          <a:tab pos="3017520" algn="l"/>
                        </a:tabLst>
                      </a:pPr>
                      <a:r>
                        <a:rPr lang="en-US" sz="1600" dirty="0">
                          <a:solidFill>
                            <a:schemeClr val="tx2">
                              <a:lumMod val="75000"/>
                            </a:schemeClr>
                          </a:solidFill>
                          <a:effectLst/>
                          <a:latin typeface="+mj-lt"/>
                        </a:rPr>
                        <a:t>4</a:t>
                      </a:r>
                      <a:endParaRPr lang="en-US" sz="1600" dirty="0">
                        <a:solidFill>
                          <a:schemeClr val="tx2">
                            <a:lumMod val="75000"/>
                          </a:schemeClr>
                        </a:solidFill>
                        <a:effectLst/>
                        <a:latin typeface="+mj-lt"/>
                        <a:ea typeface="Calibri" panose="020F0502020204030204" pitchFamily="34" charset="0"/>
                        <a:cs typeface="Times New Roman" panose="02020603050405020304" pitchFamily="18" charset="0"/>
                      </a:endParaRPr>
                    </a:p>
                  </a:txBody>
                  <a:tcPr marL="63407" marR="6340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tabLst>
                          <a:tab pos="514350" algn="l"/>
                          <a:tab pos="3017520" algn="l"/>
                        </a:tabLst>
                      </a:pPr>
                      <a:r>
                        <a:rPr lang="en-US" sz="1600" dirty="0">
                          <a:solidFill>
                            <a:schemeClr val="tx2">
                              <a:lumMod val="75000"/>
                            </a:schemeClr>
                          </a:solidFill>
                          <a:effectLst/>
                          <a:latin typeface="+mj-lt"/>
                        </a:rPr>
                        <a:t>1</a:t>
                      </a:r>
                      <a:endParaRPr lang="en-US" sz="1600" dirty="0">
                        <a:solidFill>
                          <a:schemeClr val="tx2">
                            <a:lumMod val="75000"/>
                          </a:schemeClr>
                        </a:solidFill>
                        <a:effectLst/>
                        <a:latin typeface="+mj-lt"/>
                        <a:ea typeface="Calibri" panose="020F0502020204030204" pitchFamily="34" charset="0"/>
                        <a:cs typeface="Times New Roman" panose="02020603050405020304" pitchFamily="18" charset="0"/>
                      </a:endParaRPr>
                    </a:p>
                  </a:txBody>
                  <a:tcPr marL="63407" marR="6340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tabLst>
                          <a:tab pos="514350" algn="l"/>
                          <a:tab pos="3017520" algn="l"/>
                        </a:tabLst>
                      </a:pPr>
                      <a:r>
                        <a:rPr lang="en-US" sz="1600" dirty="0">
                          <a:solidFill>
                            <a:schemeClr val="tx2">
                              <a:lumMod val="75000"/>
                            </a:schemeClr>
                          </a:solidFill>
                          <a:effectLst/>
                          <a:latin typeface="+mj-lt"/>
                        </a:rPr>
                        <a:t>1</a:t>
                      </a:r>
                      <a:endParaRPr lang="en-US" sz="1600" dirty="0">
                        <a:solidFill>
                          <a:schemeClr val="tx2">
                            <a:lumMod val="75000"/>
                          </a:schemeClr>
                        </a:solidFill>
                        <a:effectLst/>
                        <a:latin typeface="+mj-lt"/>
                        <a:ea typeface="Calibri" panose="020F0502020204030204" pitchFamily="34" charset="0"/>
                        <a:cs typeface="Times New Roman" panose="02020603050405020304" pitchFamily="18" charset="0"/>
                      </a:endParaRPr>
                    </a:p>
                  </a:txBody>
                  <a:tcPr marL="63407" marR="6340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tabLst>
                          <a:tab pos="514350" algn="l"/>
                          <a:tab pos="3017520" algn="l"/>
                        </a:tabLst>
                      </a:pPr>
                      <a:r>
                        <a:rPr lang="en-US" sz="1600" dirty="0">
                          <a:solidFill>
                            <a:schemeClr val="tx2">
                              <a:lumMod val="75000"/>
                            </a:schemeClr>
                          </a:solidFill>
                          <a:effectLst/>
                          <a:latin typeface="+mj-lt"/>
                        </a:rPr>
                        <a:t>1</a:t>
                      </a:r>
                      <a:endParaRPr lang="en-US" sz="1600" dirty="0">
                        <a:solidFill>
                          <a:schemeClr val="tx2">
                            <a:lumMod val="75000"/>
                          </a:schemeClr>
                        </a:solidFill>
                        <a:effectLst/>
                        <a:latin typeface="+mj-lt"/>
                        <a:ea typeface="Calibri" panose="020F0502020204030204" pitchFamily="34" charset="0"/>
                        <a:cs typeface="Times New Roman" panose="02020603050405020304" pitchFamily="18" charset="0"/>
                      </a:endParaRPr>
                    </a:p>
                  </a:txBody>
                  <a:tcPr marL="63407" marR="6340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tabLst>
                          <a:tab pos="514350" algn="l"/>
                          <a:tab pos="3017520" algn="l"/>
                        </a:tabLst>
                      </a:pPr>
                      <a:r>
                        <a:rPr lang="en-US" sz="1600" dirty="0">
                          <a:solidFill>
                            <a:schemeClr val="tx2">
                              <a:lumMod val="75000"/>
                            </a:schemeClr>
                          </a:solidFill>
                          <a:effectLst/>
                          <a:latin typeface="+mj-lt"/>
                        </a:rPr>
                        <a:t>1</a:t>
                      </a:r>
                      <a:endParaRPr lang="en-US" sz="1600" dirty="0">
                        <a:solidFill>
                          <a:schemeClr val="tx2">
                            <a:lumMod val="75000"/>
                          </a:schemeClr>
                        </a:solidFill>
                        <a:effectLst/>
                        <a:latin typeface="+mj-lt"/>
                        <a:ea typeface="Calibri" panose="020F0502020204030204" pitchFamily="34" charset="0"/>
                        <a:cs typeface="Times New Roman" panose="02020603050405020304" pitchFamily="18" charset="0"/>
                      </a:endParaRPr>
                    </a:p>
                  </a:txBody>
                  <a:tcPr marL="63407" marR="6340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tabLst>
                          <a:tab pos="514350" algn="l"/>
                          <a:tab pos="3017520" algn="l"/>
                        </a:tabLst>
                      </a:pPr>
                      <a:r>
                        <a:rPr lang="en-US" sz="1600" dirty="0">
                          <a:solidFill>
                            <a:schemeClr val="tx2">
                              <a:lumMod val="75000"/>
                            </a:schemeClr>
                          </a:solidFill>
                          <a:effectLst/>
                          <a:latin typeface="+mj-lt"/>
                        </a:rPr>
                        <a:t>0</a:t>
                      </a:r>
                      <a:endParaRPr lang="en-US" sz="1600" dirty="0">
                        <a:solidFill>
                          <a:schemeClr val="tx2">
                            <a:lumMod val="75000"/>
                          </a:schemeClr>
                        </a:solidFill>
                        <a:effectLst/>
                        <a:latin typeface="+mj-lt"/>
                        <a:ea typeface="Calibri" panose="020F0502020204030204" pitchFamily="34" charset="0"/>
                        <a:cs typeface="Times New Roman" panose="02020603050405020304" pitchFamily="18" charset="0"/>
                      </a:endParaRPr>
                    </a:p>
                  </a:txBody>
                  <a:tcPr marL="63407" marR="6340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266905113"/>
                  </a:ext>
                </a:extLst>
              </a:tr>
            </a:tbl>
          </a:graphicData>
        </a:graphic>
      </p:graphicFrame>
      <p:sp>
        <p:nvSpPr>
          <p:cNvPr id="8" name="TextBox 7">
            <a:extLst>
              <a:ext uri="{FF2B5EF4-FFF2-40B4-BE49-F238E27FC236}">
                <a16:creationId xmlns:a16="http://schemas.microsoft.com/office/drawing/2014/main" id="{7A3EA927-05C7-42A1-BC8C-4AFB4380E4B8}"/>
              </a:ext>
            </a:extLst>
          </p:cNvPr>
          <p:cNvSpPr txBox="1"/>
          <p:nvPr/>
        </p:nvSpPr>
        <p:spPr>
          <a:xfrm>
            <a:off x="448436" y="3079225"/>
            <a:ext cx="6006152" cy="1200329"/>
          </a:xfrm>
          <a:prstGeom prst="rect">
            <a:avLst/>
          </a:prstGeom>
          <a:noFill/>
        </p:spPr>
        <p:txBody>
          <a:bodyPr wrap="square">
            <a:spAutoFit/>
          </a:bodyPr>
          <a:lstStyle/>
          <a:p>
            <a:pPr marL="0" marR="0" algn="just">
              <a:spcBef>
                <a:spcPts val="0"/>
              </a:spcBef>
              <a:spcAft>
                <a:spcPts val="0"/>
              </a:spcAft>
              <a:tabLst>
                <a:tab pos="514350" algn="l"/>
                <a:tab pos="3017520" algn="l"/>
              </a:tabLst>
            </a:pPr>
            <a:r>
              <a:rPr lang="en-US" dirty="0">
                <a:solidFill>
                  <a:schemeClr val="tx2">
                    <a:lumMod val="75000"/>
                  </a:schemeClr>
                </a:solidFill>
                <a:effectLst/>
                <a:latin typeface="Arial" panose="020B0604020202020204" pitchFamily="34" charset="0"/>
                <a:ea typeface="Calibri" panose="020F0502020204030204" pitchFamily="34" charset="0"/>
                <a:cs typeface="Times New Roman" panose="02020603050405020304" pitchFamily="18" charset="0"/>
              </a:rPr>
              <a:t>*Restricted by the Housing Tax Credits. Maybe inclusive of HCDD restricted units. For multifamily housing, a minimum of 51% of the units must be occupied by low- or moderate-income households.</a:t>
            </a:r>
            <a:endParaRPr lang="en-US" dirty="0">
              <a:solidFill>
                <a:schemeClr val="tx2">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9070300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0DE9FFC7-E0BD-43D7-A33C-57CBAA9E70AF}"/>
              </a:ext>
            </a:extLst>
          </p:cNvPr>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3" name="Title 2">
            <a:extLst>
              <a:ext uri="{FF2B5EF4-FFF2-40B4-BE49-F238E27FC236}">
                <a16:creationId xmlns:a16="http://schemas.microsoft.com/office/drawing/2014/main" id="{83A932DF-CAFD-44F1-ADC9-17A615FCEF2C}"/>
              </a:ext>
            </a:extLst>
          </p:cNvPr>
          <p:cNvSpPr>
            <a:spLocks noGrp="1"/>
          </p:cNvSpPr>
          <p:nvPr>
            <p:ph type="title"/>
          </p:nvPr>
        </p:nvSpPr>
        <p:spPr>
          <a:xfrm>
            <a:off x="384202" y="230522"/>
            <a:ext cx="6192850" cy="814508"/>
          </a:xfrm>
        </p:spPr>
        <p:txBody>
          <a:bodyPr/>
          <a:lstStyle/>
          <a:p>
            <a:r>
              <a:rPr lang="en-US" dirty="0" err="1"/>
              <a:t>IV.a</a:t>
            </a:r>
            <a:r>
              <a:rPr lang="en-US" dirty="0"/>
              <a:t>. Fulton &amp; James</a:t>
            </a:r>
            <a:br>
              <a:rPr lang="en-US" dirty="0"/>
            </a:br>
            <a:r>
              <a:rPr lang="en-US" dirty="0"/>
              <a:t>(District H)</a:t>
            </a:r>
          </a:p>
        </p:txBody>
      </p:sp>
      <p:pic>
        <p:nvPicPr>
          <p:cNvPr id="7" name="Picture 6">
            <a:extLst>
              <a:ext uri="{FF2B5EF4-FFF2-40B4-BE49-F238E27FC236}">
                <a16:creationId xmlns:a16="http://schemas.microsoft.com/office/drawing/2014/main" id="{87BF9584-78C7-4B35-8E62-889BFF0949D1}"/>
              </a:ext>
            </a:extLst>
          </p:cNvPr>
          <p:cNvPicPr/>
          <p:nvPr/>
        </p:nvPicPr>
        <p:blipFill rotWithShape="1">
          <a:blip r:embed="rId2">
            <a:extLst>
              <a:ext uri="{28A0092B-C50C-407E-A947-70E740481C1C}">
                <a14:useLocalDpi xmlns:a14="http://schemas.microsoft.com/office/drawing/2010/main" val="0"/>
              </a:ext>
            </a:extLst>
          </a:blip>
          <a:srcRect l="7692" t="8211" r="5042" b="34219"/>
          <a:stretch/>
        </p:blipFill>
        <p:spPr>
          <a:xfrm>
            <a:off x="576302" y="1068081"/>
            <a:ext cx="5670817" cy="3242662"/>
          </a:xfrm>
          <a:prstGeom prst="rect">
            <a:avLst/>
          </a:prstGeom>
        </p:spPr>
      </p:pic>
    </p:spTree>
    <p:extLst>
      <p:ext uri="{BB962C8B-B14F-4D97-AF65-F5344CB8AC3E}">
        <p14:creationId xmlns:p14="http://schemas.microsoft.com/office/powerpoint/2010/main" val="15524596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0DE9FFC7-E0BD-43D7-A33C-57CBAA9E70AF}"/>
              </a:ext>
            </a:extLst>
          </p:cNvPr>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3" name="Title 2">
            <a:extLst>
              <a:ext uri="{FF2B5EF4-FFF2-40B4-BE49-F238E27FC236}">
                <a16:creationId xmlns:a16="http://schemas.microsoft.com/office/drawing/2014/main" id="{83A932DF-CAFD-44F1-ADC9-17A615FCEF2C}"/>
              </a:ext>
            </a:extLst>
          </p:cNvPr>
          <p:cNvSpPr>
            <a:spLocks noGrp="1"/>
          </p:cNvSpPr>
          <p:nvPr>
            <p:ph type="title"/>
          </p:nvPr>
        </p:nvSpPr>
        <p:spPr>
          <a:xfrm>
            <a:off x="384202" y="276626"/>
            <a:ext cx="6192850" cy="814508"/>
          </a:xfrm>
        </p:spPr>
        <p:txBody>
          <a:bodyPr/>
          <a:lstStyle/>
          <a:p>
            <a:r>
              <a:rPr lang="en-US" dirty="0" err="1"/>
              <a:t>IV.a</a:t>
            </a:r>
            <a:r>
              <a:rPr lang="en-US" dirty="0"/>
              <a:t>. Fulton &amp; James</a:t>
            </a:r>
            <a:br>
              <a:rPr lang="en-US" dirty="0"/>
            </a:br>
            <a:r>
              <a:rPr lang="en-US" dirty="0"/>
              <a:t>(District H)</a:t>
            </a:r>
          </a:p>
        </p:txBody>
      </p:sp>
      <p:pic>
        <p:nvPicPr>
          <p:cNvPr id="5" name="Picture 4">
            <a:extLst>
              <a:ext uri="{FF2B5EF4-FFF2-40B4-BE49-F238E27FC236}">
                <a16:creationId xmlns:a16="http://schemas.microsoft.com/office/drawing/2014/main" id="{263EEF6C-17A6-4532-BD26-532C10C803DC}"/>
              </a:ext>
            </a:extLst>
          </p:cNvPr>
          <p:cNvPicPr/>
          <p:nvPr/>
        </p:nvPicPr>
        <p:blipFill rotWithShape="1">
          <a:blip r:embed="rId2">
            <a:extLst>
              <a:ext uri="{28A0092B-C50C-407E-A947-70E740481C1C}">
                <a14:useLocalDpi xmlns:a14="http://schemas.microsoft.com/office/drawing/2010/main" val="0"/>
              </a:ext>
            </a:extLst>
          </a:blip>
          <a:srcRect b="14318"/>
          <a:stretch/>
        </p:blipFill>
        <p:spPr>
          <a:xfrm>
            <a:off x="668510" y="1029660"/>
            <a:ext cx="5486399" cy="3119717"/>
          </a:xfrm>
          <a:prstGeom prst="rect">
            <a:avLst/>
          </a:prstGeom>
        </p:spPr>
      </p:pic>
      <p:sp>
        <p:nvSpPr>
          <p:cNvPr id="6" name="TextBox 5">
            <a:extLst>
              <a:ext uri="{FF2B5EF4-FFF2-40B4-BE49-F238E27FC236}">
                <a16:creationId xmlns:a16="http://schemas.microsoft.com/office/drawing/2014/main" id="{2726A335-904F-4774-BCEF-A3F809AD26FD}"/>
              </a:ext>
            </a:extLst>
          </p:cNvPr>
          <p:cNvSpPr txBox="1"/>
          <p:nvPr/>
        </p:nvSpPr>
        <p:spPr>
          <a:xfrm>
            <a:off x="668510" y="4149377"/>
            <a:ext cx="5486399" cy="369332"/>
          </a:xfrm>
          <a:prstGeom prst="rect">
            <a:avLst/>
          </a:prstGeom>
          <a:noFill/>
        </p:spPr>
        <p:txBody>
          <a:bodyPr wrap="square" rtlCol="0">
            <a:spAutoFit/>
          </a:bodyPr>
          <a:lstStyle/>
          <a:p>
            <a:pPr algn="ctr"/>
            <a:r>
              <a:rPr lang="en-US" dirty="0">
                <a:solidFill>
                  <a:schemeClr val="tx2">
                    <a:lumMod val="75000"/>
                  </a:schemeClr>
                </a:solidFill>
                <a:latin typeface="+mj-lt"/>
              </a:rPr>
              <a:t>Artist’s Rendering of Fulton &amp; James</a:t>
            </a:r>
          </a:p>
        </p:txBody>
      </p:sp>
    </p:spTree>
    <p:extLst>
      <p:ext uri="{BB962C8B-B14F-4D97-AF65-F5344CB8AC3E}">
        <p14:creationId xmlns:p14="http://schemas.microsoft.com/office/powerpoint/2010/main" val="13908081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16666E19-E8FB-4559-8E1B-2069E0C18D57}"/>
              </a:ext>
            </a:extLst>
          </p:cNvPr>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id="{148315EF-4F11-C645-A6FD-E3E56D7DD527}"/>
              </a:ext>
            </a:extLst>
          </p:cNvPr>
          <p:cNvSpPr>
            <a:spLocks noGrp="1"/>
          </p:cNvSpPr>
          <p:nvPr>
            <p:ph type="body" idx="18"/>
          </p:nvPr>
        </p:nvSpPr>
        <p:spPr>
          <a:xfrm>
            <a:off x="316487" y="1649401"/>
            <a:ext cx="6182271" cy="1454949"/>
          </a:xfrm>
        </p:spPr>
        <p:txBody>
          <a:bodyPr lIns="91440" tIns="45720" rIns="91440" bIns="45720" numCol="1" anchor="t">
            <a:noAutofit/>
          </a:bodyPr>
          <a:lstStyle/>
          <a:p>
            <a:pPr marL="192405" indent="-192405"/>
            <a:r>
              <a:rPr lang="en-US" sz="3200" dirty="0">
                <a:latin typeface="Arial Black"/>
              </a:rPr>
              <a:t>V. Large Tract Division </a:t>
            </a:r>
            <a:r>
              <a:rPr lang="en-US" sz="2800" dirty="0">
                <a:latin typeface="Arial Black"/>
              </a:rPr>
              <a:t>Affordable Home Development Program</a:t>
            </a:r>
            <a:endParaRPr lang="en-US" sz="2800" dirty="0"/>
          </a:p>
        </p:txBody>
      </p:sp>
      <p:sp>
        <p:nvSpPr>
          <p:cNvPr id="5" name="Text Placeholder 4">
            <a:extLst>
              <a:ext uri="{FF2B5EF4-FFF2-40B4-BE49-F238E27FC236}">
                <a16:creationId xmlns:a16="http://schemas.microsoft.com/office/drawing/2014/main" id="{EE4801AC-DF1A-AD45-B569-9E1BEDE682CA}"/>
              </a:ext>
            </a:extLst>
          </p:cNvPr>
          <p:cNvSpPr>
            <a:spLocks noGrp="1"/>
          </p:cNvSpPr>
          <p:nvPr>
            <p:ph type="body" idx="11"/>
          </p:nvPr>
        </p:nvSpPr>
        <p:spPr/>
        <p:txBody>
          <a:bodyPr lIns="68580" tIns="34290" rIns="68580" bIns="34290" numCol="1" anchor="t">
            <a:normAutofit/>
          </a:bodyPr>
          <a:lstStyle/>
          <a:p>
            <a:pPr marL="192405" indent="-192405"/>
            <a:r>
              <a:rPr lang="en-US" dirty="0"/>
              <a:t>Olivia Bush, Division Manager</a:t>
            </a:r>
            <a:endParaRPr lang="en-US" dirty="0">
              <a:cs typeface="Arial"/>
            </a:endParaRPr>
          </a:p>
        </p:txBody>
      </p:sp>
    </p:spTree>
    <p:extLst>
      <p:ext uri="{BB962C8B-B14F-4D97-AF65-F5344CB8AC3E}">
        <p14:creationId xmlns:p14="http://schemas.microsoft.com/office/powerpoint/2010/main" val="334751418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0DE9FFC7-E0BD-43D7-A33C-57CBAA9E70AF}"/>
              </a:ext>
            </a:extLst>
          </p:cNvPr>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3" name="Title 2">
            <a:extLst>
              <a:ext uri="{FF2B5EF4-FFF2-40B4-BE49-F238E27FC236}">
                <a16:creationId xmlns:a16="http://schemas.microsoft.com/office/drawing/2014/main" id="{83A932DF-CAFD-44F1-ADC9-17A615FCEF2C}"/>
              </a:ext>
            </a:extLst>
          </p:cNvPr>
          <p:cNvSpPr>
            <a:spLocks noGrp="1"/>
          </p:cNvSpPr>
          <p:nvPr>
            <p:ph type="title"/>
          </p:nvPr>
        </p:nvSpPr>
        <p:spPr>
          <a:xfrm>
            <a:off x="384202" y="253575"/>
            <a:ext cx="6192850" cy="726438"/>
          </a:xfrm>
        </p:spPr>
        <p:txBody>
          <a:bodyPr/>
          <a:lstStyle/>
          <a:p>
            <a:r>
              <a:rPr lang="en-US" dirty="0" err="1"/>
              <a:t>V.a.</a:t>
            </a:r>
            <a:r>
              <a:rPr lang="en-US" dirty="0"/>
              <a:t> Agape Homes CDC</a:t>
            </a:r>
            <a:br>
              <a:rPr lang="en-US" dirty="0"/>
            </a:br>
            <a:r>
              <a:rPr lang="en-US" dirty="0"/>
              <a:t>(District D)</a:t>
            </a:r>
          </a:p>
        </p:txBody>
      </p:sp>
      <p:sp>
        <p:nvSpPr>
          <p:cNvPr id="5" name="TextBox 4">
            <a:extLst>
              <a:ext uri="{FF2B5EF4-FFF2-40B4-BE49-F238E27FC236}">
                <a16:creationId xmlns:a16="http://schemas.microsoft.com/office/drawing/2014/main" id="{4FFCFD32-A0AC-4AEA-8BBD-3E11740FE2F0}"/>
              </a:ext>
            </a:extLst>
          </p:cNvPr>
          <p:cNvSpPr txBox="1"/>
          <p:nvPr/>
        </p:nvSpPr>
        <p:spPr>
          <a:xfrm>
            <a:off x="422622" y="964644"/>
            <a:ext cx="6028124" cy="3724096"/>
          </a:xfrm>
          <a:prstGeom prst="rect">
            <a:avLst/>
          </a:prstGeom>
          <a:noFill/>
        </p:spPr>
        <p:txBody>
          <a:bodyPr wrap="square">
            <a:spAutoFit/>
          </a:bodyPr>
          <a:lstStyle/>
          <a:p>
            <a:pPr algn="just"/>
            <a:r>
              <a:rPr lang="en-US" sz="2000" dirty="0">
                <a:solidFill>
                  <a:schemeClr val="tx2">
                    <a:lumMod val="75000"/>
                  </a:schemeClr>
                </a:solidFill>
                <a:effectLst/>
                <a:latin typeface="Arial" panose="020B0604020202020204" pitchFamily="34" charset="0"/>
                <a:ea typeface="Times New Roman" panose="02020603050405020304" pitchFamily="18" charset="0"/>
                <a:cs typeface="Times New Roman" panose="02020603050405020304" pitchFamily="18" charset="0"/>
              </a:rPr>
              <a:t>An Ordinance authorizing an Agreement between the City of Houston </a:t>
            </a:r>
            <a:r>
              <a:rPr lang="en-US" sz="2000" dirty="0">
                <a:solidFill>
                  <a:schemeClr val="tx2">
                    <a:lumMod val="75000"/>
                  </a:schemeClr>
                </a:solidFill>
                <a:latin typeface="Arial" panose="020B0604020202020204" pitchFamily="34" charset="0"/>
                <a:ea typeface="Times New Roman" panose="02020603050405020304" pitchFamily="18" charset="0"/>
                <a:cs typeface="Times New Roman" panose="02020603050405020304" pitchFamily="18" charset="0"/>
              </a:rPr>
              <a:t>HCDD Large Tract Division Affordable Home Development Program (AHDP) </a:t>
            </a:r>
            <a:r>
              <a:rPr lang="en-US" sz="2000" dirty="0">
                <a:solidFill>
                  <a:schemeClr val="tx2">
                    <a:lumMod val="75000"/>
                  </a:schemeClr>
                </a:solidFill>
                <a:effectLst/>
                <a:latin typeface="Arial" panose="020B0604020202020204" pitchFamily="34" charset="0"/>
                <a:ea typeface="Times New Roman" panose="02020603050405020304" pitchFamily="18" charset="0"/>
                <a:cs typeface="Times New Roman" panose="02020603050405020304" pitchFamily="18" charset="0"/>
              </a:rPr>
              <a:t>and Agape Homes CDC, </a:t>
            </a:r>
          </a:p>
          <a:p>
            <a:pPr algn="just"/>
            <a:endParaRPr lang="en-US" sz="800" dirty="0">
              <a:solidFill>
                <a:schemeClr val="tx2">
                  <a:lumMod val="75000"/>
                </a:schemeClr>
              </a:solidFill>
              <a:latin typeface="Arial" panose="020B0604020202020204" pitchFamily="34" charset="0"/>
              <a:ea typeface="Times New Roman" panose="02020603050405020304" pitchFamily="18" charset="0"/>
              <a:cs typeface="Times New Roman" panose="02020603050405020304" pitchFamily="18" charset="0"/>
            </a:endParaRPr>
          </a:p>
          <a:p>
            <a:pPr algn="just"/>
            <a:r>
              <a:rPr lang="en-US" sz="2000" dirty="0">
                <a:solidFill>
                  <a:schemeClr val="tx2">
                    <a:lumMod val="75000"/>
                  </a:schemeClr>
                </a:solidFill>
                <a:latin typeface="Arial" panose="020B0604020202020204" pitchFamily="34" charset="0"/>
                <a:ea typeface="Times New Roman" panose="02020603050405020304" pitchFamily="18" charset="0"/>
                <a:cs typeface="Times New Roman" panose="02020603050405020304" pitchFamily="18" charset="0"/>
              </a:rPr>
              <a:t>Pr</a:t>
            </a:r>
            <a:r>
              <a:rPr lang="en-US" sz="2000" dirty="0">
                <a:solidFill>
                  <a:schemeClr val="tx2">
                    <a:lumMod val="75000"/>
                  </a:schemeClr>
                </a:solidFill>
                <a:effectLst/>
                <a:latin typeface="Arial" panose="020B0604020202020204" pitchFamily="34" charset="0"/>
                <a:ea typeface="Times New Roman" panose="02020603050405020304" pitchFamily="18" charset="0"/>
                <a:cs typeface="Times New Roman" panose="02020603050405020304" pitchFamily="18" charset="0"/>
              </a:rPr>
              <a:t>oviding a Loan of $2,190,000.00 </a:t>
            </a:r>
            <a:r>
              <a:rPr lang="en-US" sz="2000" dirty="0">
                <a:solidFill>
                  <a:schemeClr val="tx2">
                    <a:lumMod val="75000"/>
                  </a:schemeClr>
                </a:solidFill>
                <a:effectLst/>
                <a:latin typeface="Arial" panose="020B0604020202020204" pitchFamily="34" charset="0"/>
                <a:ea typeface="Arial" panose="020B0604020202020204" pitchFamily="34" charset="0"/>
                <a:cs typeface="Times New Roman" panose="02020603050405020304" pitchFamily="18" charset="0"/>
              </a:rPr>
              <a:t>Uptown TIRZ Series 2021 Affordable Homes Funds,</a:t>
            </a:r>
            <a:r>
              <a:rPr lang="en-US" sz="2000" dirty="0">
                <a:solidFill>
                  <a:schemeClr val="tx2">
                    <a:lumMod val="75000"/>
                  </a:schemeClr>
                </a:solidFill>
                <a:latin typeface="Arial" panose="020B0604020202020204" pitchFamily="34" charset="0"/>
                <a:ea typeface="Arial" panose="020B0604020202020204" pitchFamily="34" charset="0"/>
                <a:cs typeface="Times New Roman" panose="02020603050405020304" pitchFamily="18" charset="0"/>
              </a:rPr>
              <a:t> for </a:t>
            </a:r>
            <a:r>
              <a:rPr lang="en-US" sz="2000" dirty="0">
                <a:solidFill>
                  <a:schemeClr val="tx2">
                    <a:lumMod val="75000"/>
                  </a:schemeClr>
                </a:solidFill>
                <a:effectLst/>
                <a:latin typeface="Arial" panose="020B0604020202020204" pitchFamily="34" charset="0"/>
                <a:ea typeface="Times New Roman" panose="02020603050405020304" pitchFamily="18" charset="0"/>
                <a:cs typeface="Times New Roman" panose="02020603050405020304" pitchFamily="18" charset="0"/>
              </a:rPr>
              <a:t>single-family development infrastructure at 6412 Calhoun Road, Houston, Texas,</a:t>
            </a:r>
          </a:p>
          <a:p>
            <a:pPr algn="just"/>
            <a:endParaRPr lang="en-US" sz="800" dirty="0">
              <a:solidFill>
                <a:schemeClr val="tx2">
                  <a:lumMod val="75000"/>
                </a:schemeClr>
              </a:solidFill>
              <a:latin typeface="Arial" panose="020B0604020202020204" pitchFamily="34" charset="0"/>
              <a:ea typeface="Times New Roman" panose="02020603050405020304" pitchFamily="18" charset="0"/>
              <a:cs typeface="Times New Roman" panose="02020603050405020304" pitchFamily="18" charset="0"/>
            </a:endParaRPr>
          </a:p>
          <a:p>
            <a:pPr algn="just"/>
            <a:r>
              <a:rPr lang="en-US" sz="2000" dirty="0">
                <a:solidFill>
                  <a:schemeClr val="tx2">
                    <a:lumMod val="75000"/>
                  </a:schemeClr>
                </a:solidFill>
                <a:effectLst/>
                <a:latin typeface="Arial" panose="020B0604020202020204" pitchFamily="34" charset="0"/>
                <a:ea typeface="Times New Roman" panose="02020603050405020304" pitchFamily="18" charset="0"/>
                <a:cs typeface="Times New Roman" panose="02020603050405020304" pitchFamily="18" charset="0"/>
              </a:rPr>
              <a:t>To increase affordable single-family homeownership opportunities for households earning between 60% and 120% of the Area Median Income (AMI). </a:t>
            </a:r>
            <a:endParaRPr lang="en-US" sz="2000" dirty="0">
              <a:solidFill>
                <a:schemeClr val="tx2">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8699227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0DE9FFC7-E0BD-43D7-A33C-57CBAA9E70AF}"/>
              </a:ext>
            </a:extLst>
          </p:cNvPr>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3" name="Title 2">
            <a:extLst>
              <a:ext uri="{FF2B5EF4-FFF2-40B4-BE49-F238E27FC236}">
                <a16:creationId xmlns:a16="http://schemas.microsoft.com/office/drawing/2014/main" id="{83A932DF-CAFD-44F1-ADC9-17A615FCEF2C}"/>
              </a:ext>
            </a:extLst>
          </p:cNvPr>
          <p:cNvSpPr>
            <a:spLocks noGrp="1"/>
          </p:cNvSpPr>
          <p:nvPr>
            <p:ph type="title"/>
          </p:nvPr>
        </p:nvSpPr>
        <p:spPr>
          <a:xfrm>
            <a:off x="384202" y="253574"/>
            <a:ext cx="6192850" cy="806823"/>
          </a:xfrm>
        </p:spPr>
        <p:txBody>
          <a:bodyPr/>
          <a:lstStyle/>
          <a:p>
            <a:r>
              <a:rPr lang="en-US" dirty="0" err="1"/>
              <a:t>V.a.</a:t>
            </a:r>
            <a:r>
              <a:rPr lang="en-US" dirty="0"/>
              <a:t> Agape Homes CDC</a:t>
            </a:r>
            <a:br>
              <a:rPr lang="en-US" dirty="0"/>
            </a:br>
            <a:r>
              <a:rPr lang="en-US" dirty="0"/>
              <a:t>(District D)</a:t>
            </a:r>
          </a:p>
        </p:txBody>
      </p:sp>
      <p:sp>
        <p:nvSpPr>
          <p:cNvPr id="6" name="TextBox 5">
            <a:extLst>
              <a:ext uri="{FF2B5EF4-FFF2-40B4-BE49-F238E27FC236}">
                <a16:creationId xmlns:a16="http://schemas.microsoft.com/office/drawing/2014/main" id="{CEF4C670-EB85-4A2C-B423-BF9A033D0D7F}"/>
              </a:ext>
            </a:extLst>
          </p:cNvPr>
          <p:cNvSpPr txBox="1"/>
          <p:nvPr/>
        </p:nvSpPr>
        <p:spPr>
          <a:xfrm>
            <a:off x="468726" y="1163079"/>
            <a:ext cx="5893654" cy="2985433"/>
          </a:xfrm>
          <a:prstGeom prst="rect">
            <a:avLst/>
          </a:prstGeom>
          <a:noFill/>
        </p:spPr>
        <p:txBody>
          <a:bodyPr wrap="square">
            <a:spAutoFit/>
          </a:bodyPr>
          <a:lstStyle/>
          <a:p>
            <a:pPr marL="0" marR="0" algn="just">
              <a:spcBef>
                <a:spcPts val="0"/>
              </a:spcBef>
              <a:spcAft>
                <a:spcPts val="0"/>
              </a:spcAft>
            </a:pPr>
            <a:r>
              <a:rPr lang="en-US" sz="2000" dirty="0">
                <a:solidFill>
                  <a:schemeClr val="tx2">
                    <a:lumMod val="75000"/>
                  </a:schemeClr>
                </a:solidFill>
                <a:effectLst/>
                <a:latin typeface="Arial" panose="020B0604020202020204" pitchFamily="34" charset="0"/>
                <a:ea typeface="Times New Roman" panose="02020603050405020304" pitchFamily="18" charset="0"/>
                <a:cs typeface="Times New Roman" panose="02020603050405020304" pitchFamily="18" charset="0"/>
              </a:rPr>
              <a:t>Agape Homes CDC will oversee the horizontal and vertical construction necessary to prepare the lots for the new construction of 80 single-family homes, including 57 affordable homes and 23 market-rate homes. </a:t>
            </a:r>
          </a:p>
          <a:p>
            <a:pPr marL="0" marR="0" algn="just">
              <a:spcBef>
                <a:spcPts val="0"/>
              </a:spcBef>
              <a:spcAft>
                <a:spcPts val="0"/>
              </a:spcAft>
            </a:pPr>
            <a:endParaRPr lang="en-US" sz="800" dirty="0">
              <a:solidFill>
                <a:schemeClr val="tx2">
                  <a:lumMod val="75000"/>
                </a:schemeClr>
              </a:solidFill>
              <a:latin typeface="Arial" panose="020B0604020202020204" pitchFamily="34" charset="0"/>
              <a:ea typeface="Times New Roman" panose="02020603050405020304" pitchFamily="18" charset="0"/>
              <a:cs typeface="Times New Roman" panose="02020603050405020304" pitchFamily="18" charset="0"/>
            </a:endParaRPr>
          </a:p>
          <a:p>
            <a:pPr marL="0" marR="0" algn="just">
              <a:spcBef>
                <a:spcPts val="0"/>
              </a:spcBef>
              <a:spcAft>
                <a:spcPts val="0"/>
              </a:spcAft>
            </a:pPr>
            <a:r>
              <a:rPr lang="en-US" sz="2000" dirty="0">
                <a:solidFill>
                  <a:schemeClr val="tx2">
                    <a:lumMod val="75000"/>
                  </a:schemeClr>
                </a:solidFill>
                <a:effectLst/>
                <a:latin typeface="Arial" panose="020B0604020202020204" pitchFamily="34" charset="0"/>
                <a:ea typeface="Times New Roman" panose="02020603050405020304" pitchFamily="18" charset="0"/>
                <a:cs typeface="Times New Roman" panose="02020603050405020304" pitchFamily="18" charset="0"/>
              </a:rPr>
              <a:t>The development’s home designs have a mix of two-, three- and four-bedroom single-family detached homes restricted to homeowners at 70% to 100% AMI.</a:t>
            </a:r>
            <a:endParaRPr lang="en-US" sz="2000" dirty="0">
              <a:solidFill>
                <a:schemeClr val="tx2">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52000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0DE9FFC7-E0BD-43D7-A33C-57CBAA9E70AF}"/>
              </a:ext>
            </a:extLst>
          </p:cNvPr>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3" name="Title 2">
            <a:extLst>
              <a:ext uri="{FF2B5EF4-FFF2-40B4-BE49-F238E27FC236}">
                <a16:creationId xmlns:a16="http://schemas.microsoft.com/office/drawing/2014/main" id="{83A932DF-CAFD-44F1-ADC9-17A615FCEF2C}"/>
              </a:ext>
            </a:extLst>
          </p:cNvPr>
          <p:cNvSpPr>
            <a:spLocks noGrp="1"/>
          </p:cNvSpPr>
          <p:nvPr>
            <p:ph type="title"/>
          </p:nvPr>
        </p:nvSpPr>
        <p:spPr>
          <a:xfrm>
            <a:off x="384202" y="253574"/>
            <a:ext cx="6192850" cy="806823"/>
          </a:xfrm>
        </p:spPr>
        <p:txBody>
          <a:bodyPr/>
          <a:lstStyle/>
          <a:p>
            <a:r>
              <a:rPr lang="en-US" dirty="0" err="1"/>
              <a:t>V.a.</a:t>
            </a:r>
            <a:r>
              <a:rPr lang="en-US" dirty="0"/>
              <a:t> Agape Homes CDC</a:t>
            </a:r>
            <a:br>
              <a:rPr lang="en-US" dirty="0"/>
            </a:br>
            <a:r>
              <a:rPr lang="en-US" dirty="0"/>
              <a:t>(District D)</a:t>
            </a:r>
          </a:p>
        </p:txBody>
      </p:sp>
      <p:sp>
        <p:nvSpPr>
          <p:cNvPr id="6" name="TextBox 5">
            <a:extLst>
              <a:ext uri="{FF2B5EF4-FFF2-40B4-BE49-F238E27FC236}">
                <a16:creationId xmlns:a16="http://schemas.microsoft.com/office/drawing/2014/main" id="{21D9CF4D-C144-4CC6-A1A3-4DBD8DD6D90B}"/>
              </a:ext>
            </a:extLst>
          </p:cNvPr>
          <p:cNvSpPr txBox="1"/>
          <p:nvPr/>
        </p:nvSpPr>
        <p:spPr>
          <a:xfrm>
            <a:off x="476410" y="1195164"/>
            <a:ext cx="5920548" cy="2923877"/>
          </a:xfrm>
          <a:prstGeom prst="rect">
            <a:avLst/>
          </a:prstGeom>
          <a:noFill/>
        </p:spPr>
        <p:txBody>
          <a:bodyPr wrap="square">
            <a:spAutoFit/>
          </a:bodyPr>
          <a:lstStyle/>
          <a:p>
            <a:pPr marL="0" marR="0" algn="just">
              <a:spcBef>
                <a:spcPts val="0"/>
              </a:spcBef>
              <a:spcAft>
                <a:spcPts val="0"/>
              </a:spcAft>
            </a:pPr>
            <a:r>
              <a:rPr lang="en-US" sz="2000" dirty="0">
                <a:solidFill>
                  <a:schemeClr val="tx2">
                    <a:lumMod val="75000"/>
                  </a:schemeClr>
                </a:solidFill>
                <a:effectLst/>
                <a:latin typeface="Arial" panose="020B0604020202020204" pitchFamily="34" charset="0"/>
                <a:ea typeface="Times New Roman" panose="02020603050405020304" pitchFamily="18" charset="0"/>
                <a:cs typeface="Times New Roman" panose="02020603050405020304" pitchFamily="18" charset="0"/>
              </a:rPr>
              <a:t>The loan term is a maximum of two years, from the date of project initiation to the completed construction of the last affordable home. </a:t>
            </a:r>
          </a:p>
          <a:p>
            <a:pPr marL="0" marR="0" algn="just">
              <a:spcBef>
                <a:spcPts val="0"/>
              </a:spcBef>
              <a:spcAft>
                <a:spcPts val="0"/>
              </a:spcAft>
            </a:pPr>
            <a:endParaRPr lang="en-US" sz="800" dirty="0">
              <a:solidFill>
                <a:schemeClr val="tx2">
                  <a:lumMod val="75000"/>
                </a:schemeClr>
              </a:solidFill>
              <a:latin typeface="Arial" panose="020B0604020202020204" pitchFamily="34" charset="0"/>
              <a:ea typeface="Times New Roman" panose="02020603050405020304" pitchFamily="18" charset="0"/>
              <a:cs typeface="Times New Roman" panose="02020603050405020304" pitchFamily="18" charset="0"/>
            </a:endParaRPr>
          </a:p>
          <a:p>
            <a:pPr algn="just"/>
            <a:r>
              <a:rPr lang="en-US" sz="2000" dirty="0">
                <a:solidFill>
                  <a:schemeClr val="tx2">
                    <a:lumMod val="75000"/>
                  </a:schemeClr>
                </a:solidFill>
                <a:latin typeface="Arial" panose="020B0604020202020204" pitchFamily="34" charset="0"/>
                <a:ea typeface="Times New Roman" panose="02020603050405020304" pitchFamily="18" charset="0"/>
                <a:cs typeface="Times New Roman" panose="02020603050405020304" pitchFamily="18" charset="0"/>
              </a:rPr>
              <a:t>The affordability period per affordable home will be five years, commencing when the sale and City loan to the homebuyer has closed. </a:t>
            </a:r>
          </a:p>
          <a:p>
            <a:pPr algn="just"/>
            <a:endParaRPr lang="en-US" sz="800" dirty="0">
              <a:solidFill>
                <a:schemeClr val="tx2">
                  <a:lumMod val="75000"/>
                </a:schemeClr>
              </a:solidFill>
              <a:latin typeface="Arial" panose="020B0604020202020204" pitchFamily="34" charset="0"/>
              <a:ea typeface="Times New Roman" panose="02020603050405020304" pitchFamily="18" charset="0"/>
              <a:cs typeface="Times New Roman" panose="02020603050405020304" pitchFamily="18" charset="0"/>
            </a:endParaRPr>
          </a:p>
          <a:p>
            <a:pPr marL="0" marR="0" algn="just">
              <a:spcBef>
                <a:spcPts val="0"/>
              </a:spcBef>
              <a:spcAft>
                <a:spcPts val="0"/>
              </a:spcAft>
            </a:pPr>
            <a:r>
              <a:rPr lang="en-US" sz="2000" dirty="0">
                <a:solidFill>
                  <a:schemeClr val="tx2">
                    <a:lumMod val="75000"/>
                  </a:schemeClr>
                </a:solidFill>
                <a:effectLst/>
                <a:latin typeface="Arial" panose="020B0604020202020204" pitchFamily="34" charset="0"/>
                <a:ea typeface="Times New Roman" panose="02020603050405020304" pitchFamily="18" charset="0"/>
                <a:cs typeface="Times New Roman" panose="02020603050405020304" pitchFamily="18" charset="0"/>
              </a:rPr>
              <a:t>The construction loan is non-amortizing and the term is limited to 24 months. </a:t>
            </a:r>
          </a:p>
          <a:p>
            <a:pPr marL="0" marR="0" algn="just">
              <a:spcBef>
                <a:spcPts val="0"/>
              </a:spcBef>
              <a:spcAft>
                <a:spcPts val="0"/>
              </a:spcAft>
            </a:pPr>
            <a:endParaRPr lang="en-US" sz="800" dirty="0">
              <a:solidFill>
                <a:schemeClr val="tx2">
                  <a:lumMod val="75000"/>
                </a:schemeClr>
              </a:solidFill>
              <a:latin typeface="Arial" panose="020B060402020202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732469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0DE9FFC7-E0BD-43D7-A33C-57CBAA9E70AF}"/>
              </a:ext>
            </a:extLst>
          </p:cNvPr>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3" name="Title 2">
            <a:extLst>
              <a:ext uri="{FF2B5EF4-FFF2-40B4-BE49-F238E27FC236}">
                <a16:creationId xmlns:a16="http://schemas.microsoft.com/office/drawing/2014/main" id="{83A932DF-CAFD-44F1-ADC9-17A615FCEF2C}"/>
              </a:ext>
            </a:extLst>
          </p:cNvPr>
          <p:cNvSpPr>
            <a:spLocks noGrp="1"/>
          </p:cNvSpPr>
          <p:nvPr>
            <p:ph type="title"/>
          </p:nvPr>
        </p:nvSpPr>
        <p:spPr>
          <a:xfrm>
            <a:off x="384202" y="253574"/>
            <a:ext cx="6192850" cy="806823"/>
          </a:xfrm>
        </p:spPr>
        <p:txBody>
          <a:bodyPr/>
          <a:lstStyle/>
          <a:p>
            <a:r>
              <a:rPr lang="en-US" dirty="0" err="1"/>
              <a:t>V.a.</a:t>
            </a:r>
            <a:r>
              <a:rPr lang="en-US" dirty="0"/>
              <a:t> Agape Homes CDC</a:t>
            </a:r>
            <a:br>
              <a:rPr lang="en-US" dirty="0"/>
            </a:br>
            <a:r>
              <a:rPr lang="en-US" dirty="0"/>
              <a:t>(District D)</a:t>
            </a:r>
          </a:p>
        </p:txBody>
      </p:sp>
      <p:sp>
        <p:nvSpPr>
          <p:cNvPr id="6" name="TextBox 5">
            <a:extLst>
              <a:ext uri="{FF2B5EF4-FFF2-40B4-BE49-F238E27FC236}">
                <a16:creationId xmlns:a16="http://schemas.microsoft.com/office/drawing/2014/main" id="{21D9CF4D-C144-4CC6-A1A3-4DBD8DD6D90B}"/>
              </a:ext>
            </a:extLst>
          </p:cNvPr>
          <p:cNvSpPr txBox="1"/>
          <p:nvPr/>
        </p:nvSpPr>
        <p:spPr>
          <a:xfrm>
            <a:off x="468726" y="1225900"/>
            <a:ext cx="5920548" cy="2062103"/>
          </a:xfrm>
          <a:prstGeom prst="rect">
            <a:avLst/>
          </a:prstGeom>
          <a:noFill/>
        </p:spPr>
        <p:txBody>
          <a:bodyPr wrap="square">
            <a:spAutoFit/>
          </a:bodyPr>
          <a:lstStyle/>
          <a:p>
            <a:pPr marL="0" marR="0" algn="just">
              <a:spcBef>
                <a:spcPts val="0"/>
              </a:spcBef>
              <a:spcAft>
                <a:spcPts val="0"/>
              </a:spcAft>
            </a:pPr>
            <a:r>
              <a:rPr lang="en-US" sz="2000" dirty="0">
                <a:solidFill>
                  <a:schemeClr val="tx2">
                    <a:lumMod val="75000"/>
                  </a:schemeClr>
                </a:solidFill>
                <a:effectLst/>
                <a:latin typeface="Arial" panose="020B0604020202020204" pitchFamily="34" charset="0"/>
                <a:ea typeface="Times New Roman" panose="02020603050405020304" pitchFamily="18" charset="0"/>
                <a:cs typeface="Times New Roman" panose="02020603050405020304" pitchFamily="18" charset="0"/>
              </a:rPr>
              <a:t>The City’s Deed of Trust is to be fully released upon closing the sales of 57 affordable homes and closing the respective City loans to homebuyers. </a:t>
            </a:r>
          </a:p>
          <a:p>
            <a:pPr marL="0" marR="0" algn="just">
              <a:spcBef>
                <a:spcPts val="0"/>
              </a:spcBef>
              <a:spcAft>
                <a:spcPts val="0"/>
              </a:spcAft>
            </a:pPr>
            <a:endParaRPr lang="en-US" sz="800" dirty="0">
              <a:solidFill>
                <a:schemeClr val="tx2">
                  <a:lumMod val="75000"/>
                </a:schemeClr>
              </a:solidFill>
              <a:latin typeface="Arial" panose="020B0604020202020204" pitchFamily="34" charset="0"/>
              <a:ea typeface="Times New Roman" panose="02020603050405020304" pitchFamily="18" charset="0"/>
              <a:cs typeface="Times New Roman" panose="02020603050405020304" pitchFamily="18" charset="0"/>
            </a:endParaRPr>
          </a:p>
          <a:p>
            <a:pPr marL="0" marR="0" algn="just">
              <a:spcBef>
                <a:spcPts val="0"/>
              </a:spcBef>
              <a:spcAft>
                <a:spcPts val="0"/>
              </a:spcAft>
            </a:pPr>
            <a:r>
              <a:rPr lang="en-US" sz="2000" dirty="0">
                <a:solidFill>
                  <a:schemeClr val="tx2">
                    <a:lumMod val="75000"/>
                  </a:schemeClr>
                </a:solidFill>
                <a:effectLst/>
                <a:latin typeface="Arial" panose="020B0604020202020204" pitchFamily="34" charset="0"/>
                <a:ea typeface="Times New Roman" panose="02020603050405020304" pitchFamily="18" charset="0"/>
                <a:cs typeface="Times New Roman" panose="02020603050405020304" pitchFamily="18" charset="0"/>
              </a:rPr>
              <a:t>Partial releases of the City’s Deed of Trust securing the construction loan will be given for lots as the lots are sold.</a:t>
            </a:r>
            <a:endParaRPr lang="en-US" sz="2000" dirty="0">
              <a:solidFill>
                <a:schemeClr val="tx2">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117777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0DE9FFC7-E0BD-43D7-A33C-57CBAA9E70AF}"/>
              </a:ext>
            </a:extLst>
          </p:cNvPr>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3" name="Title 2">
            <a:extLst>
              <a:ext uri="{FF2B5EF4-FFF2-40B4-BE49-F238E27FC236}">
                <a16:creationId xmlns:a16="http://schemas.microsoft.com/office/drawing/2014/main" id="{83A932DF-CAFD-44F1-ADC9-17A615FCEF2C}"/>
              </a:ext>
            </a:extLst>
          </p:cNvPr>
          <p:cNvSpPr>
            <a:spLocks noGrp="1"/>
          </p:cNvSpPr>
          <p:nvPr>
            <p:ph type="title"/>
          </p:nvPr>
        </p:nvSpPr>
        <p:spPr>
          <a:xfrm>
            <a:off x="384202" y="253574"/>
            <a:ext cx="6192850" cy="806823"/>
          </a:xfrm>
        </p:spPr>
        <p:txBody>
          <a:bodyPr/>
          <a:lstStyle/>
          <a:p>
            <a:r>
              <a:rPr lang="en-US" dirty="0" err="1"/>
              <a:t>V.a.</a:t>
            </a:r>
            <a:r>
              <a:rPr lang="en-US" dirty="0"/>
              <a:t> Agape Homes CDC</a:t>
            </a:r>
            <a:br>
              <a:rPr lang="en-US" dirty="0"/>
            </a:br>
            <a:r>
              <a:rPr lang="en-US" dirty="0"/>
              <a:t>(District D)</a:t>
            </a:r>
          </a:p>
        </p:txBody>
      </p:sp>
      <p:pic>
        <p:nvPicPr>
          <p:cNvPr id="7" name="Picture 6">
            <a:extLst>
              <a:ext uri="{FF2B5EF4-FFF2-40B4-BE49-F238E27FC236}">
                <a16:creationId xmlns:a16="http://schemas.microsoft.com/office/drawing/2014/main" id="{71F3E4D9-4379-4725-B542-90A45F8D5B95}"/>
              </a:ext>
            </a:extLst>
          </p:cNvPr>
          <p:cNvPicPr/>
          <p:nvPr/>
        </p:nvPicPr>
        <p:blipFill rotWithShape="1">
          <a:blip r:embed="rId2" cstate="print">
            <a:extLst>
              <a:ext uri="{28A0092B-C50C-407E-A947-70E740481C1C}">
                <a14:useLocalDpi xmlns:a14="http://schemas.microsoft.com/office/drawing/2010/main" val="0"/>
              </a:ext>
            </a:extLst>
          </a:blip>
          <a:srcRect b="3656"/>
          <a:stretch/>
        </p:blipFill>
        <p:spPr>
          <a:xfrm>
            <a:off x="958583" y="1060397"/>
            <a:ext cx="4940833" cy="3427079"/>
          </a:xfrm>
          <a:prstGeom prst="rect">
            <a:avLst/>
          </a:prstGeom>
        </p:spPr>
      </p:pic>
    </p:spTree>
    <p:extLst>
      <p:ext uri="{BB962C8B-B14F-4D97-AF65-F5344CB8AC3E}">
        <p14:creationId xmlns:p14="http://schemas.microsoft.com/office/powerpoint/2010/main" val="1414506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0DE9FFC7-E0BD-43D7-A33C-57CBAA9E70AF}"/>
              </a:ext>
            </a:extLst>
          </p:cNvPr>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3" name="Title 2">
            <a:extLst>
              <a:ext uri="{FF2B5EF4-FFF2-40B4-BE49-F238E27FC236}">
                <a16:creationId xmlns:a16="http://schemas.microsoft.com/office/drawing/2014/main" id="{83A932DF-CAFD-44F1-ADC9-17A615FCEF2C}"/>
              </a:ext>
            </a:extLst>
          </p:cNvPr>
          <p:cNvSpPr>
            <a:spLocks noGrp="1"/>
          </p:cNvSpPr>
          <p:nvPr>
            <p:ph type="title"/>
          </p:nvPr>
        </p:nvSpPr>
        <p:spPr>
          <a:xfrm>
            <a:off x="384202" y="253574"/>
            <a:ext cx="6192850" cy="806823"/>
          </a:xfrm>
        </p:spPr>
        <p:txBody>
          <a:bodyPr/>
          <a:lstStyle/>
          <a:p>
            <a:r>
              <a:rPr lang="en-US" dirty="0" err="1"/>
              <a:t>V.a.</a:t>
            </a:r>
            <a:r>
              <a:rPr lang="en-US" dirty="0"/>
              <a:t> Agape Homes CDC</a:t>
            </a:r>
            <a:br>
              <a:rPr lang="en-US" dirty="0"/>
            </a:br>
            <a:r>
              <a:rPr lang="en-US" dirty="0"/>
              <a:t>(District D)</a:t>
            </a:r>
          </a:p>
        </p:txBody>
      </p:sp>
      <p:graphicFrame>
        <p:nvGraphicFramePr>
          <p:cNvPr id="4" name="Table 3">
            <a:extLst>
              <a:ext uri="{FF2B5EF4-FFF2-40B4-BE49-F238E27FC236}">
                <a16:creationId xmlns:a16="http://schemas.microsoft.com/office/drawing/2014/main" id="{C8D573AE-5D4B-4EB2-9CEF-36A79B37AADA}"/>
              </a:ext>
            </a:extLst>
          </p:cNvPr>
          <p:cNvGraphicFramePr>
            <a:graphicFrameLocks noGrp="1"/>
          </p:cNvGraphicFramePr>
          <p:nvPr>
            <p:extLst>
              <p:ext uri="{D42A27DB-BD31-4B8C-83A1-F6EECF244321}">
                <p14:modId xmlns:p14="http://schemas.microsoft.com/office/powerpoint/2010/main" val="1179956696"/>
              </p:ext>
            </p:extLst>
          </p:nvPr>
        </p:nvGraphicFramePr>
        <p:xfrm>
          <a:off x="471486" y="1214082"/>
          <a:ext cx="5936997" cy="3023000"/>
        </p:xfrm>
        <a:graphic>
          <a:graphicData uri="http://schemas.openxmlformats.org/drawingml/2006/table">
            <a:tbl>
              <a:tblPr firstRow="1" firstCol="1" bandRow="1">
                <a:tableStyleId>{5C22544A-7EE6-4342-B048-85BDC9FD1C3A}</a:tableStyleId>
              </a:tblPr>
              <a:tblGrid>
                <a:gridCol w="1379032">
                  <a:extLst>
                    <a:ext uri="{9D8B030D-6E8A-4147-A177-3AD203B41FA5}">
                      <a16:colId xmlns:a16="http://schemas.microsoft.com/office/drawing/2014/main" val="3404172163"/>
                    </a:ext>
                  </a:extLst>
                </a:gridCol>
                <a:gridCol w="1630349">
                  <a:extLst>
                    <a:ext uri="{9D8B030D-6E8A-4147-A177-3AD203B41FA5}">
                      <a16:colId xmlns:a16="http://schemas.microsoft.com/office/drawing/2014/main" val="3711406907"/>
                    </a:ext>
                  </a:extLst>
                </a:gridCol>
                <a:gridCol w="1306286">
                  <a:extLst>
                    <a:ext uri="{9D8B030D-6E8A-4147-A177-3AD203B41FA5}">
                      <a16:colId xmlns:a16="http://schemas.microsoft.com/office/drawing/2014/main" val="1528559712"/>
                    </a:ext>
                  </a:extLst>
                </a:gridCol>
                <a:gridCol w="1621330">
                  <a:extLst>
                    <a:ext uri="{9D8B030D-6E8A-4147-A177-3AD203B41FA5}">
                      <a16:colId xmlns:a16="http://schemas.microsoft.com/office/drawing/2014/main" val="4168642590"/>
                    </a:ext>
                  </a:extLst>
                </a:gridCol>
              </a:tblGrid>
              <a:tr h="226517">
                <a:tc>
                  <a:txBody>
                    <a:bodyPr/>
                    <a:lstStyle/>
                    <a:p>
                      <a:pPr marL="0" marR="0" algn="ctr">
                        <a:lnSpc>
                          <a:spcPct val="115000"/>
                        </a:lnSpc>
                        <a:spcBef>
                          <a:spcPts val="0"/>
                        </a:spcBef>
                        <a:spcAft>
                          <a:spcPts val="0"/>
                        </a:spcAft>
                        <a:tabLst>
                          <a:tab pos="182880" algn="l"/>
                        </a:tabLst>
                      </a:pPr>
                      <a:r>
                        <a:rPr lang="en-US" sz="1600" dirty="0">
                          <a:solidFill>
                            <a:schemeClr val="tx2">
                              <a:lumMod val="75000"/>
                            </a:schemeClr>
                          </a:solidFill>
                          <a:effectLst/>
                          <a:latin typeface="+mj-lt"/>
                        </a:rPr>
                        <a:t>Sources</a:t>
                      </a:r>
                      <a:endParaRPr lang="en-US" sz="1600" dirty="0">
                        <a:solidFill>
                          <a:schemeClr val="tx2">
                            <a:lumMod val="75000"/>
                          </a:schemeClr>
                        </a:solidFill>
                        <a:effectLst/>
                        <a:latin typeface="+mj-lt"/>
                        <a:ea typeface="Calibri" panose="020F0502020204030204" pitchFamily="34" charset="0"/>
                        <a:cs typeface="Times New Roman" panose="02020603050405020304" pitchFamily="18" charset="0"/>
                      </a:endParaRPr>
                    </a:p>
                  </a:txBody>
                  <a:tcPr marL="66998" marR="6699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15000"/>
                        </a:lnSpc>
                        <a:spcBef>
                          <a:spcPts val="0"/>
                        </a:spcBef>
                        <a:spcAft>
                          <a:spcPts val="0"/>
                        </a:spcAft>
                        <a:tabLst>
                          <a:tab pos="182880" algn="l"/>
                        </a:tabLst>
                      </a:pPr>
                      <a:r>
                        <a:rPr lang="en-US" sz="1600">
                          <a:solidFill>
                            <a:schemeClr val="tx2">
                              <a:lumMod val="75000"/>
                            </a:schemeClr>
                          </a:solidFill>
                          <a:effectLst/>
                          <a:latin typeface="+mj-lt"/>
                        </a:rPr>
                        <a:t>Amount</a:t>
                      </a:r>
                      <a:endParaRPr lang="en-US" sz="1600">
                        <a:solidFill>
                          <a:schemeClr val="tx2">
                            <a:lumMod val="75000"/>
                          </a:schemeClr>
                        </a:solidFill>
                        <a:effectLst/>
                        <a:latin typeface="+mj-lt"/>
                        <a:ea typeface="Calibri" panose="020F0502020204030204" pitchFamily="34" charset="0"/>
                        <a:cs typeface="Times New Roman" panose="02020603050405020304" pitchFamily="18" charset="0"/>
                      </a:endParaRPr>
                    </a:p>
                  </a:txBody>
                  <a:tcPr marL="66998" marR="6699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15000"/>
                        </a:lnSpc>
                        <a:spcBef>
                          <a:spcPts val="0"/>
                        </a:spcBef>
                        <a:spcAft>
                          <a:spcPts val="0"/>
                        </a:spcAft>
                        <a:tabLst>
                          <a:tab pos="182880" algn="l"/>
                        </a:tabLst>
                      </a:pPr>
                      <a:r>
                        <a:rPr lang="en-US" sz="1600">
                          <a:solidFill>
                            <a:schemeClr val="tx2">
                              <a:lumMod val="75000"/>
                            </a:schemeClr>
                          </a:solidFill>
                          <a:effectLst/>
                          <a:latin typeface="+mj-lt"/>
                        </a:rPr>
                        <a:t>Uses</a:t>
                      </a:r>
                      <a:endParaRPr lang="en-US" sz="1600">
                        <a:solidFill>
                          <a:schemeClr val="tx2">
                            <a:lumMod val="75000"/>
                          </a:schemeClr>
                        </a:solidFill>
                        <a:effectLst/>
                        <a:latin typeface="+mj-lt"/>
                        <a:ea typeface="Calibri" panose="020F0502020204030204" pitchFamily="34" charset="0"/>
                        <a:cs typeface="Times New Roman" panose="02020603050405020304" pitchFamily="18" charset="0"/>
                      </a:endParaRPr>
                    </a:p>
                  </a:txBody>
                  <a:tcPr marL="66998" marR="6699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15000"/>
                        </a:lnSpc>
                        <a:spcBef>
                          <a:spcPts val="0"/>
                        </a:spcBef>
                        <a:spcAft>
                          <a:spcPts val="0"/>
                        </a:spcAft>
                        <a:tabLst>
                          <a:tab pos="182880" algn="l"/>
                        </a:tabLst>
                      </a:pPr>
                      <a:r>
                        <a:rPr lang="en-US" sz="1600" dirty="0">
                          <a:solidFill>
                            <a:schemeClr val="tx2">
                              <a:lumMod val="75000"/>
                            </a:schemeClr>
                          </a:solidFill>
                          <a:effectLst/>
                          <a:latin typeface="+mj-lt"/>
                        </a:rPr>
                        <a:t>Amount</a:t>
                      </a:r>
                      <a:endParaRPr lang="en-US" sz="1600" dirty="0">
                        <a:solidFill>
                          <a:schemeClr val="tx2">
                            <a:lumMod val="75000"/>
                          </a:schemeClr>
                        </a:solidFill>
                        <a:effectLst/>
                        <a:latin typeface="+mj-lt"/>
                        <a:ea typeface="Calibri" panose="020F0502020204030204" pitchFamily="34" charset="0"/>
                        <a:cs typeface="Times New Roman" panose="02020603050405020304" pitchFamily="18" charset="0"/>
                      </a:endParaRPr>
                    </a:p>
                  </a:txBody>
                  <a:tcPr marL="66998" marR="6699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08802442"/>
                  </a:ext>
                </a:extLst>
              </a:tr>
              <a:tr h="474115">
                <a:tc>
                  <a:txBody>
                    <a:bodyPr/>
                    <a:lstStyle/>
                    <a:p>
                      <a:pPr marL="0" marR="0">
                        <a:lnSpc>
                          <a:spcPct val="115000"/>
                        </a:lnSpc>
                        <a:spcBef>
                          <a:spcPts val="0"/>
                        </a:spcBef>
                        <a:spcAft>
                          <a:spcPts val="0"/>
                        </a:spcAft>
                        <a:tabLst>
                          <a:tab pos="182880" algn="l"/>
                        </a:tabLst>
                      </a:pPr>
                      <a:r>
                        <a:rPr lang="en-US" sz="1600" b="0" dirty="0">
                          <a:solidFill>
                            <a:schemeClr val="tx2">
                              <a:lumMod val="75000"/>
                            </a:schemeClr>
                          </a:solidFill>
                          <a:effectLst/>
                          <a:latin typeface="+mj-lt"/>
                        </a:rPr>
                        <a:t>TIRZ – Bond (COH HCD)</a:t>
                      </a:r>
                      <a:endParaRPr lang="en-US" sz="1600" b="0" dirty="0">
                        <a:solidFill>
                          <a:schemeClr val="tx2">
                            <a:lumMod val="75000"/>
                          </a:schemeClr>
                        </a:solidFill>
                        <a:effectLst/>
                        <a:latin typeface="+mj-lt"/>
                        <a:ea typeface="Calibri" panose="020F0502020204030204" pitchFamily="34" charset="0"/>
                        <a:cs typeface="Times New Roman" panose="02020603050405020304" pitchFamily="18" charset="0"/>
                      </a:endParaRPr>
                    </a:p>
                  </a:txBody>
                  <a:tcPr marL="66998" marR="6699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r">
                        <a:lnSpc>
                          <a:spcPct val="115000"/>
                        </a:lnSpc>
                        <a:spcBef>
                          <a:spcPts val="0"/>
                        </a:spcBef>
                        <a:spcAft>
                          <a:spcPts val="0"/>
                        </a:spcAft>
                        <a:tabLst>
                          <a:tab pos="182880" algn="l"/>
                        </a:tabLst>
                      </a:pPr>
                      <a:r>
                        <a:rPr lang="en-US" sz="1600" dirty="0">
                          <a:solidFill>
                            <a:schemeClr val="tx2">
                              <a:lumMod val="75000"/>
                            </a:schemeClr>
                          </a:solidFill>
                          <a:effectLst/>
                          <a:latin typeface="+mj-lt"/>
                        </a:rPr>
                        <a:t>$2,190,000.00</a:t>
                      </a:r>
                      <a:endParaRPr lang="en-US" sz="1600" dirty="0">
                        <a:solidFill>
                          <a:schemeClr val="tx2">
                            <a:lumMod val="75000"/>
                          </a:schemeClr>
                        </a:solidFill>
                        <a:effectLst/>
                        <a:latin typeface="+mj-lt"/>
                        <a:ea typeface="Calibri" panose="020F0502020204030204" pitchFamily="34" charset="0"/>
                        <a:cs typeface="Times New Roman" panose="02020603050405020304" pitchFamily="18" charset="0"/>
                      </a:endParaRPr>
                    </a:p>
                  </a:txBody>
                  <a:tcPr marL="66998" marR="6699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nSpc>
                          <a:spcPct val="115000"/>
                        </a:lnSpc>
                        <a:spcBef>
                          <a:spcPts val="0"/>
                        </a:spcBef>
                        <a:spcAft>
                          <a:spcPts val="0"/>
                        </a:spcAft>
                        <a:tabLst>
                          <a:tab pos="182880" algn="l"/>
                        </a:tabLst>
                      </a:pPr>
                      <a:r>
                        <a:rPr lang="en-US" sz="1600">
                          <a:solidFill>
                            <a:schemeClr val="tx2">
                              <a:lumMod val="75000"/>
                            </a:schemeClr>
                          </a:solidFill>
                          <a:effectLst/>
                          <a:latin typeface="+mj-lt"/>
                        </a:rPr>
                        <a:t>Land Acquisition </a:t>
                      </a:r>
                      <a:endParaRPr lang="en-US" sz="1600">
                        <a:solidFill>
                          <a:schemeClr val="tx2">
                            <a:lumMod val="75000"/>
                          </a:schemeClr>
                        </a:solidFill>
                        <a:effectLst/>
                        <a:latin typeface="+mj-lt"/>
                        <a:ea typeface="Calibri" panose="020F0502020204030204" pitchFamily="34" charset="0"/>
                        <a:cs typeface="Times New Roman" panose="02020603050405020304" pitchFamily="18" charset="0"/>
                      </a:endParaRPr>
                    </a:p>
                  </a:txBody>
                  <a:tcPr marL="66998" marR="6699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r">
                        <a:lnSpc>
                          <a:spcPct val="115000"/>
                        </a:lnSpc>
                        <a:spcBef>
                          <a:spcPts val="0"/>
                        </a:spcBef>
                        <a:spcAft>
                          <a:spcPts val="0"/>
                        </a:spcAft>
                        <a:tabLst>
                          <a:tab pos="182880" algn="l"/>
                        </a:tabLst>
                      </a:pPr>
                      <a:r>
                        <a:rPr lang="en-US" sz="1600" dirty="0">
                          <a:solidFill>
                            <a:schemeClr val="tx2">
                              <a:lumMod val="75000"/>
                            </a:schemeClr>
                          </a:solidFill>
                          <a:effectLst/>
                          <a:latin typeface="+mj-lt"/>
                        </a:rPr>
                        <a:t>$7,361,700.00</a:t>
                      </a:r>
                      <a:endParaRPr lang="en-US" sz="1600" dirty="0">
                        <a:solidFill>
                          <a:schemeClr val="tx2">
                            <a:lumMod val="75000"/>
                          </a:schemeClr>
                        </a:solidFill>
                        <a:effectLst/>
                        <a:latin typeface="+mj-lt"/>
                        <a:ea typeface="Calibri" panose="020F0502020204030204" pitchFamily="34" charset="0"/>
                        <a:cs typeface="Times New Roman" panose="02020603050405020304" pitchFamily="18" charset="0"/>
                      </a:endParaRPr>
                    </a:p>
                  </a:txBody>
                  <a:tcPr marL="66998" marR="6699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175247475"/>
                  </a:ext>
                </a:extLst>
              </a:tr>
              <a:tr h="474115">
                <a:tc>
                  <a:txBody>
                    <a:bodyPr/>
                    <a:lstStyle/>
                    <a:p>
                      <a:pPr marL="0" marR="0">
                        <a:lnSpc>
                          <a:spcPct val="115000"/>
                        </a:lnSpc>
                        <a:spcBef>
                          <a:spcPts val="0"/>
                        </a:spcBef>
                        <a:spcAft>
                          <a:spcPts val="0"/>
                        </a:spcAft>
                        <a:tabLst>
                          <a:tab pos="182880" algn="l"/>
                        </a:tabLst>
                      </a:pPr>
                      <a:r>
                        <a:rPr lang="en-US" sz="1600" b="0" dirty="0">
                          <a:solidFill>
                            <a:schemeClr val="tx2">
                              <a:lumMod val="75000"/>
                            </a:schemeClr>
                          </a:solidFill>
                          <a:effectLst/>
                          <a:latin typeface="+mj-lt"/>
                        </a:rPr>
                        <a:t>Home Sales</a:t>
                      </a:r>
                      <a:endParaRPr lang="en-US" sz="1600" b="0" dirty="0">
                        <a:solidFill>
                          <a:schemeClr val="tx2">
                            <a:lumMod val="75000"/>
                          </a:schemeClr>
                        </a:solidFill>
                        <a:effectLst/>
                        <a:latin typeface="+mj-lt"/>
                        <a:ea typeface="Calibri" panose="020F0502020204030204" pitchFamily="34" charset="0"/>
                        <a:cs typeface="Times New Roman" panose="02020603050405020304" pitchFamily="18" charset="0"/>
                      </a:endParaRPr>
                    </a:p>
                  </a:txBody>
                  <a:tcPr marL="66998" marR="6699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r">
                        <a:lnSpc>
                          <a:spcPct val="115000"/>
                        </a:lnSpc>
                        <a:spcBef>
                          <a:spcPts val="0"/>
                        </a:spcBef>
                        <a:spcAft>
                          <a:spcPts val="0"/>
                        </a:spcAft>
                        <a:tabLst>
                          <a:tab pos="182880" algn="l"/>
                        </a:tabLst>
                      </a:pPr>
                      <a:r>
                        <a:rPr lang="en-US" sz="1600" dirty="0">
                          <a:solidFill>
                            <a:schemeClr val="tx2">
                              <a:lumMod val="75000"/>
                            </a:schemeClr>
                          </a:solidFill>
                          <a:effectLst/>
                          <a:latin typeface="+mj-lt"/>
                        </a:rPr>
                        <a:t>$18,399,930.80</a:t>
                      </a:r>
                      <a:endParaRPr lang="en-US" sz="1600" dirty="0">
                        <a:solidFill>
                          <a:schemeClr val="tx2">
                            <a:lumMod val="75000"/>
                          </a:schemeClr>
                        </a:solidFill>
                        <a:effectLst/>
                        <a:latin typeface="+mj-lt"/>
                        <a:ea typeface="Calibri" panose="020F0502020204030204" pitchFamily="34" charset="0"/>
                        <a:cs typeface="Times New Roman" panose="02020603050405020304" pitchFamily="18" charset="0"/>
                      </a:endParaRPr>
                    </a:p>
                  </a:txBody>
                  <a:tcPr marL="66998" marR="6699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nSpc>
                          <a:spcPct val="115000"/>
                        </a:lnSpc>
                        <a:spcBef>
                          <a:spcPts val="0"/>
                        </a:spcBef>
                        <a:spcAft>
                          <a:spcPts val="0"/>
                        </a:spcAft>
                        <a:tabLst>
                          <a:tab pos="182880" algn="l"/>
                        </a:tabLst>
                      </a:pPr>
                      <a:r>
                        <a:rPr lang="en-US" sz="1600" dirty="0">
                          <a:solidFill>
                            <a:schemeClr val="tx2">
                              <a:lumMod val="75000"/>
                            </a:schemeClr>
                          </a:solidFill>
                          <a:effectLst/>
                          <a:latin typeface="+mj-lt"/>
                        </a:rPr>
                        <a:t>Site Work</a:t>
                      </a:r>
                      <a:endParaRPr lang="en-US" sz="1600" dirty="0">
                        <a:solidFill>
                          <a:schemeClr val="tx2">
                            <a:lumMod val="75000"/>
                          </a:schemeClr>
                        </a:solidFill>
                        <a:effectLst/>
                        <a:latin typeface="+mj-lt"/>
                        <a:ea typeface="Calibri" panose="020F0502020204030204" pitchFamily="34" charset="0"/>
                        <a:cs typeface="Times New Roman" panose="02020603050405020304" pitchFamily="18" charset="0"/>
                      </a:endParaRPr>
                    </a:p>
                  </a:txBody>
                  <a:tcPr marL="66998" marR="6699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r">
                        <a:lnSpc>
                          <a:spcPct val="115000"/>
                        </a:lnSpc>
                        <a:spcBef>
                          <a:spcPts val="0"/>
                        </a:spcBef>
                        <a:spcAft>
                          <a:spcPts val="0"/>
                        </a:spcAft>
                        <a:tabLst>
                          <a:tab pos="182880" algn="l"/>
                        </a:tabLst>
                      </a:pPr>
                      <a:r>
                        <a:rPr lang="en-US" sz="1600" dirty="0">
                          <a:solidFill>
                            <a:schemeClr val="tx2">
                              <a:lumMod val="75000"/>
                            </a:schemeClr>
                          </a:solidFill>
                          <a:effectLst/>
                          <a:latin typeface="+mj-lt"/>
                        </a:rPr>
                        <a:t>$1,420,000.00</a:t>
                      </a:r>
                      <a:endParaRPr lang="en-US" sz="1600" dirty="0">
                        <a:solidFill>
                          <a:schemeClr val="tx2">
                            <a:lumMod val="75000"/>
                          </a:schemeClr>
                        </a:solidFill>
                        <a:effectLst/>
                        <a:latin typeface="+mj-lt"/>
                        <a:ea typeface="Calibri" panose="020F0502020204030204" pitchFamily="34" charset="0"/>
                        <a:cs typeface="Times New Roman" panose="02020603050405020304" pitchFamily="18" charset="0"/>
                      </a:endParaRPr>
                    </a:p>
                  </a:txBody>
                  <a:tcPr marL="66998" marR="6699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71222837"/>
                  </a:ext>
                </a:extLst>
              </a:tr>
              <a:tr h="546472">
                <a:tc>
                  <a:txBody>
                    <a:bodyPr/>
                    <a:lstStyle/>
                    <a:p>
                      <a:pPr marL="0" marR="0">
                        <a:lnSpc>
                          <a:spcPct val="115000"/>
                        </a:lnSpc>
                        <a:spcBef>
                          <a:spcPts val="0"/>
                        </a:spcBef>
                        <a:spcAft>
                          <a:spcPts val="0"/>
                        </a:spcAft>
                        <a:tabLst>
                          <a:tab pos="182880" algn="l"/>
                        </a:tabLst>
                      </a:pPr>
                      <a:r>
                        <a:rPr lang="en-US" sz="1600" b="0" dirty="0">
                          <a:solidFill>
                            <a:schemeClr val="tx2">
                              <a:lumMod val="75000"/>
                            </a:schemeClr>
                          </a:solidFill>
                          <a:effectLst/>
                          <a:latin typeface="+mj-lt"/>
                        </a:rPr>
                        <a:t>Land Subsidy</a:t>
                      </a:r>
                      <a:endParaRPr lang="en-US" sz="1600" b="0" dirty="0">
                        <a:solidFill>
                          <a:schemeClr val="tx2">
                            <a:lumMod val="75000"/>
                          </a:schemeClr>
                        </a:solidFill>
                        <a:effectLst/>
                        <a:latin typeface="+mj-lt"/>
                        <a:ea typeface="Calibri" panose="020F0502020204030204" pitchFamily="34" charset="0"/>
                        <a:cs typeface="Times New Roman" panose="02020603050405020304" pitchFamily="18" charset="0"/>
                      </a:endParaRPr>
                    </a:p>
                  </a:txBody>
                  <a:tcPr marL="66998" marR="6699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r">
                        <a:lnSpc>
                          <a:spcPct val="115000"/>
                        </a:lnSpc>
                        <a:spcBef>
                          <a:spcPts val="0"/>
                        </a:spcBef>
                        <a:spcAft>
                          <a:spcPts val="0"/>
                        </a:spcAft>
                        <a:tabLst>
                          <a:tab pos="182880" algn="l"/>
                        </a:tabLst>
                      </a:pPr>
                      <a:r>
                        <a:rPr lang="en-US" sz="1600" dirty="0">
                          <a:solidFill>
                            <a:schemeClr val="tx2">
                              <a:lumMod val="75000"/>
                            </a:schemeClr>
                          </a:solidFill>
                          <a:effectLst/>
                          <a:latin typeface="+mj-lt"/>
                        </a:rPr>
                        <a:t>$3,212,019.60</a:t>
                      </a:r>
                      <a:endParaRPr lang="en-US" sz="1600" dirty="0">
                        <a:solidFill>
                          <a:schemeClr val="tx2">
                            <a:lumMod val="75000"/>
                          </a:schemeClr>
                        </a:solidFill>
                        <a:effectLst/>
                        <a:latin typeface="+mj-lt"/>
                        <a:ea typeface="Calibri" panose="020F0502020204030204" pitchFamily="34" charset="0"/>
                        <a:cs typeface="Times New Roman" panose="02020603050405020304" pitchFamily="18" charset="0"/>
                      </a:endParaRPr>
                    </a:p>
                  </a:txBody>
                  <a:tcPr marL="66998" marR="6699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nSpc>
                          <a:spcPct val="115000"/>
                        </a:lnSpc>
                        <a:spcBef>
                          <a:spcPts val="0"/>
                        </a:spcBef>
                        <a:spcAft>
                          <a:spcPts val="0"/>
                        </a:spcAft>
                        <a:tabLst>
                          <a:tab pos="182880" algn="l"/>
                        </a:tabLst>
                      </a:pPr>
                      <a:r>
                        <a:rPr lang="en-US" sz="1600" dirty="0">
                          <a:solidFill>
                            <a:schemeClr val="tx2">
                              <a:lumMod val="75000"/>
                            </a:schemeClr>
                          </a:solidFill>
                          <a:effectLst/>
                          <a:latin typeface="+mj-lt"/>
                        </a:rPr>
                        <a:t>Hard Construction Costs</a:t>
                      </a:r>
                      <a:endParaRPr lang="en-US" sz="1600" dirty="0">
                        <a:solidFill>
                          <a:schemeClr val="tx2">
                            <a:lumMod val="75000"/>
                          </a:schemeClr>
                        </a:solidFill>
                        <a:effectLst/>
                        <a:latin typeface="+mj-lt"/>
                        <a:ea typeface="Calibri" panose="020F0502020204030204" pitchFamily="34" charset="0"/>
                        <a:cs typeface="Times New Roman" panose="02020603050405020304" pitchFamily="18" charset="0"/>
                      </a:endParaRPr>
                    </a:p>
                  </a:txBody>
                  <a:tcPr marL="66998" marR="6699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r">
                        <a:lnSpc>
                          <a:spcPct val="115000"/>
                        </a:lnSpc>
                        <a:spcBef>
                          <a:spcPts val="0"/>
                        </a:spcBef>
                        <a:spcAft>
                          <a:spcPts val="0"/>
                        </a:spcAft>
                        <a:tabLst>
                          <a:tab pos="182880" algn="l"/>
                        </a:tabLst>
                      </a:pPr>
                      <a:r>
                        <a:rPr lang="en-US" sz="1600" dirty="0">
                          <a:solidFill>
                            <a:schemeClr val="tx2">
                              <a:lumMod val="75000"/>
                            </a:schemeClr>
                          </a:solidFill>
                          <a:effectLst/>
                          <a:latin typeface="+mj-lt"/>
                        </a:rPr>
                        <a:t>$13,290,000.00</a:t>
                      </a:r>
                      <a:endParaRPr lang="en-US" sz="1600" dirty="0">
                        <a:solidFill>
                          <a:schemeClr val="tx2">
                            <a:lumMod val="75000"/>
                          </a:schemeClr>
                        </a:solidFill>
                        <a:effectLst/>
                        <a:latin typeface="+mj-lt"/>
                        <a:ea typeface="Calibri" panose="020F0502020204030204" pitchFamily="34" charset="0"/>
                        <a:cs typeface="Times New Roman" panose="02020603050405020304" pitchFamily="18" charset="0"/>
                      </a:endParaRPr>
                    </a:p>
                  </a:txBody>
                  <a:tcPr marL="66998" marR="6699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35986678"/>
                  </a:ext>
                </a:extLst>
              </a:tr>
              <a:tr h="401061">
                <a:tc>
                  <a:txBody>
                    <a:bodyPr/>
                    <a:lstStyle/>
                    <a:p>
                      <a:pPr marL="0" marR="0">
                        <a:lnSpc>
                          <a:spcPct val="115000"/>
                        </a:lnSpc>
                        <a:spcBef>
                          <a:spcPts val="0"/>
                        </a:spcBef>
                        <a:spcAft>
                          <a:spcPts val="0"/>
                        </a:spcAft>
                        <a:tabLst>
                          <a:tab pos="182880" algn="l"/>
                        </a:tabLst>
                      </a:pPr>
                      <a:r>
                        <a:rPr lang="en-US" sz="1600" b="0" dirty="0">
                          <a:solidFill>
                            <a:schemeClr val="tx2">
                              <a:lumMod val="75000"/>
                            </a:schemeClr>
                          </a:solidFill>
                          <a:effectLst/>
                          <a:latin typeface="+mj-lt"/>
                        </a:rPr>
                        <a:t> </a:t>
                      </a:r>
                      <a:endParaRPr lang="en-US" sz="1600" b="0" dirty="0">
                        <a:solidFill>
                          <a:schemeClr val="tx2">
                            <a:lumMod val="75000"/>
                          </a:schemeClr>
                        </a:solidFill>
                        <a:effectLst/>
                        <a:latin typeface="+mj-lt"/>
                        <a:ea typeface="Calibri" panose="020F0502020204030204" pitchFamily="34" charset="0"/>
                        <a:cs typeface="Times New Roman" panose="02020603050405020304" pitchFamily="18" charset="0"/>
                      </a:endParaRPr>
                    </a:p>
                  </a:txBody>
                  <a:tcPr marL="66998" marR="6699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r">
                        <a:lnSpc>
                          <a:spcPct val="115000"/>
                        </a:lnSpc>
                        <a:spcBef>
                          <a:spcPts val="0"/>
                        </a:spcBef>
                        <a:spcAft>
                          <a:spcPts val="0"/>
                        </a:spcAft>
                        <a:tabLst>
                          <a:tab pos="182880" algn="l"/>
                        </a:tabLst>
                      </a:pPr>
                      <a:r>
                        <a:rPr lang="en-US" sz="1600" dirty="0">
                          <a:solidFill>
                            <a:schemeClr val="tx2">
                              <a:lumMod val="75000"/>
                            </a:schemeClr>
                          </a:solidFill>
                          <a:effectLst/>
                          <a:latin typeface="+mj-lt"/>
                        </a:rPr>
                        <a:t> </a:t>
                      </a:r>
                      <a:endParaRPr lang="en-US" sz="1600" dirty="0">
                        <a:solidFill>
                          <a:schemeClr val="tx2">
                            <a:lumMod val="75000"/>
                          </a:schemeClr>
                        </a:solidFill>
                        <a:effectLst/>
                        <a:latin typeface="+mj-lt"/>
                        <a:ea typeface="Calibri" panose="020F0502020204030204" pitchFamily="34" charset="0"/>
                        <a:cs typeface="Times New Roman" panose="02020603050405020304" pitchFamily="18" charset="0"/>
                      </a:endParaRPr>
                    </a:p>
                  </a:txBody>
                  <a:tcPr marL="66998" marR="6699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nSpc>
                          <a:spcPct val="115000"/>
                        </a:lnSpc>
                        <a:spcBef>
                          <a:spcPts val="0"/>
                        </a:spcBef>
                        <a:spcAft>
                          <a:spcPts val="0"/>
                        </a:spcAft>
                        <a:tabLst>
                          <a:tab pos="182880" algn="l"/>
                        </a:tabLst>
                      </a:pPr>
                      <a:r>
                        <a:rPr lang="en-US" sz="1600" dirty="0">
                          <a:solidFill>
                            <a:schemeClr val="tx2">
                              <a:lumMod val="75000"/>
                            </a:schemeClr>
                          </a:solidFill>
                          <a:effectLst/>
                          <a:latin typeface="+mj-lt"/>
                        </a:rPr>
                        <a:t>Soft Cost</a:t>
                      </a:r>
                      <a:endParaRPr lang="en-US" sz="1600" dirty="0">
                        <a:solidFill>
                          <a:schemeClr val="tx2">
                            <a:lumMod val="75000"/>
                          </a:schemeClr>
                        </a:solidFill>
                        <a:effectLst/>
                        <a:latin typeface="+mj-lt"/>
                        <a:ea typeface="Calibri" panose="020F0502020204030204" pitchFamily="34" charset="0"/>
                        <a:cs typeface="Times New Roman" panose="02020603050405020304" pitchFamily="18" charset="0"/>
                      </a:endParaRPr>
                    </a:p>
                  </a:txBody>
                  <a:tcPr marL="66998" marR="6699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r">
                        <a:lnSpc>
                          <a:spcPct val="115000"/>
                        </a:lnSpc>
                        <a:spcBef>
                          <a:spcPts val="0"/>
                        </a:spcBef>
                        <a:spcAft>
                          <a:spcPts val="0"/>
                        </a:spcAft>
                        <a:tabLst>
                          <a:tab pos="182880" algn="l"/>
                        </a:tabLst>
                      </a:pPr>
                      <a:r>
                        <a:rPr lang="en-US" sz="1600" dirty="0">
                          <a:solidFill>
                            <a:schemeClr val="tx2">
                              <a:lumMod val="75000"/>
                            </a:schemeClr>
                          </a:solidFill>
                          <a:effectLst/>
                          <a:latin typeface="+mj-lt"/>
                        </a:rPr>
                        <a:t>$1,730.250.40</a:t>
                      </a:r>
                      <a:endParaRPr lang="en-US" sz="1600" dirty="0">
                        <a:solidFill>
                          <a:schemeClr val="tx2">
                            <a:lumMod val="75000"/>
                          </a:schemeClr>
                        </a:solidFill>
                        <a:effectLst/>
                        <a:latin typeface="+mj-lt"/>
                        <a:ea typeface="Calibri" panose="020F0502020204030204" pitchFamily="34" charset="0"/>
                        <a:cs typeface="Times New Roman" panose="02020603050405020304" pitchFamily="18" charset="0"/>
                      </a:endParaRPr>
                    </a:p>
                  </a:txBody>
                  <a:tcPr marL="66998" marR="6699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870404758"/>
                  </a:ext>
                </a:extLst>
              </a:tr>
              <a:tr h="474115">
                <a:tc>
                  <a:txBody>
                    <a:bodyPr/>
                    <a:lstStyle/>
                    <a:p>
                      <a:pPr marL="0" marR="0">
                        <a:lnSpc>
                          <a:spcPct val="115000"/>
                        </a:lnSpc>
                        <a:spcBef>
                          <a:spcPts val="0"/>
                        </a:spcBef>
                        <a:spcAft>
                          <a:spcPts val="0"/>
                        </a:spcAft>
                        <a:tabLst>
                          <a:tab pos="182880" algn="l"/>
                        </a:tabLst>
                      </a:pPr>
                      <a:r>
                        <a:rPr lang="en-US" sz="1600" b="0" dirty="0">
                          <a:solidFill>
                            <a:schemeClr val="tx2">
                              <a:lumMod val="75000"/>
                            </a:schemeClr>
                          </a:solidFill>
                          <a:effectLst/>
                          <a:latin typeface="+mj-lt"/>
                        </a:rPr>
                        <a:t>Total</a:t>
                      </a:r>
                      <a:endParaRPr lang="en-US" sz="1600" b="0" dirty="0">
                        <a:solidFill>
                          <a:schemeClr val="tx2">
                            <a:lumMod val="75000"/>
                          </a:schemeClr>
                        </a:solidFill>
                        <a:effectLst/>
                        <a:latin typeface="+mj-lt"/>
                        <a:ea typeface="Calibri" panose="020F0502020204030204" pitchFamily="34" charset="0"/>
                        <a:cs typeface="Times New Roman" panose="02020603050405020304" pitchFamily="18" charset="0"/>
                      </a:endParaRPr>
                    </a:p>
                  </a:txBody>
                  <a:tcPr marL="66998" marR="6699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r">
                        <a:lnSpc>
                          <a:spcPct val="115000"/>
                        </a:lnSpc>
                        <a:spcBef>
                          <a:spcPts val="0"/>
                        </a:spcBef>
                        <a:spcAft>
                          <a:spcPts val="0"/>
                        </a:spcAft>
                        <a:tabLst>
                          <a:tab pos="182880" algn="l"/>
                        </a:tabLst>
                      </a:pPr>
                      <a:r>
                        <a:rPr lang="en-US" sz="1600" dirty="0">
                          <a:solidFill>
                            <a:schemeClr val="tx2">
                              <a:lumMod val="75000"/>
                            </a:schemeClr>
                          </a:solidFill>
                          <a:effectLst/>
                          <a:latin typeface="+mj-lt"/>
                        </a:rPr>
                        <a:t>$23,801,950.40</a:t>
                      </a:r>
                      <a:endParaRPr lang="en-US" sz="1600" dirty="0">
                        <a:solidFill>
                          <a:schemeClr val="tx2">
                            <a:lumMod val="75000"/>
                          </a:schemeClr>
                        </a:solidFill>
                        <a:effectLst/>
                        <a:latin typeface="+mj-lt"/>
                        <a:ea typeface="Calibri" panose="020F0502020204030204" pitchFamily="34" charset="0"/>
                        <a:cs typeface="Times New Roman" panose="02020603050405020304" pitchFamily="18" charset="0"/>
                      </a:endParaRPr>
                    </a:p>
                  </a:txBody>
                  <a:tcPr marL="66998" marR="6699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nSpc>
                          <a:spcPct val="115000"/>
                        </a:lnSpc>
                        <a:spcBef>
                          <a:spcPts val="0"/>
                        </a:spcBef>
                        <a:spcAft>
                          <a:spcPts val="0"/>
                        </a:spcAft>
                        <a:tabLst>
                          <a:tab pos="182880" algn="l"/>
                        </a:tabLst>
                      </a:pPr>
                      <a:r>
                        <a:rPr lang="en-US" sz="1600">
                          <a:solidFill>
                            <a:schemeClr val="tx2">
                              <a:lumMod val="75000"/>
                            </a:schemeClr>
                          </a:solidFill>
                          <a:effectLst/>
                          <a:latin typeface="+mj-lt"/>
                        </a:rPr>
                        <a:t>Estimated Total </a:t>
                      </a:r>
                      <a:endParaRPr lang="en-US" sz="1600">
                        <a:solidFill>
                          <a:schemeClr val="tx2">
                            <a:lumMod val="75000"/>
                          </a:schemeClr>
                        </a:solidFill>
                        <a:effectLst/>
                        <a:latin typeface="+mj-lt"/>
                        <a:ea typeface="Calibri" panose="020F0502020204030204" pitchFamily="34" charset="0"/>
                        <a:cs typeface="Times New Roman" panose="02020603050405020304" pitchFamily="18" charset="0"/>
                      </a:endParaRPr>
                    </a:p>
                  </a:txBody>
                  <a:tcPr marL="66998" marR="6699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r">
                        <a:lnSpc>
                          <a:spcPct val="115000"/>
                        </a:lnSpc>
                        <a:spcBef>
                          <a:spcPts val="0"/>
                        </a:spcBef>
                        <a:spcAft>
                          <a:spcPts val="0"/>
                        </a:spcAft>
                        <a:tabLst>
                          <a:tab pos="182880" algn="l"/>
                        </a:tabLst>
                      </a:pPr>
                      <a:r>
                        <a:rPr lang="en-US" sz="1600" dirty="0">
                          <a:solidFill>
                            <a:schemeClr val="tx2">
                              <a:lumMod val="75000"/>
                            </a:schemeClr>
                          </a:solidFill>
                          <a:effectLst/>
                          <a:latin typeface="+mj-lt"/>
                        </a:rPr>
                        <a:t>$23,801.950.40</a:t>
                      </a:r>
                      <a:endParaRPr lang="en-US" sz="1600" dirty="0">
                        <a:solidFill>
                          <a:schemeClr val="tx2">
                            <a:lumMod val="75000"/>
                          </a:schemeClr>
                        </a:solidFill>
                        <a:effectLst/>
                        <a:latin typeface="+mj-lt"/>
                        <a:ea typeface="Calibri" panose="020F0502020204030204" pitchFamily="34" charset="0"/>
                        <a:cs typeface="Times New Roman" panose="02020603050405020304" pitchFamily="18" charset="0"/>
                      </a:endParaRPr>
                    </a:p>
                  </a:txBody>
                  <a:tcPr marL="66998" marR="6699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514986729"/>
                  </a:ext>
                </a:extLst>
              </a:tr>
            </a:tbl>
          </a:graphicData>
        </a:graphic>
      </p:graphicFrame>
    </p:spTree>
    <p:extLst>
      <p:ext uri="{BB962C8B-B14F-4D97-AF65-F5344CB8AC3E}">
        <p14:creationId xmlns:p14="http://schemas.microsoft.com/office/powerpoint/2010/main" val="1599800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7DDABFCB-2896-4B98-B845-10A8E90DD1DA}"/>
              </a:ext>
            </a:extLst>
          </p:cNvPr>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3" name="Title 2">
            <a:extLst>
              <a:ext uri="{FF2B5EF4-FFF2-40B4-BE49-F238E27FC236}">
                <a16:creationId xmlns:a16="http://schemas.microsoft.com/office/drawing/2014/main" id="{83A932DF-CAFD-44F1-ADC9-17A615FCEF2C}"/>
              </a:ext>
            </a:extLst>
          </p:cNvPr>
          <p:cNvSpPr>
            <a:spLocks noGrp="1"/>
          </p:cNvSpPr>
          <p:nvPr>
            <p:ph type="title"/>
          </p:nvPr>
        </p:nvSpPr>
        <p:spPr>
          <a:xfrm>
            <a:off x="368833" y="205979"/>
            <a:ext cx="6293223" cy="716105"/>
          </a:xfrm>
        </p:spPr>
        <p:txBody>
          <a:bodyPr lIns="91440" tIns="45720" rIns="91440" bIns="45720" anchor="t"/>
          <a:lstStyle/>
          <a:p>
            <a:r>
              <a:rPr lang="en-US" dirty="0">
                <a:latin typeface="Arial"/>
                <a:cs typeface="Arial"/>
              </a:rPr>
              <a:t>II. Substantial Amendment to the 2019 Annual Action Plan (All Districts)</a:t>
            </a:r>
          </a:p>
        </p:txBody>
      </p:sp>
      <p:sp>
        <p:nvSpPr>
          <p:cNvPr id="5" name="TextBox 4">
            <a:extLst>
              <a:ext uri="{FF2B5EF4-FFF2-40B4-BE49-F238E27FC236}">
                <a16:creationId xmlns:a16="http://schemas.microsoft.com/office/drawing/2014/main" id="{0B1275DF-51CA-4CBF-B01B-95830E72B398}"/>
              </a:ext>
            </a:extLst>
          </p:cNvPr>
          <p:cNvSpPr txBox="1"/>
          <p:nvPr/>
        </p:nvSpPr>
        <p:spPr>
          <a:xfrm>
            <a:off x="499462" y="1146645"/>
            <a:ext cx="5763025" cy="3108543"/>
          </a:xfrm>
          <a:prstGeom prst="rect">
            <a:avLst/>
          </a:prstGeom>
          <a:noFill/>
        </p:spPr>
        <p:txBody>
          <a:bodyPr wrap="square">
            <a:spAutoFit/>
          </a:bodyPr>
          <a:lstStyle/>
          <a:p>
            <a:pPr marL="0" marR="0" algn="just">
              <a:spcBef>
                <a:spcPts val="0"/>
              </a:spcBef>
              <a:spcAft>
                <a:spcPts val="0"/>
              </a:spcAft>
            </a:pPr>
            <a:r>
              <a:rPr lang="en-US" sz="2000" dirty="0">
                <a:solidFill>
                  <a:schemeClr val="tx2">
                    <a:lumMod val="75000"/>
                  </a:schemeClr>
                </a:solidFill>
                <a:effectLst/>
                <a:latin typeface="Arial" panose="020B0604020202020204" pitchFamily="34" charset="0"/>
                <a:ea typeface="Calibri" panose="020F0502020204030204" pitchFamily="34" charset="0"/>
                <a:cs typeface="Arial" panose="020B0604020202020204" pitchFamily="34" charset="0"/>
              </a:rPr>
              <a:t>In accordance with HUD’s Citizen Participation Plan regulations, the City is required to amend components of its Consolidated Plan/Annual Action Plan for a variety of reasons, </a:t>
            </a:r>
          </a:p>
          <a:p>
            <a:pPr marL="0" marR="0" algn="just">
              <a:spcBef>
                <a:spcPts val="0"/>
              </a:spcBef>
              <a:spcAft>
                <a:spcPts val="0"/>
              </a:spcAft>
            </a:pPr>
            <a:endParaRPr lang="en-US" sz="800" dirty="0">
              <a:solidFill>
                <a:schemeClr val="tx2">
                  <a:lumMod val="75000"/>
                </a:schemeClr>
              </a:solidFill>
              <a:latin typeface="Arial" panose="020B0604020202020204" pitchFamily="34" charset="0"/>
              <a:ea typeface="Calibri" panose="020F0502020204030204" pitchFamily="34" charset="0"/>
              <a:cs typeface="Arial" panose="020B0604020202020204" pitchFamily="34" charset="0"/>
            </a:endParaRPr>
          </a:p>
          <a:p>
            <a:pPr marL="0" marR="0" algn="just">
              <a:spcBef>
                <a:spcPts val="0"/>
              </a:spcBef>
              <a:spcAft>
                <a:spcPts val="0"/>
              </a:spcAft>
            </a:pPr>
            <a:r>
              <a:rPr lang="en-US" sz="2000" dirty="0">
                <a:solidFill>
                  <a:schemeClr val="tx2">
                    <a:lumMod val="75000"/>
                  </a:schemeClr>
                </a:solidFill>
                <a:latin typeface="Arial" panose="020B0604020202020204" pitchFamily="34" charset="0"/>
                <a:ea typeface="Calibri" panose="020F0502020204030204" pitchFamily="34" charset="0"/>
                <a:cs typeface="Arial" panose="020B0604020202020204" pitchFamily="34" charset="0"/>
              </a:rPr>
              <a:t>I</a:t>
            </a:r>
            <a:r>
              <a:rPr lang="en-US" sz="2000" dirty="0">
                <a:solidFill>
                  <a:schemeClr val="tx2">
                    <a:lumMod val="75000"/>
                  </a:schemeClr>
                </a:solidFill>
                <a:effectLst/>
                <a:latin typeface="Arial" panose="020B0604020202020204" pitchFamily="34" charset="0"/>
                <a:ea typeface="Calibri" panose="020F0502020204030204" pitchFamily="34" charset="0"/>
                <a:cs typeface="Arial" panose="020B0604020202020204" pitchFamily="34" charset="0"/>
              </a:rPr>
              <a:t>ncluding when a reallocation of funds increases or decreases the budget of an activity by more than 25% or</a:t>
            </a:r>
          </a:p>
          <a:p>
            <a:pPr marL="0" marR="0" algn="just">
              <a:spcBef>
                <a:spcPts val="0"/>
              </a:spcBef>
              <a:spcAft>
                <a:spcPts val="0"/>
              </a:spcAft>
            </a:pPr>
            <a:endParaRPr lang="en-US" sz="800" dirty="0">
              <a:solidFill>
                <a:schemeClr val="tx2">
                  <a:lumMod val="75000"/>
                </a:schemeClr>
              </a:solidFill>
              <a:latin typeface="Arial" panose="020B0604020202020204" pitchFamily="34" charset="0"/>
              <a:ea typeface="Calibri" panose="020F0502020204030204" pitchFamily="34" charset="0"/>
              <a:cs typeface="Arial" panose="020B0604020202020204" pitchFamily="34" charset="0"/>
            </a:endParaRPr>
          </a:p>
          <a:p>
            <a:pPr marL="0" marR="0" algn="just">
              <a:spcBef>
                <a:spcPts val="0"/>
              </a:spcBef>
              <a:spcAft>
                <a:spcPts val="0"/>
              </a:spcAft>
            </a:pPr>
            <a:r>
              <a:rPr lang="en-US" sz="2000" dirty="0">
                <a:solidFill>
                  <a:schemeClr val="tx2">
                    <a:lumMod val="75000"/>
                  </a:schemeClr>
                </a:solidFill>
                <a:effectLst/>
                <a:latin typeface="Arial" panose="020B0604020202020204" pitchFamily="34" charset="0"/>
                <a:ea typeface="Calibri" panose="020F0502020204030204" pitchFamily="34" charset="0"/>
                <a:cs typeface="Arial" panose="020B0604020202020204" pitchFamily="34" charset="0"/>
              </a:rPr>
              <a:t>When an activity is added or deleted in the Plan(s).</a:t>
            </a:r>
            <a:endParaRPr lang="en-US" sz="2000" dirty="0">
              <a:solidFill>
                <a:schemeClr val="tx2">
                  <a:lumMod val="75000"/>
                </a:schemeClr>
              </a:solidFill>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860849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0DE9FFC7-E0BD-43D7-A33C-57CBAA9E70AF}"/>
              </a:ext>
            </a:extLst>
          </p:cNvPr>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8958A378-247D-4C03-B49A-6D72E1AB055E}"/>
              </a:ext>
            </a:extLst>
          </p:cNvPr>
          <p:cNvSpPr txBox="1"/>
          <p:nvPr/>
        </p:nvSpPr>
        <p:spPr>
          <a:xfrm>
            <a:off x="430788" y="1072220"/>
            <a:ext cx="6058378" cy="3416320"/>
          </a:xfrm>
          <a:prstGeom prst="rect">
            <a:avLst/>
          </a:prstGeom>
          <a:noFill/>
        </p:spPr>
        <p:txBody>
          <a:bodyPr wrap="square">
            <a:spAutoFit/>
          </a:bodyPr>
          <a:lstStyle/>
          <a:p>
            <a:pPr algn="just"/>
            <a:r>
              <a:rPr lang="en-US" sz="2000" dirty="0">
                <a:solidFill>
                  <a:schemeClr val="tx2">
                    <a:lumMod val="75000"/>
                  </a:schemeClr>
                </a:solidFill>
                <a:effectLst/>
                <a:latin typeface="Arial" panose="020B0604020202020204" pitchFamily="34" charset="0"/>
                <a:ea typeface="Times New Roman" panose="02020603050405020304" pitchFamily="18" charset="0"/>
                <a:cs typeface="Times New Roman" panose="02020603050405020304" pitchFamily="18" charset="0"/>
              </a:rPr>
              <a:t>An Ordinance authorizing </a:t>
            </a:r>
            <a:r>
              <a:rPr lang="en-US" sz="2000" dirty="0">
                <a:solidFill>
                  <a:schemeClr val="tx2">
                    <a:lumMod val="75000"/>
                  </a:schemeClr>
                </a:solidFill>
                <a:latin typeface="Arial" panose="020B0604020202020204" pitchFamily="34" charset="0"/>
                <a:ea typeface="Times New Roman" panose="02020603050405020304" pitchFamily="18" charset="0"/>
                <a:cs typeface="Times New Roman" panose="02020603050405020304" pitchFamily="18" charset="0"/>
              </a:rPr>
              <a:t>a Loan</a:t>
            </a:r>
            <a:r>
              <a:rPr lang="en-US" sz="2000" dirty="0">
                <a:solidFill>
                  <a:schemeClr val="tx2">
                    <a:lumMod val="75000"/>
                  </a:schemeClr>
                </a:solidFill>
                <a:effectLst/>
                <a:latin typeface="Arial" panose="020B0604020202020204" pitchFamily="34" charset="0"/>
                <a:ea typeface="Times New Roman" panose="02020603050405020304" pitchFamily="18" charset="0"/>
                <a:cs typeface="Times New Roman" panose="02020603050405020304" pitchFamily="18" charset="0"/>
              </a:rPr>
              <a:t> Agreement between the City of Houston </a:t>
            </a:r>
            <a:r>
              <a:rPr lang="en-US" sz="2000" dirty="0">
                <a:solidFill>
                  <a:schemeClr val="tx2">
                    <a:lumMod val="75000"/>
                  </a:schemeClr>
                </a:solidFill>
                <a:latin typeface="Arial" panose="020B0604020202020204" pitchFamily="34" charset="0"/>
                <a:ea typeface="Times New Roman" panose="02020603050405020304" pitchFamily="18" charset="0"/>
                <a:cs typeface="Times New Roman" panose="02020603050405020304" pitchFamily="18" charset="0"/>
              </a:rPr>
              <a:t>HCDD Large Tract Division’s Affordable Home Development Program (AHDP) </a:t>
            </a:r>
            <a:r>
              <a:rPr lang="en-US" sz="2000" dirty="0">
                <a:solidFill>
                  <a:schemeClr val="tx2">
                    <a:lumMod val="75000"/>
                  </a:schemeClr>
                </a:solidFill>
                <a:effectLst/>
                <a:latin typeface="Arial" panose="020B0604020202020204" pitchFamily="34" charset="0"/>
                <a:ea typeface="Times New Roman" panose="02020603050405020304" pitchFamily="18" charset="0"/>
                <a:cs typeface="Times New Roman" panose="02020603050405020304" pitchFamily="18" charset="0"/>
              </a:rPr>
              <a:t>and </a:t>
            </a:r>
            <a:r>
              <a:rPr lang="en-US" sz="2000" dirty="0">
                <a:solidFill>
                  <a:schemeClr val="tx2">
                    <a:lumMod val="75000"/>
                  </a:schemeClr>
                </a:solidFill>
                <a:effectLst/>
                <a:latin typeface="Arial" panose="020B0604020202020204" pitchFamily="34" charset="0"/>
                <a:ea typeface="Times New Roman" panose="02020603050405020304" pitchFamily="18" charset="0"/>
              </a:rPr>
              <a:t>RZ Enterprises USA dba Oracle City Homes LLC,</a:t>
            </a:r>
          </a:p>
          <a:p>
            <a:pPr algn="just"/>
            <a:endParaRPr lang="en-US" sz="800" dirty="0">
              <a:solidFill>
                <a:schemeClr val="tx2">
                  <a:lumMod val="75000"/>
                </a:schemeClr>
              </a:solidFill>
              <a:latin typeface="Arial" panose="020B0604020202020204" pitchFamily="34" charset="0"/>
              <a:ea typeface="Times New Roman" panose="02020603050405020304" pitchFamily="18" charset="0"/>
              <a:cs typeface="Times New Roman" panose="02020603050405020304" pitchFamily="18" charset="0"/>
            </a:endParaRPr>
          </a:p>
          <a:p>
            <a:pPr algn="just"/>
            <a:r>
              <a:rPr lang="en-US" sz="2000" dirty="0">
                <a:solidFill>
                  <a:schemeClr val="tx2">
                    <a:lumMod val="75000"/>
                  </a:schemeClr>
                </a:solidFill>
                <a:latin typeface="Arial" panose="020B0604020202020204" pitchFamily="34" charset="0"/>
                <a:ea typeface="Times New Roman" panose="02020603050405020304" pitchFamily="18" charset="0"/>
                <a:cs typeface="Times New Roman" panose="02020603050405020304" pitchFamily="18" charset="0"/>
              </a:rPr>
              <a:t>Pr</a:t>
            </a:r>
            <a:r>
              <a:rPr lang="en-US" sz="2000" dirty="0">
                <a:solidFill>
                  <a:schemeClr val="tx2">
                    <a:lumMod val="75000"/>
                  </a:schemeClr>
                </a:solidFill>
                <a:effectLst/>
                <a:latin typeface="Arial" panose="020B0604020202020204" pitchFamily="34" charset="0"/>
                <a:ea typeface="Times New Roman" panose="02020603050405020304" pitchFamily="18" charset="0"/>
                <a:cs typeface="Times New Roman" panose="02020603050405020304" pitchFamily="18" charset="0"/>
              </a:rPr>
              <a:t>oviding </a:t>
            </a:r>
            <a:r>
              <a:rPr lang="en-US" sz="2000" dirty="0">
                <a:solidFill>
                  <a:schemeClr val="tx2">
                    <a:lumMod val="75000"/>
                  </a:schemeClr>
                </a:solidFill>
                <a:effectLst/>
                <a:latin typeface="Arial" panose="020B0604020202020204" pitchFamily="34" charset="0"/>
                <a:ea typeface="Times New Roman" panose="02020603050405020304" pitchFamily="18" charset="0"/>
              </a:rPr>
              <a:t>$7,980,000.00 in </a:t>
            </a:r>
            <a:r>
              <a:rPr lang="en-US" sz="2000" dirty="0">
                <a:solidFill>
                  <a:schemeClr val="tx2">
                    <a:lumMod val="75000"/>
                  </a:schemeClr>
                </a:solidFill>
                <a:effectLst/>
                <a:latin typeface="Arial" panose="020B0604020202020204" pitchFamily="34" charset="0"/>
                <a:ea typeface="Arial" panose="020B0604020202020204" pitchFamily="34" charset="0"/>
                <a:cs typeface="Times New Roman" panose="02020603050405020304" pitchFamily="18" charset="0"/>
              </a:rPr>
              <a:t>Uptown TIRZ Series 2021 Affordable Homes Funds,</a:t>
            </a:r>
            <a:r>
              <a:rPr lang="en-US" sz="2000" dirty="0">
                <a:solidFill>
                  <a:schemeClr val="tx2">
                    <a:lumMod val="75000"/>
                  </a:schemeClr>
                </a:solidFill>
                <a:latin typeface="Arial" panose="020B0604020202020204" pitchFamily="34" charset="0"/>
                <a:ea typeface="Arial" panose="020B0604020202020204" pitchFamily="34" charset="0"/>
                <a:cs typeface="Times New Roman" panose="02020603050405020304" pitchFamily="18" charset="0"/>
              </a:rPr>
              <a:t> for </a:t>
            </a:r>
            <a:r>
              <a:rPr lang="en-US" sz="2000" dirty="0">
                <a:solidFill>
                  <a:schemeClr val="tx2">
                    <a:lumMod val="75000"/>
                  </a:schemeClr>
                </a:solidFill>
                <a:latin typeface="Arial" panose="020B0604020202020204" pitchFamily="34" charset="0"/>
                <a:ea typeface="Times New Roman" panose="02020603050405020304" pitchFamily="18" charset="0"/>
                <a:cs typeface="Times New Roman" panose="02020603050405020304" pitchFamily="18" charset="0"/>
              </a:rPr>
              <a:t>infrastructure development </a:t>
            </a:r>
            <a:r>
              <a:rPr lang="en-US" sz="2000" dirty="0">
                <a:solidFill>
                  <a:schemeClr val="tx2">
                    <a:lumMod val="75000"/>
                  </a:schemeClr>
                </a:solidFill>
                <a:effectLst/>
                <a:latin typeface="Arial" panose="020B0604020202020204" pitchFamily="34" charset="0"/>
                <a:ea typeface="Times New Roman" panose="02020603050405020304" pitchFamily="18" charset="0"/>
                <a:cs typeface="Times New Roman" panose="02020603050405020304" pitchFamily="18" charset="0"/>
              </a:rPr>
              <a:t>at three sites in Acres Homes,</a:t>
            </a:r>
          </a:p>
          <a:p>
            <a:pPr algn="just"/>
            <a:endParaRPr lang="en-US" sz="800" dirty="0">
              <a:solidFill>
                <a:schemeClr val="tx2">
                  <a:lumMod val="75000"/>
                </a:schemeClr>
              </a:solidFill>
              <a:latin typeface="Arial" panose="020B0604020202020204" pitchFamily="34" charset="0"/>
              <a:ea typeface="Times New Roman" panose="02020603050405020304" pitchFamily="18" charset="0"/>
              <a:cs typeface="Times New Roman" panose="02020603050405020304" pitchFamily="18" charset="0"/>
            </a:endParaRPr>
          </a:p>
          <a:p>
            <a:pPr algn="just"/>
            <a:r>
              <a:rPr lang="en-US" sz="2000" dirty="0">
                <a:solidFill>
                  <a:schemeClr val="tx2">
                    <a:lumMod val="75000"/>
                  </a:schemeClr>
                </a:solidFill>
                <a:effectLst/>
                <a:latin typeface="Arial" panose="020B0604020202020204" pitchFamily="34" charset="0"/>
                <a:ea typeface="Times New Roman" panose="02020603050405020304" pitchFamily="18" charset="0"/>
                <a:cs typeface="Times New Roman" panose="02020603050405020304" pitchFamily="18" charset="0"/>
              </a:rPr>
              <a:t>To increase homeownership opportunities for households </a:t>
            </a:r>
            <a:r>
              <a:rPr lang="en-US" sz="2000" dirty="0">
                <a:solidFill>
                  <a:schemeClr val="tx2">
                    <a:lumMod val="75000"/>
                  </a:schemeClr>
                </a:solidFill>
                <a:latin typeface="Arial" panose="020B0604020202020204" pitchFamily="34" charset="0"/>
                <a:ea typeface="Times New Roman" panose="02020603050405020304" pitchFamily="18" charset="0"/>
                <a:cs typeface="Times New Roman" panose="02020603050405020304" pitchFamily="18" charset="0"/>
              </a:rPr>
              <a:t>between</a:t>
            </a:r>
            <a:r>
              <a:rPr lang="en-US" sz="2000" dirty="0">
                <a:solidFill>
                  <a:schemeClr val="tx2">
                    <a:lumMod val="75000"/>
                  </a:schemeClr>
                </a:solidFill>
                <a:effectLst/>
                <a:latin typeface="Arial" panose="020B0604020202020204" pitchFamily="34" charset="0"/>
                <a:ea typeface="Times New Roman" panose="02020603050405020304" pitchFamily="18" charset="0"/>
                <a:cs typeface="Times New Roman" panose="02020603050405020304" pitchFamily="18" charset="0"/>
              </a:rPr>
              <a:t> 60% and 120% AMI. </a:t>
            </a:r>
            <a:endParaRPr lang="en-US" sz="2000" dirty="0">
              <a:solidFill>
                <a:schemeClr val="tx2">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Title 2">
            <a:extLst>
              <a:ext uri="{FF2B5EF4-FFF2-40B4-BE49-F238E27FC236}">
                <a16:creationId xmlns:a16="http://schemas.microsoft.com/office/drawing/2014/main" id="{0CDEC057-80A4-479D-9B19-3DF1634B5C13}"/>
              </a:ext>
            </a:extLst>
          </p:cNvPr>
          <p:cNvSpPr>
            <a:spLocks noGrp="1"/>
          </p:cNvSpPr>
          <p:nvPr>
            <p:ph type="title"/>
          </p:nvPr>
        </p:nvSpPr>
        <p:spPr>
          <a:xfrm>
            <a:off x="368834" y="230521"/>
            <a:ext cx="6208218" cy="875980"/>
          </a:xfrm>
        </p:spPr>
        <p:txBody>
          <a:bodyPr/>
          <a:lstStyle/>
          <a:p>
            <a:r>
              <a:rPr lang="en-US" dirty="0" err="1"/>
              <a:t>V.b.</a:t>
            </a:r>
            <a:r>
              <a:rPr lang="en-US" dirty="0"/>
              <a:t> Oracle Mansfield Development  </a:t>
            </a:r>
            <a:br>
              <a:rPr lang="en-US" dirty="0"/>
            </a:br>
            <a:r>
              <a:rPr lang="en-US" dirty="0"/>
              <a:t>(District B)</a:t>
            </a:r>
          </a:p>
        </p:txBody>
      </p:sp>
    </p:spTree>
    <p:extLst>
      <p:ext uri="{BB962C8B-B14F-4D97-AF65-F5344CB8AC3E}">
        <p14:creationId xmlns:p14="http://schemas.microsoft.com/office/powerpoint/2010/main" val="4598384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0DE9FFC7-E0BD-43D7-A33C-57CBAA9E70AF}"/>
              </a:ext>
            </a:extLst>
          </p:cNvPr>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3" name="Title 2">
            <a:extLst>
              <a:ext uri="{FF2B5EF4-FFF2-40B4-BE49-F238E27FC236}">
                <a16:creationId xmlns:a16="http://schemas.microsoft.com/office/drawing/2014/main" id="{83A932DF-CAFD-44F1-ADC9-17A615FCEF2C}"/>
              </a:ext>
            </a:extLst>
          </p:cNvPr>
          <p:cNvSpPr>
            <a:spLocks noGrp="1"/>
          </p:cNvSpPr>
          <p:nvPr>
            <p:ph type="title"/>
          </p:nvPr>
        </p:nvSpPr>
        <p:spPr>
          <a:xfrm>
            <a:off x="384202" y="253574"/>
            <a:ext cx="6192850" cy="814508"/>
          </a:xfrm>
        </p:spPr>
        <p:txBody>
          <a:bodyPr/>
          <a:lstStyle/>
          <a:p>
            <a:r>
              <a:rPr lang="en-US" dirty="0" err="1"/>
              <a:t>V.b.</a:t>
            </a:r>
            <a:r>
              <a:rPr lang="en-US" dirty="0"/>
              <a:t> Oracle Mansfield Development  </a:t>
            </a:r>
            <a:br>
              <a:rPr lang="en-US" dirty="0"/>
            </a:br>
            <a:r>
              <a:rPr lang="en-US" dirty="0"/>
              <a:t>(District B)</a:t>
            </a:r>
          </a:p>
        </p:txBody>
      </p:sp>
      <p:sp>
        <p:nvSpPr>
          <p:cNvPr id="5" name="TextBox 4">
            <a:extLst>
              <a:ext uri="{FF2B5EF4-FFF2-40B4-BE49-F238E27FC236}">
                <a16:creationId xmlns:a16="http://schemas.microsoft.com/office/drawing/2014/main" id="{8F7364AD-2D08-4C9A-8C25-3C1DA6820921}"/>
              </a:ext>
            </a:extLst>
          </p:cNvPr>
          <p:cNvSpPr txBox="1"/>
          <p:nvPr/>
        </p:nvSpPr>
        <p:spPr>
          <a:xfrm>
            <a:off x="445674" y="1247287"/>
            <a:ext cx="5939758" cy="2554545"/>
          </a:xfrm>
          <a:prstGeom prst="rect">
            <a:avLst/>
          </a:prstGeom>
          <a:noFill/>
        </p:spPr>
        <p:txBody>
          <a:bodyPr wrap="square">
            <a:spAutoFit/>
          </a:bodyPr>
          <a:lstStyle/>
          <a:p>
            <a:pPr algn="just"/>
            <a:r>
              <a:rPr lang="en-US" sz="2000" dirty="0">
                <a:solidFill>
                  <a:schemeClr val="tx2">
                    <a:lumMod val="75000"/>
                  </a:schemeClr>
                </a:solidFill>
                <a:effectLst/>
                <a:latin typeface="Arial" panose="020B0604020202020204" pitchFamily="34" charset="0"/>
                <a:ea typeface="Times New Roman" panose="02020603050405020304" pitchFamily="18" charset="0"/>
              </a:rPr>
              <a:t>The proposed Oracle Mansfield developments will be located </a:t>
            </a:r>
            <a:r>
              <a:rPr lang="en-US" sz="2000" dirty="0">
                <a:solidFill>
                  <a:schemeClr val="tx2">
                    <a:lumMod val="75000"/>
                  </a:schemeClr>
                </a:solidFill>
                <a:latin typeface="Arial" panose="020B0604020202020204" pitchFamily="34" charset="0"/>
                <a:ea typeface="Times New Roman" panose="02020603050405020304" pitchFamily="18" charset="0"/>
              </a:rPr>
              <a:t>in the Acres Homes Complete Community at the following locations</a:t>
            </a:r>
            <a:r>
              <a:rPr lang="en-US" sz="2000" dirty="0">
                <a:solidFill>
                  <a:schemeClr val="tx2">
                    <a:lumMod val="75000"/>
                  </a:schemeClr>
                </a:solidFill>
                <a:effectLst/>
                <a:latin typeface="Arial" panose="020B0604020202020204" pitchFamily="34" charset="0"/>
                <a:ea typeface="Times New Roman" panose="02020603050405020304" pitchFamily="18" charset="0"/>
              </a:rPr>
              <a:t>:</a:t>
            </a:r>
          </a:p>
          <a:p>
            <a:pPr algn="just"/>
            <a:endParaRPr lang="en-US" sz="2000" dirty="0">
              <a:solidFill>
                <a:schemeClr val="tx2">
                  <a:lumMod val="75000"/>
                </a:schemeClr>
              </a:solidFill>
              <a:latin typeface="Arial" panose="020B0604020202020204" pitchFamily="34" charset="0"/>
              <a:ea typeface="Times New Roman" panose="02020603050405020304" pitchFamily="18" charset="0"/>
            </a:endParaRPr>
          </a:p>
          <a:p>
            <a:pPr marL="285750" indent="-285750">
              <a:buFont typeface="Arial" panose="020B0604020202020204" pitchFamily="34" charset="0"/>
              <a:buChar char="•"/>
            </a:pPr>
            <a:r>
              <a:rPr lang="en-US" sz="2000" dirty="0">
                <a:solidFill>
                  <a:schemeClr val="tx2">
                    <a:lumMod val="75000"/>
                  </a:schemeClr>
                </a:solidFill>
                <a:effectLst/>
                <a:latin typeface="Arial" panose="020B0604020202020204" pitchFamily="34" charset="0"/>
                <a:ea typeface="Times New Roman" panose="02020603050405020304" pitchFamily="18" charset="0"/>
              </a:rPr>
              <a:t>1538-1658 W. Tidwell Street, Houston TX 77091</a:t>
            </a:r>
          </a:p>
          <a:p>
            <a:pPr marL="285750" indent="-285750" algn="just">
              <a:buFont typeface="Arial" panose="020B0604020202020204" pitchFamily="34" charset="0"/>
              <a:buChar char="•"/>
            </a:pPr>
            <a:r>
              <a:rPr lang="en-US" sz="2000" dirty="0">
                <a:solidFill>
                  <a:schemeClr val="tx2">
                    <a:lumMod val="75000"/>
                  </a:schemeClr>
                </a:solidFill>
                <a:effectLst/>
                <a:latin typeface="Arial" panose="020B0604020202020204" pitchFamily="34" charset="0"/>
                <a:ea typeface="Times New Roman" panose="02020603050405020304" pitchFamily="18" charset="0"/>
              </a:rPr>
              <a:t>0 Mansfield Road, Houston TX 77091</a:t>
            </a:r>
          </a:p>
          <a:p>
            <a:pPr marL="285750" indent="-285750" algn="just">
              <a:buFont typeface="Arial" panose="020B0604020202020204" pitchFamily="34" charset="0"/>
              <a:buChar char="•"/>
            </a:pPr>
            <a:r>
              <a:rPr lang="en-US" sz="2000" dirty="0">
                <a:solidFill>
                  <a:schemeClr val="tx2">
                    <a:lumMod val="75000"/>
                  </a:schemeClr>
                </a:solidFill>
                <a:latin typeface="Arial" panose="020B0604020202020204" pitchFamily="34" charset="0"/>
                <a:ea typeface="Times New Roman" panose="02020603050405020304" pitchFamily="18" charset="0"/>
              </a:rPr>
              <a:t>0</a:t>
            </a:r>
            <a:r>
              <a:rPr lang="en-US" sz="2000" dirty="0">
                <a:solidFill>
                  <a:schemeClr val="tx2">
                    <a:lumMod val="75000"/>
                  </a:schemeClr>
                </a:solidFill>
                <a:effectLst/>
                <a:latin typeface="Arial" panose="020B0604020202020204" pitchFamily="34" charset="0"/>
                <a:ea typeface="Times New Roman" panose="02020603050405020304" pitchFamily="18" charset="0"/>
              </a:rPr>
              <a:t> Paul Quinn Street, Houston TX 77091 </a:t>
            </a:r>
          </a:p>
          <a:p>
            <a:pPr marL="285750" indent="-285750" algn="just">
              <a:buFont typeface="Arial" panose="020B0604020202020204" pitchFamily="34" charset="0"/>
              <a:buChar char="•"/>
            </a:pPr>
            <a:r>
              <a:rPr lang="en-US" sz="2000" dirty="0">
                <a:solidFill>
                  <a:schemeClr val="tx2">
                    <a:lumMod val="75000"/>
                  </a:schemeClr>
                </a:solidFill>
                <a:effectLst/>
                <a:latin typeface="Arial" panose="020B0604020202020204" pitchFamily="34" charset="0"/>
                <a:ea typeface="Times New Roman" panose="02020603050405020304" pitchFamily="18" charset="0"/>
              </a:rPr>
              <a:t>1236 Bland Street, Houston TX 77091</a:t>
            </a:r>
            <a:endParaRPr lang="en-US" sz="2000" dirty="0">
              <a:solidFill>
                <a:schemeClr val="tx2">
                  <a:lumMod val="75000"/>
                </a:schemeClr>
              </a:solidFill>
            </a:endParaRPr>
          </a:p>
        </p:txBody>
      </p:sp>
    </p:spTree>
    <p:extLst>
      <p:ext uri="{BB962C8B-B14F-4D97-AF65-F5344CB8AC3E}">
        <p14:creationId xmlns:p14="http://schemas.microsoft.com/office/powerpoint/2010/main" val="3135935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0DE9FFC7-E0BD-43D7-A33C-57CBAA9E70AF}"/>
              </a:ext>
            </a:extLst>
          </p:cNvPr>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3" name="Title 2">
            <a:extLst>
              <a:ext uri="{FF2B5EF4-FFF2-40B4-BE49-F238E27FC236}">
                <a16:creationId xmlns:a16="http://schemas.microsoft.com/office/drawing/2014/main" id="{83A932DF-CAFD-44F1-ADC9-17A615FCEF2C}"/>
              </a:ext>
            </a:extLst>
          </p:cNvPr>
          <p:cNvSpPr>
            <a:spLocks noGrp="1"/>
          </p:cNvSpPr>
          <p:nvPr>
            <p:ph type="title"/>
          </p:nvPr>
        </p:nvSpPr>
        <p:spPr>
          <a:xfrm>
            <a:off x="384202" y="276626"/>
            <a:ext cx="6192850" cy="814508"/>
          </a:xfrm>
        </p:spPr>
        <p:txBody>
          <a:bodyPr/>
          <a:lstStyle/>
          <a:p>
            <a:r>
              <a:rPr lang="en-US" dirty="0" err="1"/>
              <a:t>V.b.</a:t>
            </a:r>
            <a:r>
              <a:rPr lang="en-US" dirty="0"/>
              <a:t> Oracle Mansfield Development  </a:t>
            </a:r>
            <a:br>
              <a:rPr lang="en-US" dirty="0"/>
            </a:br>
            <a:r>
              <a:rPr lang="en-US" dirty="0"/>
              <a:t>(District B)</a:t>
            </a:r>
          </a:p>
        </p:txBody>
      </p:sp>
      <p:sp>
        <p:nvSpPr>
          <p:cNvPr id="8" name="TextBox 7">
            <a:extLst>
              <a:ext uri="{FF2B5EF4-FFF2-40B4-BE49-F238E27FC236}">
                <a16:creationId xmlns:a16="http://schemas.microsoft.com/office/drawing/2014/main" id="{20ED9FE0-2546-437D-A16A-A4EC21908E53}"/>
              </a:ext>
            </a:extLst>
          </p:cNvPr>
          <p:cNvSpPr txBox="1"/>
          <p:nvPr/>
        </p:nvSpPr>
        <p:spPr>
          <a:xfrm>
            <a:off x="491778" y="1113470"/>
            <a:ext cx="5824498" cy="3416320"/>
          </a:xfrm>
          <a:prstGeom prst="rect">
            <a:avLst/>
          </a:prstGeom>
          <a:noFill/>
        </p:spPr>
        <p:txBody>
          <a:bodyPr wrap="square">
            <a:spAutoFit/>
          </a:bodyPr>
          <a:lstStyle/>
          <a:p>
            <a:pPr marL="0" marR="0" algn="just">
              <a:spcBef>
                <a:spcPts val="0"/>
              </a:spcBef>
              <a:spcAft>
                <a:spcPts val="0"/>
              </a:spcAft>
            </a:pPr>
            <a:r>
              <a:rPr lang="en-US" sz="2000" dirty="0">
                <a:solidFill>
                  <a:schemeClr val="tx2">
                    <a:lumMod val="75000"/>
                  </a:schemeClr>
                </a:solidFill>
                <a:effectLst/>
                <a:latin typeface="Arial" panose="020B0604020202020204" pitchFamily="34" charset="0"/>
                <a:ea typeface="Times New Roman" panose="02020603050405020304" pitchFamily="18" charset="0"/>
                <a:cs typeface="Times New Roman" panose="02020603050405020304" pitchFamily="18" charset="0"/>
              </a:rPr>
              <a:t>The vacant land must undergo horizontal and vertical construction to prepare the lots for new construction. </a:t>
            </a:r>
          </a:p>
          <a:p>
            <a:pPr marL="0" marR="0" algn="just">
              <a:spcBef>
                <a:spcPts val="0"/>
              </a:spcBef>
              <a:spcAft>
                <a:spcPts val="0"/>
              </a:spcAft>
            </a:pPr>
            <a:endParaRPr lang="en-US" sz="800" dirty="0">
              <a:solidFill>
                <a:schemeClr val="tx2">
                  <a:lumMod val="75000"/>
                </a:schemeClr>
              </a:solidFill>
              <a:latin typeface="Arial" panose="020B0604020202020204" pitchFamily="34" charset="0"/>
              <a:ea typeface="Times New Roman" panose="02020603050405020304" pitchFamily="18" charset="0"/>
              <a:cs typeface="Times New Roman" panose="02020603050405020304" pitchFamily="18" charset="0"/>
            </a:endParaRPr>
          </a:p>
          <a:p>
            <a:pPr marL="0" marR="0" algn="just">
              <a:spcBef>
                <a:spcPts val="0"/>
              </a:spcBef>
              <a:spcAft>
                <a:spcPts val="0"/>
              </a:spcAft>
            </a:pPr>
            <a:r>
              <a:rPr lang="en-US" sz="2000" dirty="0">
                <a:solidFill>
                  <a:schemeClr val="tx2">
                    <a:lumMod val="75000"/>
                  </a:schemeClr>
                </a:solidFill>
                <a:effectLst/>
                <a:latin typeface="Arial" panose="020B0604020202020204" pitchFamily="34" charset="0"/>
                <a:ea typeface="Times New Roman" panose="02020603050405020304" pitchFamily="18" charset="0"/>
                <a:cs typeface="Times New Roman" panose="02020603050405020304" pitchFamily="18" charset="0"/>
              </a:rPr>
              <a:t>Oracle City Homes, LLC will build 202 single-family homes, which will include 133 affordable homes and 69 market-rate homes.  </a:t>
            </a:r>
          </a:p>
          <a:p>
            <a:pPr marL="0" marR="0" algn="just">
              <a:spcBef>
                <a:spcPts val="0"/>
              </a:spcBef>
              <a:spcAft>
                <a:spcPts val="0"/>
              </a:spcAft>
            </a:pPr>
            <a:endParaRPr lang="en-US" sz="800" dirty="0">
              <a:solidFill>
                <a:schemeClr val="tx2">
                  <a:lumMod val="75000"/>
                </a:schemeClr>
              </a:solidFill>
              <a:latin typeface="Arial" panose="020B0604020202020204" pitchFamily="34" charset="0"/>
              <a:ea typeface="Times New Roman" panose="02020603050405020304" pitchFamily="18" charset="0"/>
              <a:cs typeface="Times New Roman" panose="02020603050405020304" pitchFamily="18" charset="0"/>
            </a:endParaRPr>
          </a:p>
          <a:p>
            <a:pPr marL="0" marR="0" algn="just">
              <a:spcBef>
                <a:spcPts val="0"/>
              </a:spcBef>
              <a:spcAft>
                <a:spcPts val="0"/>
              </a:spcAft>
            </a:pPr>
            <a:r>
              <a:rPr lang="en-US" sz="2000" dirty="0">
                <a:solidFill>
                  <a:schemeClr val="tx2">
                    <a:lumMod val="75000"/>
                  </a:schemeClr>
                </a:solidFill>
                <a:effectLst/>
                <a:latin typeface="Arial" panose="020B0604020202020204" pitchFamily="34" charset="0"/>
                <a:ea typeface="Times New Roman" panose="02020603050405020304" pitchFamily="18" charset="0"/>
                <a:cs typeface="Times New Roman" panose="02020603050405020304" pitchFamily="18" charset="0"/>
              </a:rPr>
              <a:t>The development’s home designs have a mix of two- and three-bedroom single-family attached and detached homes restricted to homeowners earning between 90% and 120% of the AMI.</a:t>
            </a:r>
            <a:endParaRPr lang="en-US" sz="2000" dirty="0">
              <a:solidFill>
                <a:schemeClr val="tx2">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7232426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0DE9FFC7-E0BD-43D7-A33C-57CBAA9E70AF}"/>
              </a:ext>
            </a:extLst>
          </p:cNvPr>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3" name="Title 2">
            <a:extLst>
              <a:ext uri="{FF2B5EF4-FFF2-40B4-BE49-F238E27FC236}">
                <a16:creationId xmlns:a16="http://schemas.microsoft.com/office/drawing/2014/main" id="{83A932DF-CAFD-44F1-ADC9-17A615FCEF2C}"/>
              </a:ext>
            </a:extLst>
          </p:cNvPr>
          <p:cNvSpPr>
            <a:spLocks noGrp="1"/>
          </p:cNvSpPr>
          <p:nvPr>
            <p:ph type="title"/>
          </p:nvPr>
        </p:nvSpPr>
        <p:spPr>
          <a:xfrm>
            <a:off x="384202" y="276626"/>
            <a:ext cx="6192850" cy="814508"/>
          </a:xfrm>
        </p:spPr>
        <p:txBody>
          <a:bodyPr/>
          <a:lstStyle/>
          <a:p>
            <a:r>
              <a:rPr lang="en-US" dirty="0" err="1"/>
              <a:t>V.b.</a:t>
            </a:r>
            <a:r>
              <a:rPr lang="en-US" dirty="0"/>
              <a:t> Oracle Mansfield Development  </a:t>
            </a:r>
            <a:br>
              <a:rPr lang="en-US" dirty="0"/>
            </a:br>
            <a:r>
              <a:rPr lang="en-US" dirty="0"/>
              <a:t>(District B)</a:t>
            </a:r>
          </a:p>
        </p:txBody>
      </p:sp>
      <p:sp>
        <p:nvSpPr>
          <p:cNvPr id="6" name="TextBox 5">
            <a:extLst>
              <a:ext uri="{FF2B5EF4-FFF2-40B4-BE49-F238E27FC236}">
                <a16:creationId xmlns:a16="http://schemas.microsoft.com/office/drawing/2014/main" id="{48D113E7-997B-475A-ABD9-05295F8023DB}"/>
              </a:ext>
            </a:extLst>
          </p:cNvPr>
          <p:cNvSpPr txBox="1"/>
          <p:nvPr/>
        </p:nvSpPr>
        <p:spPr>
          <a:xfrm>
            <a:off x="468726" y="1156744"/>
            <a:ext cx="5885970" cy="2923877"/>
          </a:xfrm>
          <a:prstGeom prst="rect">
            <a:avLst/>
          </a:prstGeom>
          <a:noFill/>
        </p:spPr>
        <p:txBody>
          <a:bodyPr wrap="square">
            <a:spAutoFit/>
          </a:bodyPr>
          <a:lstStyle/>
          <a:p>
            <a:pPr marL="0" marR="0" algn="just">
              <a:spcBef>
                <a:spcPts val="0"/>
              </a:spcBef>
              <a:spcAft>
                <a:spcPts val="0"/>
              </a:spcAft>
            </a:pPr>
            <a:r>
              <a:rPr lang="en-US" sz="2000" dirty="0">
                <a:solidFill>
                  <a:schemeClr val="tx2">
                    <a:lumMod val="75000"/>
                  </a:schemeClr>
                </a:solidFill>
                <a:effectLst/>
                <a:latin typeface="Arial" panose="020B0604020202020204" pitchFamily="34" charset="0"/>
                <a:ea typeface="Times New Roman" panose="02020603050405020304" pitchFamily="18" charset="0"/>
                <a:cs typeface="Times New Roman" panose="02020603050405020304" pitchFamily="18" charset="0"/>
              </a:rPr>
              <a:t>The loan term is to be a maximum of two years, beginning from the date of project initiation to the completion of construction of the last affordable home.  </a:t>
            </a:r>
          </a:p>
          <a:p>
            <a:pPr marL="0" marR="0" algn="just">
              <a:spcBef>
                <a:spcPts val="0"/>
              </a:spcBef>
              <a:spcAft>
                <a:spcPts val="0"/>
              </a:spcAft>
            </a:pPr>
            <a:endParaRPr lang="en-US" sz="800" dirty="0">
              <a:solidFill>
                <a:schemeClr val="tx2">
                  <a:lumMod val="75000"/>
                </a:schemeClr>
              </a:solidFill>
              <a:latin typeface="Arial" panose="020B0604020202020204" pitchFamily="34" charset="0"/>
              <a:ea typeface="Times New Roman" panose="02020603050405020304" pitchFamily="18" charset="0"/>
              <a:cs typeface="Times New Roman" panose="02020603050405020304" pitchFamily="18" charset="0"/>
            </a:endParaRPr>
          </a:p>
          <a:p>
            <a:pPr algn="just"/>
            <a:r>
              <a:rPr lang="en-US" sz="2000" dirty="0">
                <a:solidFill>
                  <a:schemeClr val="tx2">
                    <a:lumMod val="75000"/>
                  </a:schemeClr>
                </a:solidFill>
                <a:effectLst/>
                <a:latin typeface="Arial" panose="020B0604020202020204" pitchFamily="34" charset="0"/>
                <a:ea typeface="Times New Roman" panose="02020603050405020304" pitchFamily="18" charset="0"/>
                <a:cs typeface="Times New Roman" panose="02020603050405020304" pitchFamily="18" charset="0"/>
              </a:rPr>
              <a:t>The affordability period on these homes will be five years commencing when the sale and City loan to the homebuyer has closed. </a:t>
            </a:r>
          </a:p>
          <a:p>
            <a:pPr algn="just"/>
            <a:endParaRPr lang="en-US" sz="800" dirty="0">
              <a:solidFill>
                <a:schemeClr val="tx2">
                  <a:lumMod val="75000"/>
                </a:schemeClr>
              </a:solidFill>
              <a:latin typeface="Arial" panose="020B0604020202020204" pitchFamily="34" charset="0"/>
              <a:ea typeface="Times New Roman" panose="02020603050405020304" pitchFamily="18" charset="0"/>
              <a:cs typeface="Times New Roman" panose="02020603050405020304" pitchFamily="18" charset="0"/>
            </a:endParaRPr>
          </a:p>
          <a:p>
            <a:pPr algn="just"/>
            <a:r>
              <a:rPr lang="en-US" sz="2000" dirty="0">
                <a:solidFill>
                  <a:schemeClr val="tx2">
                    <a:lumMod val="75000"/>
                  </a:schemeClr>
                </a:solidFill>
                <a:latin typeface="Arial" panose="020B0604020202020204" pitchFamily="34" charset="0"/>
                <a:ea typeface="Times New Roman" panose="02020603050405020304" pitchFamily="18" charset="0"/>
                <a:cs typeface="Times New Roman" panose="02020603050405020304" pitchFamily="18" charset="0"/>
              </a:rPr>
              <a:t>The construction loan term is limited to 24 months.  </a:t>
            </a:r>
          </a:p>
          <a:p>
            <a:pPr algn="just"/>
            <a:endParaRPr lang="en-US" sz="800" dirty="0">
              <a:solidFill>
                <a:schemeClr val="tx2">
                  <a:lumMod val="75000"/>
                </a:schemeClr>
              </a:solidFill>
              <a:latin typeface="Arial" panose="020B060402020202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634703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0DE9FFC7-E0BD-43D7-A33C-57CBAA9E70AF}"/>
              </a:ext>
            </a:extLst>
          </p:cNvPr>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3" name="Title 2">
            <a:extLst>
              <a:ext uri="{FF2B5EF4-FFF2-40B4-BE49-F238E27FC236}">
                <a16:creationId xmlns:a16="http://schemas.microsoft.com/office/drawing/2014/main" id="{83A932DF-CAFD-44F1-ADC9-17A615FCEF2C}"/>
              </a:ext>
            </a:extLst>
          </p:cNvPr>
          <p:cNvSpPr>
            <a:spLocks noGrp="1"/>
          </p:cNvSpPr>
          <p:nvPr>
            <p:ph type="title"/>
          </p:nvPr>
        </p:nvSpPr>
        <p:spPr>
          <a:xfrm>
            <a:off x="384202" y="276626"/>
            <a:ext cx="6192850" cy="814508"/>
          </a:xfrm>
        </p:spPr>
        <p:txBody>
          <a:bodyPr/>
          <a:lstStyle/>
          <a:p>
            <a:r>
              <a:rPr lang="en-US" dirty="0" err="1"/>
              <a:t>V.b.</a:t>
            </a:r>
            <a:r>
              <a:rPr lang="en-US" dirty="0"/>
              <a:t> Oracle Mansfield Development  </a:t>
            </a:r>
            <a:br>
              <a:rPr lang="en-US" dirty="0"/>
            </a:br>
            <a:r>
              <a:rPr lang="en-US" dirty="0"/>
              <a:t>(District B)</a:t>
            </a:r>
          </a:p>
        </p:txBody>
      </p:sp>
      <p:sp>
        <p:nvSpPr>
          <p:cNvPr id="6" name="TextBox 5">
            <a:extLst>
              <a:ext uri="{FF2B5EF4-FFF2-40B4-BE49-F238E27FC236}">
                <a16:creationId xmlns:a16="http://schemas.microsoft.com/office/drawing/2014/main" id="{48D113E7-997B-475A-ABD9-05295F8023DB}"/>
              </a:ext>
            </a:extLst>
          </p:cNvPr>
          <p:cNvSpPr txBox="1"/>
          <p:nvPr/>
        </p:nvSpPr>
        <p:spPr>
          <a:xfrm>
            <a:off x="437990" y="1218216"/>
            <a:ext cx="5939758" cy="3108543"/>
          </a:xfrm>
          <a:prstGeom prst="rect">
            <a:avLst/>
          </a:prstGeom>
          <a:noFill/>
        </p:spPr>
        <p:txBody>
          <a:bodyPr wrap="square">
            <a:spAutoFit/>
          </a:bodyPr>
          <a:lstStyle/>
          <a:p>
            <a:pPr marL="0" marR="0" algn="just">
              <a:spcBef>
                <a:spcPts val="0"/>
              </a:spcBef>
              <a:spcAft>
                <a:spcPts val="0"/>
              </a:spcAft>
            </a:pPr>
            <a:r>
              <a:rPr lang="en-US" sz="2000" dirty="0">
                <a:solidFill>
                  <a:schemeClr val="tx2">
                    <a:lumMod val="75000"/>
                  </a:schemeClr>
                </a:solidFill>
                <a:effectLst/>
                <a:latin typeface="Arial" panose="020B0604020202020204" pitchFamily="34" charset="0"/>
                <a:ea typeface="Times New Roman" panose="02020603050405020304" pitchFamily="18" charset="0"/>
                <a:cs typeface="Times New Roman" panose="02020603050405020304" pitchFamily="18" charset="0"/>
              </a:rPr>
              <a:t>The loan will be non-amortizing throughout the construction period.  </a:t>
            </a:r>
          </a:p>
          <a:p>
            <a:pPr marL="0" marR="0" algn="just">
              <a:spcBef>
                <a:spcPts val="0"/>
              </a:spcBef>
              <a:spcAft>
                <a:spcPts val="0"/>
              </a:spcAft>
            </a:pPr>
            <a:endParaRPr lang="en-US" sz="800" dirty="0">
              <a:solidFill>
                <a:schemeClr val="tx2">
                  <a:lumMod val="75000"/>
                </a:schemeClr>
              </a:solidFill>
              <a:latin typeface="Arial" panose="020B0604020202020204" pitchFamily="34" charset="0"/>
              <a:ea typeface="Times New Roman" panose="02020603050405020304" pitchFamily="18" charset="0"/>
              <a:cs typeface="Times New Roman" panose="02020603050405020304" pitchFamily="18" charset="0"/>
            </a:endParaRPr>
          </a:p>
          <a:p>
            <a:pPr marL="0" marR="0" algn="just">
              <a:spcBef>
                <a:spcPts val="0"/>
              </a:spcBef>
              <a:spcAft>
                <a:spcPts val="0"/>
              </a:spcAft>
            </a:pPr>
            <a:r>
              <a:rPr lang="en-US" sz="2000" dirty="0">
                <a:solidFill>
                  <a:schemeClr val="tx2">
                    <a:lumMod val="75000"/>
                  </a:schemeClr>
                </a:solidFill>
                <a:effectLst/>
                <a:latin typeface="Arial" panose="020B0604020202020204" pitchFamily="34" charset="0"/>
                <a:ea typeface="Times New Roman" panose="02020603050405020304" pitchFamily="18" charset="0"/>
                <a:cs typeface="Times New Roman" panose="02020603050405020304" pitchFamily="18" charset="0"/>
              </a:rPr>
              <a:t>The City’s Deed of Trust is to be fully released upon closing the sales of 133 affordable homes and closing the respective City loans to homebuyers.  </a:t>
            </a:r>
          </a:p>
          <a:p>
            <a:pPr marL="0" marR="0" algn="just">
              <a:spcBef>
                <a:spcPts val="0"/>
              </a:spcBef>
              <a:spcAft>
                <a:spcPts val="0"/>
              </a:spcAft>
            </a:pPr>
            <a:endParaRPr lang="en-US" sz="800" dirty="0">
              <a:solidFill>
                <a:schemeClr val="tx2">
                  <a:lumMod val="75000"/>
                </a:schemeClr>
              </a:solidFill>
              <a:latin typeface="Arial" panose="020B0604020202020204" pitchFamily="34" charset="0"/>
              <a:ea typeface="Times New Roman" panose="02020603050405020304" pitchFamily="18" charset="0"/>
              <a:cs typeface="Times New Roman" panose="02020603050405020304" pitchFamily="18" charset="0"/>
            </a:endParaRPr>
          </a:p>
          <a:p>
            <a:pPr marL="0" marR="0" algn="just">
              <a:spcBef>
                <a:spcPts val="0"/>
              </a:spcBef>
              <a:spcAft>
                <a:spcPts val="0"/>
              </a:spcAft>
            </a:pPr>
            <a:r>
              <a:rPr lang="en-US" sz="2000" dirty="0">
                <a:solidFill>
                  <a:schemeClr val="tx2">
                    <a:lumMod val="75000"/>
                  </a:schemeClr>
                </a:solidFill>
                <a:effectLst/>
                <a:latin typeface="Arial" panose="020B0604020202020204" pitchFamily="34" charset="0"/>
                <a:ea typeface="Times New Roman" panose="02020603050405020304" pitchFamily="18" charset="0"/>
                <a:cs typeface="Times New Roman" panose="02020603050405020304" pitchFamily="18" charset="0"/>
              </a:rPr>
              <a:t>Partial releases of the City’s Deed of Trust securing the construction loan will be provided as the lots are sold.</a:t>
            </a:r>
            <a:endParaRPr lang="en-US" sz="2000" dirty="0">
              <a:solidFill>
                <a:schemeClr val="tx2">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190282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0DE9FFC7-E0BD-43D7-A33C-57CBAA9E70AF}"/>
              </a:ext>
            </a:extLst>
          </p:cNvPr>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3" name="Title 2">
            <a:extLst>
              <a:ext uri="{FF2B5EF4-FFF2-40B4-BE49-F238E27FC236}">
                <a16:creationId xmlns:a16="http://schemas.microsoft.com/office/drawing/2014/main" id="{83A932DF-CAFD-44F1-ADC9-17A615FCEF2C}"/>
              </a:ext>
            </a:extLst>
          </p:cNvPr>
          <p:cNvSpPr>
            <a:spLocks noGrp="1"/>
          </p:cNvSpPr>
          <p:nvPr>
            <p:ph type="title"/>
          </p:nvPr>
        </p:nvSpPr>
        <p:spPr>
          <a:xfrm>
            <a:off x="384202" y="276626"/>
            <a:ext cx="6192850" cy="814508"/>
          </a:xfrm>
        </p:spPr>
        <p:txBody>
          <a:bodyPr/>
          <a:lstStyle/>
          <a:p>
            <a:r>
              <a:rPr lang="en-US" dirty="0" err="1"/>
              <a:t>V.b.</a:t>
            </a:r>
            <a:r>
              <a:rPr lang="en-US" dirty="0"/>
              <a:t> Oracle Mansfield Development  </a:t>
            </a:r>
            <a:br>
              <a:rPr lang="en-US" dirty="0"/>
            </a:br>
            <a:r>
              <a:rPr lang="en-US" dirty="0"/>
              <a:t>(District B)</a:t>
            </a:r>
          </a:p>
        </p:txBody>
      </p:sp>
      <p:pic>
        <p:nvPicPr>
          <p:cNvPr id="4" name="Picture 3">
            <a:extLst>
              <a:ext uri="{FF2B5EF4-FFF2-40B4-BE49-F238E27FC236}">
                <a16:creationId xmlns:a16="http://schemas.microsoft.com/office/drawing/2014/main" id="{491FA91C-34C6-4E8D-B93B-D24F693EC829}"/>
              </a:ext>
            </a:extLst>
          </p:cNvPr>
          <p:cNvPicPr/>
          <p:nvPr/>
        </p:nvPicPr>
        <p:blipFill rotWithShape="1">
          <a:blip r:embed="rId2" cstate="print">
            <a:extLst>
              <a:ext uri="{28A0092B-C50C-407E-A947-70E740481C1C}">
                <a14:useLocalDpi xmlns:a14="http://schemas.microsoft.com/office/drawing/2010/main" val="0"/>
              </a:ext>
            </a:extLst>
          </a:blip>
          <a:srcRect t="7334" b="13407"/>
          <a:stretch/>
        </p:blipFill>
        <p:spPr bwMode="auto">
          <a:xfrm>
            <a:off x="1604963" y="1233488"/>
            <a:ext cx="3648075" cy="2676525"/>
          </a:xfrm>
          <a:prstGeom prst="rect">
            <a:avLst/>
          </a:prstGeom>
          <a:ln>
            <a:noFill/>
          </a:ln>
          <a:extLst>
            <a:ext uri="{53640926-AAD7-44D8-BBD7-CCE9431645EC}">
              <a14:shadowObscured xmlns:a14="http://schemas.microsoft.com/office/drawing/2010/main"/>
            </a:ext>
          </a:extLst>
        </p:spPr>
      </p:pic>
      <p:graphicFrame>
        <p:nvGraphicFramePr>
          <p:cNvPr id="5" name="Table 4">
            <a:extLst>
              <a:ext uri="{FF2B5EF4-FFF2-40B4-BE49-F238E27FC236}">
                <a16:creationId xmlns:a16="http://schemas.microsoft.com/office/drawing/2014/main" id="{B97F56F7-0153-4FBF-A56F-4FF410EEF2D6}"/>
              </a:ext>
            </a:extLst>
          </p:cNvPr>
          <p:cNvGraphicFramePr>
            <a:graphicFrameLocks noGrp="1"/>
          </p:cNvGraphicFramePr>
          <p:nvPr>
            <p:extLst>
              <p:ext uri="{D42A27DB-BD31-4B8C-83A1-F6EECF244321}">
                <p14:modId xmlns:p14="http://schemas.microsoft.com/office/powerpoint/2010/main" val="4246054586"/>
              </p:ext>
            </p:extLst>
          </p:nvPr>
        </p:nvGraphicFramePr>
        <p:xfrm>
          <a:off x="1329339" y="4134010"/>
          <a:ext cx="4233902" cy="268941"/>
        </p:xfrm>
        <a:graphic>
          <a:graphicData uri="http://schemas.openxmlformats.org/drawingml/2006/table">
            <a:tbl>
              <a:tblPr>
                <a:tableStyleId>{5C22544A-7EE6-4342-B048-85BDC9FD1C3A}</a:tableStyleId>
              </a:tblPr>
              <a:tblGrid>
                <a:gridCol w="4233902">
                  <a:extLst>
                    <a:ext uri="{9D8B030D-6E8A-4147-A177-3AD203B41FA5}">
                      <a16:colId xmlns:a16="http://schemas.microsoft.com/office/drawing/2014/main" val="1936591027"/>
                    </a:ext>
                  </a:extLst>
                </a:gridCol>
              </a:tblGrid>
              <a:tr h="268941">
                <a:tc>
                  <a:txBody>
                    <a:bodyPr/>
                    <a:lstStyle/>
                    <a:p>
                      <a:pPr marL="0" marR="0" algn="ctr">
                        <a:lnSpc>
                          <a:spcPct val="107000"/>
                        </a:lnSpc>
                        <a:spcBef>
                          <a:spcPts val="0"/>
                        </a:spcBef>
                        <a:spcAft>
                          <a:spcPts val="800"/>
                        </a:spcAft>
                      </a:pPr>
                      <a:r>
                        <a:rPr lang="en-US" sz="1600" dirty="0">
                          <a:solidFill>
                            <a:schemeClr val="tx2">
                              <a:lumMod val="75000"/>
                            </a:schemeClr>
                          </a:solidFill>
                          <a:effectLst/>
                          <a:latin typeface="+mj-lt"/>
                        </a:rPr>
                        <a:t>1538 ½ W. Tidwell Street Houston TX 77091</a:t>
                      </a:r>
                      <a:endParaRPr lang="en-US" sz="1600" dirty="0">
                        <a:solidFill>
                          <a:schemeClr val="tx2">
                            <a:lumMod val="75000"/>
                          </a:schemeClr>
                        </a:solidFill>
                        <a:effectLst/>
                        <a:latin typeface="+mj-lt"/>
                        <a:ea typeface="Calibri" panose="020F0502020204030204" pitchFamily="34" charset="0"/>
                        <a:cs typeface="Times New Roman" panose="02020603050405020304" pitchFamily="18" charset="0"/>
                      </a:endParaRPr>
                    </a:p>
                  </a:txBody>
                  <a:tcPr marL="114300" marR="114300" marT="0" marB="0">
                    <a:solidFill>
                      <a:schemeClr val="bg1"/>
                    </a:solidFill>
                  </a:tcPr>
                </a:tc>
                <a:extLst>
                  <a:ext uri="{0D108BD9-81ED-4DB2-BD59-A6C34878D82A}">
                    <a16:rowId xmlns:a16="http://schemas.microsoft.com/office/drawing/2014/main" val="646997512"/>
                  </a:ext>
                </a:extLst>
              </a:tr>
            </a:tbl>
          </a:graphicData>
        </a:graphic>
      </p:graphicFrame>
    </p:spTree>
    <p:extLst>
      <p:ext uri="{BB962C8B-B14F-4D97-AF65-F5344CB8AC3E}">
        <p14:creationId xmlns:p14="http://schemas.microsoft.com/office/powerpoint/2010/main" val="488348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0DE9FFC7-E0BD-43D7-A33C-57CBAA9E70AF}"/>
              </a:ext>
            </a:extLst>
          </p:cNvPr>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3" name="Title 2">
            <a:extLst>
              <a:ext uri="{FF2B5EF4-FFF2-40B4-BE49-F238E27FC236}">
                <a16:creationId xmlns:a16="http://schemas.microsoft.com/office/drawing/2014/main" id="{83A932DF-CAFD-44F1-ADC9-17A615FCEF2C}"/>
              </a:ext>
            </a:extLst>
          </p:cNvPr>
          <p:cNvSpPr>
            <a:spLocks noGrp="1"/>
          </p:cNvSpPr>
          <p:nvPr>
            <p:ph type="title"/>
          </p:nvPr>
        </p:nvSpPr>
        <p:spPr>
          <a:xfrm>
            <a:off x="384202" y="276626"/>
            <a:ext cx="6192850" cy="814508"/>
          </a:xfrm>
        </p:spPr>
        <p:txBody>
          <a:bodyPr/>
          <a:lstStyle/>
          <a:p>
            <a:r>
              <a:rPr lang="en-US" dirty="0" err="1"/>
              <a:t>V.b.</a:t>
            </a:r>
            <a:r>
              <a:rPr lang="en-US" dirty="0"/>
              <a:t> Oracle Mansfield Development  </a:t>
            </a:r>
            <a:br>
              <a:rPr lang="en-US" dirty="0"/>
            </a:br>
            <a:r>
              <a:rPr lang="en-US" dirty="0"/>
              <a:t>(District B)</a:t>
            </a:r>
          </a:p>
        </p:txBody>
      </p:sp>
      <p:pic>
        <p:nvPicPr>
          <p:cNvPr id="4" name="Picture 3">
            <a:extLst>
              <a:ext uri="{FF2B5EF4-FFF2-40B4-BE49-F238E27FC236}">
                <a16:creationId xmlns:a16="http://schemas.microsoft.com/office/drawing/2014/main" id="{42B6DBE4-C58D-4B06-8206-B8BBED152F35}"/>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217613" y="1104900"/>
            <a:ext cx="4422775" cy="2933700"/>
          </a:xfrm>
          <a:prstGeom prst="rect">
            <a:avLst/>
          </a:prstGeom>
          <a:noFill/>
        </p:spPr>
      </p:pic>
      <p:sp>
        <p:nvSpPr>
          <p:cNvPr id="6" name="TextBox 5">
            <a:extLst>
              <a:ext uri="{FF2B5EF4-FFF2-40B4-BE49-F238E27FC236}">
                <a16:creationId xmlns:a16="http://schemas.microsoft.com/office/drawing/2014/main" id="{CB06FD74-8894-4ADD-A869-75408B3DDE80}"/>
              </a:ext>
            </a:extLst>
          </p:cNvPr>
          <p:cNvSpPr txBox="1"/>
          <p:nvPr/>
        </p:nvSpPr>
        <p:spPr>
          <a:xfrm>
            <a:off x="1098817" y="3937624"/>
            <a:ext cx="4270400" cy="646331"/>
          </a:xfrm>
          <a:prstGeom prst="rect">
            <a:avLst/>
          </a:prstGeom>
          <a:noFill/>
        </p:spPr>
        <p:txBody>
          <a:bodyPr wrap="square">
            <a:spAutoFit/>
          </a:bodyPr>
          <a:lstStyle/>
          <a:p>
            <a:pPr algn="ctr"/>
            <a:r>
              <a:rPr lang="en-US" sz="1800" dirty="0">
                <a:solidFill>
                  <a:schemeClr val="tx2">
                    <a:lumMod val="75000"/>
                  </a:schemeClr>
                </a:solidFill>
                <a:effectLst/>
                <a:latin typeface="Arial" panose="020B0604020202020204" pitchFamily="34" charset="0"/>
                <a:ea typeface="Times New Roman" panose="02020603050405020304" pitchFamily="18" charset="0"/>
              </a:rPr>
              <a:t>0 Mansfield Rd. and O Paul Quinn St., Houston TX 77091</a:t>
            </a:r>
            <a:endParaRPr lang="en-US" dirty="0">
              <a:solidFill>
                <a:schemeClr val="tx2">
                  <a:lumMod val="75000"/>
                </a:schemeClr>
              </a:solidFill>
            </a:endParaRPr>
          </a:p>
        </p:txBody>
      </p:sp>
    </p:spTree>
    <p:extLst>
      <p:ext uri="{BB962C8B-B14F-4D97-AF65-F5344CB8AC3E}">
        <p14:creationId xmlns:p14="http://schemas.microsoft.com/office/powerpoint/2010/main" val="17465531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0DE9FFC7-E0BD-43D7-A33C-57CBAA9E70AF}"/>
              </a:ext>
            </a:extLst>
          </p:cNvPr>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3" name="Title 2">
            <a:extLst>
              <a:ext uri="{FF2B5EF4-FFF2-40B4-BE49-F238E27FC236}">
                <a16:creationId xmlns:a16="http://schemas.microsoft.com/office/drawing/2014/main" id="{83A932DF-CAFD-44F1-ADC9-17A615FCEF2C}"/>
              </a:ext>
            </a:extLst>
          </p:cNvPr>
          <p:cNvSpPr>
            <a:spLocks noGrp="1"/>
          </p:cNvSpPr>
          <p:nvPr>
            <p:ph type="title"/>
          </p:nvPr>
        </p:nvSpPr>
        <p:spPr>
          <a:xfrm>
            <a:off x="384202" y="276626"/>
            <a:ext cx="6192850" cy="814508"/>
          </a:xfrm>
        </p:spPr>
        <p:txBody>
          <a:bodyPr/>
          <a:lstStyle/>
          <a:p>
            <a:r>
              <a:rPr lang="en-US" dirty="0" err="1"/>
              <a:t>V.b.</a:t>
            </a:r>
            <a:r>
              <a:rPr lang="en-US" dirty="0"/>
              <a:t> Oracle Mansfield Development  </a:t>
            </a:r>
            <a:br>
              <a:rPr lang="en-US" dirty="0"/>
            </a:br>
            <a:r>
              <a:rPr lang="en-US" dirty="0"/>
              <a:t>(District B)</a:t>
            </a:r>
          </a:p>
        </p:txBody>
      </p:sp>
      <p:pic>
        <p:nvPicPr>
          <p:cNvPr id="7" name="Picture 6">
            <a:extLst>
              <a:ext uri="{FF2B5EF4-FFF2-40B4-BE49-F238E27FC236}">
                <a16:creationId xmlns:a16="http://schemas.microsoft.com/office/drawing/2014/main" id="{6927CDA7-EE3D-4088-B730-FE63913AF711}"/>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600200" y="1235710"/>
            <a:ext cx="3657600" cy="2672080"/>
          </a:xfrm>
          <a:prstGeom prst="rect">
            <a:avLst/>
          </a:prstGeom>
          <a:noFill/>
        </p:spPr>
      </p:pic>
      <p:graphicFrame>
        <p:nvGraphicFramePr>
          <p:cNvPr id="5" name="Table 4">
            <a:extLst>
              <a:ext uri="{FF2B5EF4-FFF2-40B4-BE49-F238E27FC236}">
                <a16:creationId xmlns:a16="http://schemas.microsoft.com/office/drawing/2014/main" id="{D809A346-5816-44F4-BFDC-6106889AA941}"/>
              </a:ext>
            </a:extLst>
          </p:cNvPr>
          <p:cNvGraphicFramePr>
            <a:graphicFrameLocks noGrp="1"/>
          </p:cNvGraphicFramePr>
          <p:nvPr>
            <p:extLst>
              <p:ext uri="{D42A27DB-BD31-4B8C-83A1-F6EECF244321}">
                <p14:modId xmlns:p14="http://schemas.microsoft.com/office/powerpoint/2010/main" val="1276171663"/>
              </p:ext>
            </p:extLst>
          </p:nvPr>
        </p:nvGraphicFramePr>
        <p:xfrm>
          <a:off x="1221762" y="4230618"/>
          <a:ext cx="4587368" cy="272225"/>
        </p:xfrm>
        <a:graphic>
          <a:graphicData uri="http://schemas.openxmlformats.org/drawingml/2006/table">
            <a:tbl>
              <a:tblPr>
                <a:tableStyleId>{5C22544A-7EE6-4342-B048-85BDC9FD1C3A}</a:tableStyleId>
              </a:tblPr>
              <a:tblGrid>
                <a:gridCol w="4587368">
                  <a:extLst>
                    <a:ext uri="{9D8B030D-6E8A-4147-A177-3AD203B41FA5}">
                      <a16:colId xmlns:a16="http://schemas.microsoft.com/office/drawing/2014/main" val="1693959372"/>
                    </a:ext>
                  </a:extLst>
                </a:gridCol>
              </a:tblGrid>
              <a:tr h="245889">
                <a:tc>
                  <a:txBody>
                    <a:bodyPr/>
                    <a:lstStyle/>
                    <a:p>
                      <a:pPr marL="0" marR="0" algn="ctr">
                        <a:lnSpc>
                          <a:spcPct val="107000"/>
                        </a:lnSpc>
                        <a:spcBef>
                          <a:spcPts val="0"/>
                        </a:spcBef>
                        <a:spcAft>
                          <a:spcPts val="800"/>
                        </a:spcAft>
                      </a:pPr>
                      <a:r>
                        <a:rPr lang="en-US" sz="1800" dirty="0">
                          <a:effectLst/>
                          <a:latin typeface="+mj-lt"/>
                        </a:rPr>
                        <a:t>1236 Bland Street Houston TX 77091</a:t>
                      </a:r>
                      <a:endParaRPr lang="en-US" sz="1800" dirty="0">
                        <a:effectLst/>
                        <a:latin typeface="+mj-lt"/>
                        <a:ea typeface="Calibri" panose="020F0502020204030204" pitchFamily="34" charset="0"/>
                        <a:cs typeface="Times New Roman" panose="02020603050405020304" pitchFamily="18" charset="0"/>
                      </a:endParaRPr>
                    </a:p>
                  </a:txBody>
                  <a:tcPr marL="114300" marR="114300" marT="0" marB="0">
                    <a:solidFill>
                      <a:schemeClr val="bg1"/>
                    </a:solidFill>
                  </a:tcPr>
                </a:tc>
                <a:extLst>
                  <a:ext uri="{0D108BD9-81ED-4DB2-BD59-A6C34878D82A}">
                    <a16:rowId xmlns:a16="http://schemas.microsoft.com/office/drawing/2014/main" val="3246576301"/>
                  </a:ext>
                </a:extLst>
              </a:tr>
            </a:tbl>
          </a:graphicData>
        </a:graphic>
      </p:graphicFrame>
    </p:spTree>
    <p:extLst>
      <p:ext uri="{BB962C8B-B14F-4D97-AF65-F5344CB8AC3E}">
        <p14:creationId xmlns:p14="http://schemas.microsoft.com/office/powerpoint/2010/main" val="10290804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0DE9FFC7-E0BD-43D7-A33C-57CBAA9E70AF}"/>
              </a:ext>
            </a:extLst>
          </p:cNvPr>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3" name="Title 2">
            <a:extLst>
              <a:ext uri="{FF2B5EF4-FFF2-40B4-BE49-F238E27FC236}">
                <a16:creationId xmlns:a16="http://schemas.microsoft.com/office/drawing/2014/main" id="{83A932DF-CAFD-44F1-ADC9-17A615FCEF2C}"/>
              </a:ext>
            </a:extLst>
          </p:cNvPr>
          <p:cNvSpPr>
            <a:spLocks noGrp="1"/>
          </p:cNvSpPr>
          <p:nvPr>
            <p:ph type="title"/>
          </p:nvPr>
        </p:nvSpPr>
        <p:spPr>
          <a:xfrm>
            <a:off x="384202" y="276626"/>
            <a:ext cx="6192850" cy="814508"/>
          </a:xfrm>
        </p:spPr>
        <p:txBody>
          <a:bodyPr/>
          <a:lstStyle/>
          <a:p>
            <a:r>
              <a:rPr lang="en-US" dirty="0" err="1"/>
              <a:t>V.b.</a:t>
            </a:r>
            <a:r>
              <a:rPr lang="en-US" dirty="0"/>
              <a:t> Oracle Mansfield Development  </a:t>
            </a:r>
            <a:br>
              <a:rPr lang="en-US" dirty="0"/>
            </a:br>
            <a:r>
              <a:rPr lang="en-US" dirty="0"/>
              <a:t>(District B)</a:t>
            </a:r>
          </a:p>
        </p:txBody>
      </p:sp>
      <p:graphicFrame>
        <p:nvGraphicFramePr>
          <p:cNvPr id="6" name="Table 5">
            <a:extLst>
              <a:ext uri="{FF2B5EF4-FFF2-40B4-BE49-F238E27FC236}">
                <a16:creationId xmlns:a16="http://schemas.microsoft.com/office/drawing/2014/main" id="{0ECE9ECB-01A5-495D-BCDD-2B001B070B38}"/>
              </a:ext>
            </a:extLst>
          </p:cNvPr>
          <p:cNvGraphicFramePr>
            <a:graphicFrameLocks noGrp="1"/>
          </p:cNvGraphicFramePr>
          <p:nvPr>
            <p:extLst>
              <p:ext uri="{D42A27DB-BD31-4B8C-83A1-F6EECF244321}">
                <p14:modId xmlns:p14="http://schemas.microsoft.com/office/powerpoint/2010/main" val="2779080748"/>
              </p:ext>
            </p:extLst>
          </p:nvPr>
        </p:nvGraphicFramePr>
        <p:xfrm>
          <a:off x="471488" y="1109666"/>
          <a:ext cx="6023701" cy="2926080"/>
        </p:xfrm>
        <a:graphic>
          <a:graphicData uri="http://schemas.openxmlformats.org/drawingml/2006/table">
            <a:tbl>
              <a:tblPr firstRow="1" firstCol="1" bandRow="1"/>
              <a:tblGrid>
                <a:gridCol w="1457601">
                  <a:extLst>
                    <a:ext uri="{9D8B030D-6E8A-4147-A177-3AD203B41FA5}">
                      <a16:colId xmlns:a16="http://schemas.microsoft.com/office/drawing/2014/main" val="3481729185"/>
                    </a:ext>
                  </a:extLst>
                </a:gridCol>
                <a:gridCol w="1557430">
                  <a:extLst>
                    <a:ext uri="{9D8B030D-6E8A-4147-A177-3AD203B41FA5}">
                      <a16:colId xmlns:a16="http://schemas.microsoft.com/office/drawing/2014/main" val="2103400446"/>
                    </a:ext>
                  </a:extLst>
                </a:gridCol>
                <a:gridCol w="1398147">
                  <a:extLst>
                    <a:ext uri="{9D8B030D-6E8A-4147-A177-3AD203B41FA5}">
                      <a16:colId xmlns:a16="http://schemas.microsoft.com/office/drawing/2014/main" val="3609593943"/>
                    </a:ext>
                  </a:extLst>
                </a:gridCol>
                <a:gridCol w="1610523">
                  <a:extLst>
                    <a:ext uri="{9D8B030D-6E8A-4147-A177-3AD203B41FA5}">
                      <a16:colId xmlns:a16="http://schemas.microsoft.com/office/drawing/2014/main" val="4211631153"/>
                    </a:ext>
                  </a:extLst>
                </a:gridCol>
              </a:tblGrid>
              <a:tr h="157814">
                <a:tc>
                  <a:txBody>
                    <a:bodyPr/>
                    <a:lstStyle/>
                    <a:p>
                      <a:pPr marL="0" marR="0" algn="ctr">
                        <a:spcBef>
                          <a:spcPts val="0"/>
                        </a:spcBef>
                        <a:spcAft>
                          <a:spcPts val="0"/>
                        </a:spcAft>
                        <a:tabLst>
                          <a:tab pos="182880" algn="l"/>
                        </a:tabLst>
                      </a:pPr>
                      <a:r>
                        <a:rPr lang="en-US" sz="1600" b="1" dirty="0">
                          <a:solidFill>
                            <a:schemeClr val="tx2">
                              <a:lumMod val="75000"/>
                            </a:schemeClr>
                          </a:solidFill>
                          <a:effectLst/>
                          <a:latin typeface="Arial" panose="020B0604020202020204" pitchFamily="34" charset="0"/>
                          <a:ea typeface="Calibri" panose="020F0502020204030204" pitchFamily="34" charset="0"/>
                          <a:cs typeface="Arial" panose="020B0604020202020204" pitchFamily="34" charset="0"/>
                        </a:rPr>
                        <a:t>Sources</a:t>
                      </a:r>
                      <a:endParaRPr lang="en-US" sz="1600" dirty="0">
                        <a:solidFill>
                          <a:schemeClr val="tx2">
                            <a:lumMod val="75000"/>
                          </a:schemeClr>
                        </a:solidFill>
                        <a:effectLst/>
                        <a:latin typeface="Calibri" panose="020F0502020204030204" pitchFamily="34" charset="0"/>
                        <a:ea typeface="Calibri" panose="020F0502020204030204" pitchFamily="34" charset="0"/>
                        <a:cs typeface="Arial" panose="020B0604020202020204" pitchFamily="34" charset="0"/>
                      </a:endParaRPr>
                    </a:p>
                  </a:txBody>
                  <a:tcPr marL="64560" marR="645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tabLst>
                          <a:tab pos="182880" algn="l"/>
                        </a:tabLst>
                      </a:pPr>
                      <a:r>
                        <a:rPr lang="en-US" sz="1600" b="1">
                          <a:solidFill>
                            <a:schemeClr val="tx2">
                              <a:lumMod val="75000"/>
                            </a:schemeClr>
                          </a:solidFill>
                          <a:effectLst/>
                          <a:latin typeface="Arial" panose="020B0604020202020204" pitchFamily="34" charset="0"/>
                          <a:ea typeface="Calibri" panose="020F0502020204030204" pitchFamily="34" charset="0"/>
                          <a:cs typeface="Arial" panose="020B0604020202020204" pitchFamily="34" charset="0"/>
                        </a:rPr>
                        <a:t>Amount</a:t>
                      </a:r>
                      <a:endParaRPr lang="en-US" sz="1600">
                        <a:solidFill>
                          <a:schemeClr val="tx2">
                            <a:lumMod val="75000"/>
                          </a:schemeClr>
                        </a:solidFill>
                        <a:effectLst/>
                        <a:latin typeface="Calibri" panose="020F0502020204030204" pitchFamily="34" charset="0"/>
                        <a:ea typeface="Calibri" panose="020F0502020204030204" pitchFamily="34" charset="0"/>
                        <a:cs typeface="Arial" panose="020B0604020202020204" pitchFamily="34" charset="0"/>
                      </a:endParaRPr>
                    </a:p>
                  </a:txBody>
                  <a:tcPr marL="64560" marR="645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tabLst>
                          <a:tab pos="182880" algn="l"/>
                        </a:tabLst>
                      </a:pPr>
                      <a:r>
                        <a:rPr lang="en-US" sz="1600" b="1">
                          <a:solidFill>
                            <a:schemeClr val="tx2">
                              <a:lumMod val="75000"/>
                            </a:schemeClr>
                          </a:solidFill>
                          <a:effectLst/>
                          <a:latin typeface="Arial" panose="020B0604020202020204" pitchFamily="34" charset="0"/>
                          <a:ea typeface="Calibri" panose="020F0502020204030204" pitchFamily="34" charset="0"/>
                          <a:cs typeface="Arial" panose="020B0604020202020204" pitchFamily="34" charset="0"/>
                        </a:rPr>
                        <a:t>Uses</a:t>
                      </a:r>
                      <a:endParaRPr lang="en-US" sz="1600">
                        <a:solidFill>
                          <a:schemeClr val="tx2">
                            <a:lumMod val="75000"/>
                          </a:schemeClr>
                        </a:solidFill>
                        <a:effectLst/>
                        <a:latin typeface="Calibri" panose="020F0502020204030204" pitchFamily="34" charset="0"/>
                        <a:ea typeface="Calibri" panose="020F0502020204030204" pitchFamily="34" charset="0"/>
                        <a:cs typeface="Arial" panose="020B0604020202020204" pitchFamily="34" charset="0"/>
                      </a:endParaRPr>
                    </a:p>
                  </a:txBody>
                  <a:tcPr marL="64560" marR="645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tabLst>
                          <a:tab pos="182880" algn="l"/>
                        </a:tabLst>
                      </a:pPr>
                      <a:r>
                        <a:rPr lang="en-US" sz="1600" b="1">
                          <a:solidFill>
                            <a:schemeClr val="tx2">
                              <a:lumMod val="75000"/>
                            </a:schemeClr>
                          </a:solidFill>
                          <a:effectLst/>
                          <a:latin typeface="Arial" panose="020B0604020202020204" pitchFamily="34" charset="0"/>
                          <a:ea typeface="Calibri" panose="020F0502020204030204" pitchFamily="34" charset="0"/>
                          <a:cs typeface="Arial" panose="020B0604020202020204" pitchFamily="34" charset="0"/>
                        </a:rPr>
                        <a:t>Amount</a:t>
                      </a:r>
                      <a:endParaRPr lang="en-US" sz="1600">
                        <a:solidFill>
                          <a:schemeClr val="tx2">
                            <a:lumMod val="75000"/>
                          </a:schemeClr>
                        </a:solidFill>
                        <a:effectLst/>
                        <a:latin typeface="Calibri" panose="020F0502020204030204" pitchFamily="34" charset="0"/>
                        <a:ea typeface="Calibri" panose="020F0502020204030204" pitchFamily="34" charset="0"/>
                        <a:cs typeface="Arial" panose="020B0604020202020204" pitchFamily="34" charset="0"/>
                      </a:endParaRPr>
                    </a:p>
                  </a:txBody>
                  <a:tcPr marL="64560" marR="645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96854805"/>
                  </a:ext>
                </a:extLst>
              </a:tr>
              <a:tr h="157814">
                <a:tc>
                  <a:txBody>
                    <a:bodyPr/>
                    <a:lstStyle/>
                    <a:p>
                      <a:pPr marL="0" marR="0" algn="just">
                        <a:spcBef>
                          <a:spcPts val="0"/>
                        </a:spcBef>
                        <a:spcAft>
                          <a:spcPts val="0"/>
                        </a:spcAft>
                        <a:tabLst>
                          <a:tab pos="182880" algn="l"/>
                        </a:tabLst>
                      </a:pPr>
                      <a:r>
                        <a:rPr lang="en-US" sz="1600" dirty="0">
                          <a:solidFill>
                            <a:schemeClr val="tx2">
                              <a:lumMod val="75000"/>
                            </a:schemeClr>
                          </a:solidFill>
                          <a:effectLst/>
                          <a:latin typeface="Arial" panose="020B0604020202020204" pitchFamily="34" charset="0"/>
                          <a:ea typeface="Times New Roman" panose="02020603050405020304" pitchFamily="18" charset="0"/>
                          <a:cs typeface="Arial" panose="020B0604020202020204" pitchFamily="34" charset="0"/>
                        </a:rPr>
                        <a:t>TIRZ – Bond (COH HCD)</a:t>
                      </a:r>
                      <a:endParaRPr lang="en-US" sz="1600" dirty="0">
                        <a:solidFill>
                          <a:schemeClr val="tx2">
                            <a:lumMod val="75000"/>
                          </a:schemeClr>
                        </a:solidFill>
                        <a:effectLst/>
                        <a:latin typeface="Calibri" panose="020F0502020204030204" pitchFamily="34" charset="0"/>
                        <a:ea typeface="Calibri" panose="020F0502020204030204" pitchFamily="34" charset="0"/>
                        <a:cs typeface="Arial" panose="020B0604020202020204" pitchFamily="34" charset="0"/>
                      </a:endParaRPr>
                    </a:p>
                  </a:txBody>
                  <a:tcPr marL="64560" marR="645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tabLst>
                          <a:tab pos="182880" algn="l"/>
                        </a:tabLst>
                      </a:pPr>
                      <a:r>
                        <a:rPr lang="en-US" sz="1600" dirty="0">
                          <a:solidFill>
                            <a:schemeClr val="tx2">
                              <a:lumMod val="75000"/>
                            </a:schemeClr>
                          </a:solidFill>
                          <a:effectLst/>
                          <a:latin typeface="Arial" panose="020B0604020202020204" pitchFamily="34" charset="0"/>
                          <a:ea typeface="Calibri" panose="020F0502020204030204" pitchFamily="34" charset="0"/>
                          <a:cs typeface="Arial" panose="020B0604020202020204" pitchFamily="34" charset="0"/>
                        </a:rPr>
                        <a:t>$7,980,000.00</a:t>
                      </a:r>
                      <a:endParaRPr lang="en-US" sz="1600" dirty="0">
                        <a:solidFill>
                          <a:schemeClr val="tx2">
                            <a:lumMod val="75000"/>
                          </a:schemeClr>
                        </a:solidFill>
                        <a:effectLst/>
                        <a:latin typeface="Calibri" panose="020F0502020204030204" pitchFamily="34" charset="0"/>
                        <a:ea typeface="Calibri" panose="020F0502020204030204" pitchFamily="34" charset="0"/>
                        <a:cs typeface="Arial" panose="020B0604020202020204" pitchFamily="34" charset="0"/>
                      </a:endParaRPr>
                    </a:p>
                  </a:txBody>
                  <a:tcPr marL="64560" marR="645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tabLst>
                          <a:tab pos="182880" algn="l"/>
                        </a:tabLst>
                      </a:pPr>
                      <a:r>
                        <a:rPr lang="en-US" sz="1600">
                          <a:solidFill>
                            <a:schemeClr val="tx2">
                              <a:lumMod val="75000"/>
                            </a:schemeClr>
                          </a:solidFill>
                          <a:effectLst/>
                          <a:latin typeface="Arial" panose="020B0604020202020204" pitchFamily="34" charset="0"/>
                          <a:ea typeface="Calibri" panose="020F0502020204030204" pitchFamily="34" charset="0"/>
                          <a:cs typeface="Arial" panose="020B0604020202020204" pitchFamily="34" charset="0"/>
                        </a:rPr>
                        <a:t>Land Acquisition</a:t>
                      </a:r>
                      <a:endParaRPr lang="en-US" sz="1600">
                        <a:solidFill>
                          <a:schemeClr val="tx2">
                            <a:lumMod val="75000"/>
                          </a:schemeClr>
                        </a:solidFill>
                        <a:effectLst/>
                        <a:latin typeface="Calibri" panose="020F0502020204030204" pitchFamily="34" charset="0"/>
                        <a:ea typeface="Calibri" panose="020F0502020204030204" pitchFamily="34" charset="0"/>
                        <a:cs typeface="Arial" panose="020B0604020202020204" pitchFamily="34" charset="0"/>
                      </a:endParaRPr>
                    </a:p>
                  </a:txBody>
                  <a:tcPr marL="64560" marR="645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tabLst>
                          <a:tab pos="182880" algn="l"/>
                        </a:tabLst>
                      </a:pPr>
                      <a:r>
                        <a:rPr lang="en-US" sz="1600">
                          <a:solidFill>
                            <a:schemeClr val="tx2">
                              <a:lumMod val="75000"/>
                            </a:schemeClr>
                          </a:solidFill>
                          <a:effectLst/>
                          <a:latin typeface="Arial" panose="020B0604020202020204" pitchFamily="34" charset="0"/>
                          <a:ea typeface="Calibri" panose="020F0502020204030204" pitchFamily="34" charset="0"/>
                          <a:cs typeface="Arial" panose="020B0604020202020204" pitchFamily="34" charset="0"/>
                        </a:rPr>
                        <a:t>$4,939,000.00</a:t>
                      </a:r>
                      <a:endParaRPr lang="en-US" sz="1600">
                        <a:solidFill>
                          <a:schemeClr val="tx2">
                            <a:lumMod val="75000"/>
                          </a:schemeClr>
                        </a:solidFill>
                        <a:effectLst/>
                        <a:latin typeface="Calibri" panose="020F0502020204030204" pitchFamily="34" charset="0"/>
                        <a:ea typeface="Calibri" panose="020F0502020204030204" pitchFamily="34" charset="0"/>
                        <a:cs typeface="Arial" panose="020B0604020202020204" pitchFamily="34" charset="0"/>
                      </a:endParaRPr>
                    </a:p>
                  </a:txBody>
                  <a:tcPr marL="64560" marR="645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27558949"/>
                  </a:ext>
                </a:extLst>
              </a:tr>
              <a:tr h="157814">
                <a:tc>
                  <a:txBody>
                    <a:bodyPr/>
                    <a:lstStyle/>
                    <a:p>
                      <a:pPr marL="0" marR="0" algn="just">
                        <a:spcBef>
                          <a:spcPts val="0"/>
                        </a:spcBef>
                        <a:spcAft>
                          <a:spcPts val="0"/>
                        </a:spcAft>
                        <a:tabLst>
                          <a:tab pos="182880" algn="l"/>
                        </a:tabLst>
                      </a:pPr>
                      <a:r>
                        <a:rPr lang="en-US" sz="1600" dirty="0">
                          <a:solidFill>
                            <a:schemeClr val="tx2">
                              <a:lumMod val="75000"/>
                            </a:schemeClr>
                          </a:solidFill>
                          <a:effectLst/>
                          <a:latin typeface="Arial" panose="020B0604020202020204" pitchFamily="34" charset="0"/>
                          <a:ea typeface="Times New Roman" panose="02020603050405020304" pitchFamily="18" charset="0"/>
                          <a:cs typeface="Arial" panose="020B0604020202020204" pitchFamily="34" charset="0"/>
                        </a:rPr>
                        <a:t>Home Sales</a:t>
                      </a:r>
                      <a:endParaRPr lang="en-US" sz="1600" dirty="0">
                        <a:solidFill>
                          <a:schemeClr val="tx2">
                            <a:lumMod val="75000"/>
                          </a:schemeClr>
                        </a:solidFill>
                        <a:effectLst/>
                        <a:latin typeface="Calibri" panose="020F0502020204030204" pitchFamily="34" charset="0"/>
                        <a:ea typeface="Calibri" panose="020F0502020204030204" pitchFamily="34" charset="0"/>
                        <a:cs typeface="Arial" panose="020B0604020202020204" pitchFamily="34" charset="0"/>
                      </a:endParaRPr>
                    </a:p>
                  </a:txBody>
                  <a:tcPr marL="64560" marR="645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tabLst>
                          <a:tab pos="182880" algn="l"/>
                        </a:tabLst>
                      </a:pPr>
                      <a:r>
                        <a:rPr lang="en-US" sz="1600">
                          <a:solidFill>
                            <a:schemeClr val="tx2">
                              <a:lumMod val="75000"/>
                            </a:schemeClr>
                          </a:solidFill>
                          <a:effectLst/>
                          <a:latin typeface="Arial" panose="020B0604020202020204" pitchFamily="34" charset="0"/>
                          <a:ea typeface="Calibri" panose="020F0502020204030204" pitchFamily="34" charset="0"/>
                          <a:cs typeface="Arial" panose="020B0604020202020204" pitchFamily="34" charset="0"/>
                        </a:rPr>
                        <a:t>$55,307,720.00</a:t>
                      </a:r>
                      <a:endParaRPr lang="en-US" sz="1600">
                        <a:solidFill>
                          <a:schemeClr val="tx2">
                            <a:lumMod val="75000"/>
                          </a:schemeClr>
                        </a:solidFill>
                        <a:effectLst/>
                        <a:latin typeface="Calibri" panose="020F0502020204030204" pitchFamily="34" charset="0"/>
                        <a:ea typeface="Calibri" panose="020F0502020204030204" pitchFamily="34" charset="0"/>
                        <a:cs typeface="Arial" panose="020B0604020202020204" pitchFamily="34" charset="0"/>
                      </a:endParaRPr>
                    </a:p>
                  </a:txBody>
                  <a:tcPr marL="64560" marR="645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tabLst>
                          <a:tab pos="182880" algn="l"/>
                        </a:tabLst>
                      </a:pPr>
                      <a:r>
                        <a:rPr lang="en-US" sz="1600">
                          <a:solidFill>
                            <a:schemeClr val="tx2">
                              <a:lumMod val="75000"/>
                            </a:schemeClr>
                          </a:solidFill>
                          <a:effectLst/>
                          <a:latin typeface="Arial" panose="020B0604020202020204" pitchFamily="34" charset="0"/>
                          <a:ea typeface="Calibri" panose="020F0502020204030204" pitchFamily="34" charset="0"/>
                          <a:cs typeface="Arial" panose="020B0604020202020204" pitchFamily="34" charset="0"/>
                        </a:rPr>
                        <a:t>Site Work</a:t>
                      </a:r>
                      <a:endParaRPr lang="en-US" sz="1600">
                        <a:solidFill>
                          <a:schemeClr val="tx2">
                            <a:lumMod val="75000"/>
                          </a:schemeClr>
                        </a:solidFill>
                        <a:effectLst/>
                        <a:latin typeface="Calibri" panose="020F0502020204030204" pitchFamily="34" charset="0"/>
                        <a:ea typeface="Calibri" panose="020F0502020204030204" pitchFamily="34" charset="0"/>
                        <a:cs typeface="Arial" panose="020B0604020202020204" pitchFamily="34" charset="0"/>
                      </a:endParaRPr>
                    </a:p>
                  </a:txBody>
                  <a:tcPr marL="64560" marR="645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tabLst>
                          <a:tab pos="182880" algn="l"/>
                        </a:tabLst>
                      </a:pPr>
                      <a:r>
                        <a:rPr lang="en-US" sz="1600">
                          <a:solidFill>
                            <a:schemeClr val="tx2">
                              <a:lumMod val="75000"/>
                            </a:schemeClr>
                          </a:solidFill>
                          <a:effectLst/>
                          <a:latin typeface="Arial" panose="020B0604020202020204" pitchFamily="34" charset="0"/>
                          <a:ea typeface="Calibri" panose="020F0502020204030204" pitchFamily="34" charset="0"/>
                          <a:cs typeface="Arial" panose="020B0604020202020204" pitchFamily="34" charset="0"/>
                        </a:rPr>
                        <a:t>$6,262,000.00</a:t>
                      </a:r>
                      <a:endParaRPr lang="en-US" sz="1600">
                        <a:solidFill>
                          <a:schemeClr val="tx2">
                            <a:lumMod val="75000"/>
                          </a:schemeClr>
                        </a:solidFill>
                        <a:effectLst/>
                        <a:latin typeface="Calibri" panose="020F0502020204030204" pitchFamily="34" charset="0"/>
                        <a:ea typeface="Calibri" panose="020F0502020204030204" pitchFamily="34" charset="0"/>
                        <a:cs typeface="Arial" panose="020B0604020202020204" pitchFamily="34" charset="0"/>
                      </a:endParaRPr>
                    </a:p>
                  </a:txBody>
                  <a:tcPr marL="64560" marR="645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75233074"/>
                  </a:ext>
                </a:extLst>
              </a:tr>
              <a:tr h="157814">
                <a:tc>
                  <a:txBody>
                    <a:bodyPr/>
                    <a:lstStyle/>
                    <a:p>
                      <a:pPr marL="0" marR="0" algn="just">
                        <a:spcBef>
                          <a:spcPts val="0"/>
                        </a:spcBef>
                        <a:spcAft>
                          <a:spcPts val="0"/>
                        </a:spcAft>
                        <a:tabLst>
                          <a:tab pos="182880" algn="l"/>
                        </a:tabLst>
                      </a:pPr>
                      <a:r>
                        <a:rPr lang="en-US" sz="1600">
                          <a:solidFill>
                            <a:schemeClr val="tx2">
                              <a:lumMod val="75000"/>
                            </a:schemeClr>
                          </a:solidFill>
                          <a:effectLst/>
                          <a:latin typeface="Arial" panose="020B0604020202020204" pitchFamily="34" charset="0"/>
                          <a:ea typeface="Times New Roman" panose="02020603050405020304" pitchFamily="18" charset="0"/>
                          <a:cs typeface="Arial" panose="020B0604020202020204" pitchFamily="34" charset="0"/>
                        </a:rPr>
                        <a:t> </a:t>
                      </a:r>
                      <a:endParaRPr lang="en-US" sz="1600">
                        <a:solidFill>
                          <a:schemeClr val="tx2">
                            <a:lumMod val="75000"/>
                          </a:schemeClr>
                        </a:solidFill>
                        <a:effectLst/>
                        <a:latin typeface="Calibri" panose="020F0502020204030204" pitchFamily="34" charset="0"/>
                        <a:ea typeface="Calibri" panose="020F0502020204030204" pitchFamily="34" charset="0"/>
                        <a:cs typeface="Arial" panose="020B0604020202020204" pitchFamily="34" charset="0"/>
                      </a:endParaRPr>
                    </a:p>
                  </a:txBody>
                  <a:tcPr marL="64560" marR="645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tabLst>
                          <a:tab pos="182880" algn="l"/>
                        </a:tabLst>
                      </a:pPr>
                      <a:r>
                        <a:rPr lang="en-US" sz="1600" dirty="0">
                          <a:solidFill>
                            <a:schemeClr val="tx2">
                              <a:lumMod val="75000"/>
                            </a:schemeClr>
                          </a:solidFill>
                          <a:effectLst/>
                          <a:latin typeface="Arial" panose="020B0604020202020204" pitchFamily="34" charset="0"/>
                          <a:ea typeface="Calibri" panose="020F0502020204030204" pitchFamily="34" charset="0"/>
                          <a:cs typeface="Arial" panose="020B0604020202020204" pitchFamily="34" charset="0"/>
                        </a:rPr>
                        <a:t> </a:t>
                      </a:r>
                      <a:endParaRPr lang="en-US" sz="1600" dirty="0">
                        <a:solidFill>
                          <a:schemeClr val="tx2">
                            <a:lumMod val="75000"/>
                          </a:schemeClr>
                        </a:solidFill>
                        <a:effectLst/>
                        <a:latin typeface="Calibri" panose="020F0502020204030204" pitchFamily="34" charset="0"/>
                        <a:ea typeface="Calibri" panose="020F0502020204030204" pitchFamily="34" charset="0"/>
                        <a:cs typeface="Arial" panose="020B0604020202020204" pitchFamily="34" charset="0"/>
                      </a:endParaRPr>
                    </a:p>
                  </a:txBody>
                  <a:tcPr marL="64560" marR="645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tabLst>
                          <a:tab pos="182880" algn="l"/>
                        </a:tabLst>
                      </a:pPr>
                      <a:r>
                        <a:rPr lang="en-US" sz="1600">
                          <a:solidFill>
                            <a:schemeClr val="tx2">
                              <a:lumMod val="75000"/>
                            </a:schemeClr>
                          </a:solidFill>
                          <a:effectLst/>
                          <a:latin typeface="Arial" panose="020B0604020202020204" pitchFamily="34" charset="0"/>
                          <a:ea typeface="Calibri" panose="020F0502020204030204" pitchFamily="34" charset="0"/>
                          <a:cs typeface="Arial" panose="020B0604020202020204" pitchFamily="34" charset="0"/>
                        </a:rPr>
                        <a:t>Hard Construction Costs</a:t>
                      </a:r>
                      <a:endParaRPr lang="en-US" sz="1600">
                        <a:solidFill>
                          <a:schemeClr val="tx2">
                            <a:lumMod val="75000"/>
                          </a:schemeClr>
                        </a:solidFill>
                        <a:effectLst/>
                        <a:latin typeface="Calibri" panose="020F0502020204030204" pitchFamily="34" charset="0"/>
                        <a:ea typeface="Calibri" panose="020F0502020204030204" pitchFamily="34" charset="0"/>
                        <a:cs typeface="Arial" panose="020B0604020202020204" pitchFamily="34" charset="0"/>
                      </a:endParaRPr>
                    </a:p>
                  </a:txBody>
                  <a:tcPr marL="64560" marR="645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tabLst>
                          <a:tab pos="182880" algn="l"/>
                        </a:tabLst>
                      </a:pPr>
                      <a:r>
                        <a:rPr lang="en-US" sz="1600">
                          <a:solidFill>
                            <a:schemeClr val="tx2">
                              <a:lumMod val="75000"/>
                            </a:schemeClr>
                          </a:solidFill>
                          <a:effectLst/>
                          <a:latin typeface="Arial" panose="020B0604020202020204" pitchFamily="34" charset="0"/>
                          <a:ea typeface="Calibri" panose="020F0502020204030204" pitchFamily="34" charset="0"/>
                          <a:cs typeface="Arial" panose="020B0604020202020204" pitchFamily="34" charset="0"/>
                        </a:rPr>
                        <a:t>$42,081,600.00</a:t>
                      </a:r>
                      <a:endParaRPr lang="en-US" sz="1600">
                        <a:solidFill>
                          <a:schemeClr val="tx2">
                            <a:lumMod val="75000"/>
                          </a:schemeClr>
                        </a:solidFill>
                        <a:effectLst/>
                        <a:latin typeface="Calibri" panose="020F0502020204030204" pitchFamily="34" charset="0"/>
                        <a:ea typeface="Calibri" panose="020F0502020204030204" pitchFamily="34" charset="0"/>
                        <a:cs typeface="Arial" panose="020B0604020202020204" pitchFamily="34" charset="0"/>
                      </a:endParaRPr>
                    </a:p>
                  </a:txBody>
                  <a:tcPr marL="64560" marR="645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6009975"/>
                  </a:ext>
                </a:extLst>
              </a:tr>
              <a:tr h="157814">
                <a:tc>
                  <a:txBody>
                    <a:bodyPr/>
                    <a:lstStyle/>
                    <a:p>
                      <a:pPr marL="0" marR="0" algn="just">
                        <a:spcBef>
                          <a:spcPts val="0"/>
                        </a:spcBef>
                        <a:spcAft>
                          <a:spcPts val="0"/>
                        </a:spcAft>
                        <a:tabLst>
                          <a:tab pos="182880" algn="l"/>
                        </a:tabLst>
                      </a:pPr>
                      <a:r>
                        <a:rPr lang="en-US" sz="1600">
                          <a:solidFill>
                            <a:schemeClr val="tx2">
                              <a:lumMod val="75000"/>
                            </a:schemeClr>
                          </a:solidFill>
                          <a:effectLst/>
                          <a:latin typeface="Arial" panose="020B0604020202020204" pitchFamily="34" charset="0"/>
                          <a:ea typeface="Times New Roman" panose="02020603050405020304" pitchFamily="18" charset="0"/>
                          <a:cs typeface="Arial" panose="020B0604020202020204" pitchFamily="34" charset="0"/>
                        </a:rPr>
                        <a:t> </a:t>
                      </a:r>
                      <a:endParaRPr lang="en-US" sz="1600">
                        <a:solidFill>
                          <a:schemeClr val="tx2">
                            <a:lumMod val="75000"/>
                          </a:schemeClr>
                        </a:solidFill>
                        <a:effectLst/>
                        <a:latin typeface="Calibri" panose="020F0502020204030204" pitchFamily="34" charset="0"/>
                        <a:ea typeface="Calibri" panose="020F0502020204030204" pitchFamily="34" charset="0"/>
                        <a:cs typeface="Arial" panose="020B0604020202020204" pitchFamily="34" charset="0"/>
                      </a:endParaRPr>
                    </a:p>
                  </a:txBody>
                  <a:tcPr marL="64560" marR="645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tabLst>
                          <a:tab pos="182880" algn="l"/>
                        </a:tabLst>
                      </a:pPr>
                      <a:r>
                        <a:rPr lang="en-US" sz="1600" dirty="0">
                          <a:solidFill>
                            <a:schemeClr val="tx2">
                              <a:lumMod val="75000"/>
                            </a:schemeClr>
                          </a:solidFill>
                          <a:effectLst/>
                          <a:latin typeface="Arial" panose="020B0604020202020204" pitchFamily="34" charset="0"/>
                          <a:ea typeface="Calibri" panose="020F0502020204030204" pitchFamily="34" charset="0"/>
                          <a:cs typeface="Arial" panose="020B0604020202020204" pitchFamily="34" charset="0"/>
                        </a:rPr>
                        <a:t> </a:t>
                      </a:r>
                      <a:endParaRPr lang="en-US" sz="1600" dirty="0">
                        <a:solidFill>
                          <a:schemeClr val="tx2">
                            <a:lumMod val="75000"/>
                          </a:schemeClr>
                        </a:solidFill>
                        <a:effectLst/>
                        <a:latin typeface="Calibri" panose="020F0502020204030204" pitchFamily="34" charset="0"/>
                        <a:ea typeface="Calibri" panose="020F0502020204030204" pitchFamily="34" charset="0"/>
                        <a:cs typeface="Arial" panose="020B0604020202020204" pitchFamily="34" charset="0"/>
                      </a:endParaRPr>
                    </a:p>
                  </a:txBody>
                  <a:tcPr marL="64560" marR="645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tabLst>
                          <a:tab pos="182880" algn="l"/>
                        </a:tabLst>
                      </a:pPr>
                      <a:r>
                        <a:rPr lang="en-US" sz="1600" dirty="0">
                          <a:solidFill>
                            <a:schemeClr val="tx2">
                              <a:lumMod val="75000"/>
                            </a:schemeClr>
                          </a:solidFill>
                          <a:effectLst/>
                          <a:latin typeface="Arial" panose="020B0604020202020204" pitchFamily="34" charset="0"/>
                          <a:ea typeface="Calibri" panose="020F0502020204030204" pitchFamily="34" charset="0"/>
                          <a:cs typeface="Arial" panose="020B0604020202020204" pitchFamily="34" charset="0"/>
                        </a:rPr>
                        <a:t>Soft Costs</a:t>
                      </a:r>
                      <a:endParaRPr lang="en-US" sz="1600" dirty="0">
                        <a:solidFill>
                          <a:schemeClr val="tx2">
                            <a:lumMod val="75000"/>
                          </a:schemeClr>
                        </a:solidFill>
                        <a:effectLst/>
                        <a:latin typeface="Calibri" panose="020F0502020204030204" pitchFamily="34" charset="0"/>
                        <a:ea typeface="Calibri" panose="020F0502020204030204" pitchFamily="34" charset="0"/>
                        <a:cs typeface="Arial" panose="020B0604020202020204" pitchFamily="34" charset="0"/>
                      </a:endParaRPr>
                    </a:p>
                  </a:txBody>
                  <a:tcPr marL="64560" marR="645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tabLst>
                          <a:tab pos="182880" algn="l"/>
                        </a:tabLst>
                      </a:pPr>
                      <a:r>
                        <a:rPr lang="en-US" sz="1600">
                          <a:solidFill>
                            <a:schemeClr val="tx2">
                              <a:lumMod val="75000"/>
                            </a:schemeClr>
                          </a:solidFill>
                          <a:effectLst/>
                          <a:latin typeface="Arial" panose="020B0604020202020204" pitchFamily="34" charset="0"/>
                          <a:ea typeface="Calibri" panose="020F0502020204030204" pitchFamily="34" charset="0"/>
                          <a:cs typeface="Arial" panose="020B0604020202020204" pitchFamily="34" charset="0"/>
                        </a:rPr>
                        <a:t>$7,175,280.00</a:t>
                      </a:r>
                      <a:endParaRPr lang="en-US" sz="1600">
                        <a:solidFill>
                          <a:schemeClr val="tx2">
                            <a:lumMod val="75000"/>
                          </a:schemeClr>
                        </a:solidFill>
                        <a:effectLst/>
                        <a:latin typeface="Calibri" panose="020F0502020204030204" pitchFamily="34" charset="0"/>
                        <a:ea typeface="Calibri" panose="020F0502020204030204" pitchFamily="34" charset="0"/>
                        <a:cs typeface="Arial" panose="020B0604020202020204" pitchFamily="34" charset="0"/>
                      </a:endParaRPr>
                    </a:p>
                  </a:txBody>
                  <a:tcPr marL="64560" marR="645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35002339"/>
                  </a:ext>
                </a:extLst>
              </a:tr>
              <a:tr h="157814">
                <a:tc>
                  <a:txBody>
                    <a:bodyPr/>
                    <a:lstStyle/>
                    <a:p>
                      <a:pPr marL="0" marR="0" algn="just">
                        <a:spcBef>
                          <a:spcPts val="0"/>
                        </a:spcBef>
                        <a:spcAft>
                          <a:spcPts val="0"/>
                        </a:spcAft>
                        <a:tabLst>
                          <a:tab pos="182880" algn="l"/>
                        </a:tabLst>
                      </a:pPr>
                      <a:r>
                        <a:rPr lang="en-US" sz="1600">
                          <a:solidFill>
                            <a:schemeClr val="tx2">
                              <a:lumMod val="75000"/>
                            </a:schemeClr>
                          </a:solidFill>
                          <a:effectLst/>
                          <a:latin typeface="Arial" panose="020B0604020202020204" pitchFamily="34" charset="0"/>
                          <a:ea typeface="Times New Roman" panose="02020603050405020304" pitchFamily="18" charset="0"/>
                          <a:cs typeface="Arial" panose="020B0604020202020204" pitchFamily="34" charset="0"/>
                        </a:rPr>
                        <a:t> </a:t>
                      </a:r>
                      <a:endParaRPr lang="en-US" sz="1600">
                        <a:solidFill>
                          <a:schemeClr val="tx2">
                            <a:lumMod val="75000"/>
                          </a:schemeClr>
                        </a:solidFill>
                        <a:effectLst/>
                        <a:latin typeface="Calibri" panose="020F0502020204030204" pitchFamily="34" charset="0"/>
                        <a:ea typeface="Calibri" panose="020F0502020204030204" pitchFamily="34" charset="0"/>
                        <a:cs typeface="Arial" panose="020B0604020202020204" pitchFamily="34" charset="0"/>
                      </a:endParaRPr>
                    </a:p>
                  </a:txBody>
                  <a:tcPr marL="64560" marR="645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tabLst>
                          <a:tab pos="182880" algn="l"/>
                        </a:tabLst>
                      </a:pPr>
                      <a:r>
                        <a:rPr lang="en-US" sz="1600">
                          <a:solidFill>
                            <a:schemeClr val="tx2">
                              <a:lumMod val="75000"/>
                            </a:schemeClr>
                          </a:solidFill>
                          <a:effectLst/>
                          <a:latin typeface="Arial" panose="020B0604020202020204" pitchFamily="34" charset="0"/>
                          <a:ea typeface="Calibri" panose="020F0502020204030204" pitchFamily="34" charset="0"/>
                          <a:cs typeface="Arial" panose="020B0604020202020204" pitchFamily="34" charset="0"/>
                        </a:rPr>
                        <a:t> </a:t>
                      </a:r>
                      <a:endParaRPr lang="en-US" sz="1600">
                        <a:solidFill>
                          <a:schemeClr val="tx2">
                            <a:lumMod val="75000"/>
                          </a:schemeClr>
                        </a:solidFill>
                        <a:effectLst/>
                        <a:latin typeface="Calibri" panose="020F0502020204030204" pitchFamily="34" charset="0"/>
                        <a:ea typeface="Calibri" panose="020F0502020204030204" pitchFamily="34" charset="0"/>
                        <a:cs typeface="Arial" panose="020B0604020202020204" pitchFamily="34" charset="0"/>
                      </a:endParaRPr>
                    </a:p>
                  </a:txBody>
                  <a:tcPr marL="64560" marR="645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tabLst>
                          <a:tab pos="182880" algn="l"/>
                        </a:tabLst>
                      </a:pPr>
                      <a:r>
                        <a:rPr lang="en-US" sz="1600" dirty="0">
                          <a:solidFill>
                            <a:schemeClr val="tx2">
                              <a:lumMod val="75000"/>
                            </a:schemeClr>
                          </a:solidFill>
                          <a:effectLst/>
                          <a:latin typeface="Arial" panose="020B0604020202020204" pitchFamily="34" charset="0"/>
                          <a:ea typeface="Calibri" panose="020F0502020204030204" pitchFamily="34" charset="0"/>
                          <a:cs typeface="Arial" panose="020B0604020202020204" pitchFamily="34" charset="0"/>
                        </a:rPr>
                        <a:t>Developer Fee</a:t>
                      </a:r>
                      <a:endParaRPr lang="en-US" sz="1600" dirty="0">
                        <a:solidFill>
                          <a:schemeClr val="tx2">
                            <a:lumMod val="75000"/>
                          </a:schemeClr>
                        </a:solidFill>
                        <a:effectLst/>
                        <a:latin typeface="Calibri" panose="020F0502020204030204" pitchFamily="34" charset="0"/>
                        <a:ea typeface="Calibri" panose="020F0502020204030204" pitchFamily="34" charset="0"/>
                        <a:cs typeface="Arial" panose="020B0604020202020204" pitchFamily="34" charset="0"/>
                      </a:endParaRPr>
                    </a:p>
                  </a:txBody>
                  <a:tcPr marL="64560" marR="645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tabLst>
                          <a:tab pos="182880" algn="l"/>
                        </a:tabLst>
                      </a:pPr>
                      <a:r>
                        <a:rPr lang="en-US" sz="1600" dirty="0">
                          <a:solidFill>
                            <a:schemeClr val="tx2">
                              <a:lumMod val="75000"/>
                            </a:schemeClr>
                          </a:solidFill>
                          <a:effectLst/>
                          <a:latin typeface="Arial" panose="020B0604020202020204" pitchFamily="34" charset="0"/>
                          <a:ea typeface="Calibri" panose="020F0502020204030204" pitchFamily="34" charset="0"/>
                          <a:cs typeface="Arial" panose="020B0604020202020204" pitchFamily="34" charset="0"/>
                        </a:rPr>
                        <a:t>$2,829,840.00</a:t>
                      </a:r>
                      <a:endParaRPr lang="en-US" sz="1600" dirty="0">
                        <a:solidFill>
                          <a:schemeClr val="tx2">
                            <a:lumMod val="75000"/>
                          </a:schemeClr>
                        </a:solidFill>
                        <a:effectLst/>
                        <a:latin typeface="Calibri" panose="020F0502020204030204" pitchFamily="34" charset="0"/>
                        <a:ea typeface="Calibri" panose="020F0502020204030204" pitchFamily="34" charset="0"/>
                        <a:cs typeface="Arial" panose="020B0604020202020204" pitchFamily="34" charset="0"/>
                      </a:endParaRPr>
                    </a:p>
                  </a:txBody>
                  <a:tcPr marL="64560" marR="645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10004114"/>
                  </a:ext>
                </a:extLst>
              </a:tr>
              <a:tr h="157814">
                <a:tc>
                  <a:txBody>
                    <a:bodyPr/>
                    <a:lstStyle/>
                    <a:p>
                      <a:pPr marL="0" marR="0" algn="just">
                        <a:spcBef>
                          <a:spcPts val="0"/>
                        </a:spcBef>
                        <a:spcAft>
                          <a:spcPts val="0"/>
                        </a:spcAft>
                        <a:tabLst>
                          <a:tab pos="182880" algn="l"/>
                        </a:tabLst>
                      </a:pPr>
                      <a:r>
                        <a:rPr lang="en-US" sz="1600" b="1">
                          <a:solidFill>
                            <a:schemeClr val="tx2">
                              <a:lumMod val="75000"/>
                            </a:schemeClr>
                          </a:solidFill>
                          <a:effectLst/>
                          <a:latin typeface="Arial" panose="020B0604020202020204" pitchFamily="34" charset="0"/>
                          <a:ea typeface="Calibri" panose="020F0502020204030204" pitchFamily="34" charset="0"/>
                          <a:cs typeface="Arial" panose="020B0604020202020204" pitchFamily="34" charset="0"/>
                        </a:rPr>
                        <a:t>Estimated Total</a:t>
                      </a:r>
                      <a:endParaRPr lang="en-US" sz="1600">
                        <a:solidFill>
                          <a:schemeClr val="tx2">
                            <a:lumMod val="75000"/>
                          </a:schemeClr>
                        </a:solidFill>
                        <a:effectLst/>
                        <a:latin typeface="Calibri" panose="020F0502020204030204" pitchFamily="34" charset="0"/>
                        <a:ea typeface="Calibri" panose="020F0502020204030204" pitchFamily="34" charset="0"/>
                        <a:cs typeface="Arial" panose="020B0604020202020204" pitchFamily="34" charset="0"/>
                      </a:endParaRPr>
                    </a:p>
                  </a:txBody>
                  <a:tcPr marL="64560" marR="645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tabLst>
                          <a:tab pos="182880" algn="l"/>
                        </a:tabLst>
                      </a:pPr>
                      <a:r>
                        <a:rPr lang="en-US" sz="1600" b="1" dirty="0">
                          <a:solidFill>
                            <a:schemeClr val="tx2">
                              <a:lumMod val="75000"/>
                            </a:schemeClr>
                          </a:solidFill>
                          <a:effectLst/>
                          <a:latin typeface="Arial" panose="020B0604020202020204" pitchFamily="34" charset="0"/>
                          <a:ea typeface="Times New Roman" panose="02020603050405020304" pitchFamily="18" charset="0"/>
                          <a:cs typeface="Arial" panose="020B0604020202020204" pitchFamily="34" charset="0"/>
                        </a:rPr>
                        <a:t>$63,287,720.00</a:t>
                      </a:r>
                      <a:endParaRPr lang="en-US" sz="1600" dirty="0">
                        <a:solidFill>
                          <a:schemeClr val="tx2">
                            <a:lumMod val="75000"/>
                          </a:schemeClr>
                        </a:solidFill>
                        <a:effectLst/>
                        <a:latin typeface="Calibri" panose="020F0502020204030204" pitchFamily="34" charset="0"/>
                        <a:ea typeface="Calibri" panose="020F0502020204030204" pitchFamily="34" charset="0"/>
                        <a:cs typeface="Arial" panose="020B0604020202020204" pitchFamily="34" charset="0"/>
                      </a:endParaRPr>
                    </a:p>
                  </a:txBody>
                  <a:tcPr marL="64560" marR="645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tabLst>
                          <a:tab pos="182880" algn="l"/>
                        </a:tabLst>
                      </a:pPr>
                      <a:r>
                        <a:rPr lang="en-US" sz="1600" b="1">
                          <a:solidFill>
                            <a:schemeClr val="tx2">
                              <a:lumMod val="75000"/>
                            </a:schemeClr>
                          </a:solidFill>
                          <a:effectLst/>
                          <a:latin typeface="Arial" panose="020B0604020202020204" pitchFamily="34" charset="0"/>
                          <a:ea typeface="Calibri" panose="020F0502020204030204" pitchFamily="34" charset="0"/>
                          <a:cs typeface="Arial" panose="020B0604020202020204" pitchFamily="34" charset="0"/>
                        </a:rPr>
                        <a:t>Estimated Total </a:t>
                      </a:r>
                      <a:endParaRPr lang="en-US" sz="1600">
                        <a:solidFill>
                          <a:schemeClr val="tx2">
                            <a:lumMod val="75000"/>
                          </a:schemeClr>
                        </a:solidFill>
                        <a:effectLst/>
                        <a:latin typeface="Calibri" panose="020F0502020204030204" pitchFamily="34" charset="0"/>
                        <a:ea typeface="Calibri" panose="020F0502020204030204" pitchFamily="34" charset="0"/>
                        <a:cs typeface="Arial" panose="020B0604020202020204" pitchFamily="34" charset="0"/>
                      </a:endParaRPr>
                    </a:p>
                  </a:txBody>
                  <a:tcPr marL="64560" marR="645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tabLst>
                          <a:tab pos="182880" algn="l"/>
                        </a:tabLst>
                      </a:pPr>
                      <a:r>
                        <a:rPr lang="en-US" sz="1600" b="1" dirty="0">
                          <a:solidFill>
                            <a:schemeClr val="tx2">
                              <a:lumMod val="75000"/>
                            </a:schemeClr>
                          </a:solidFill>
                          <a:effectLst/>
                          <a:latin typeface="Arial" panose="020B0604020202020204" pitchFamily="34" charset="0"/>
                          <a:ea typeface="Calibri" panose="020F0502020204030204" pitchFamily="34" charset="0"/>
                          <a:cs typeface="Arial" panose="020B0604020202020204" pitchFamily="34" charset="0"/>
                        </a:rPr>
                        <a:t>$63,287,720.00</a:t>
                      </a:r>
                      <a:endParaRPr lang="en-US" sz="1600" dirty="0">
                        <a:solidFill>
                          <a:schemeClr val="tx2">
                            <a:lumMod val="75000"/>
                          </a:schemeClr>
                        </a:solidFill>
                        <a:effectLst/>
                        <a:latin typeface="Calibri" panose="020F0502020204030204" pitchFamily="34" charset="0"/>
                        <a:ea typeface="Calibri" panose="020F0502020204030204" pitchFamily="34" charset="0"/>
                        <a:cs typeface="Arial" panose="020B0604020202020204" pitchFamily="34" charset="0"/>
                      </a:endParaRPr>
                    </a:p>
                  </a:txBody>
                  <a:tcPr marL="64560" marR="645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28728696"/>
                  </a:ext>
                </a:extLst>
              </a:tr>
            </a:tbl>
          </a:graphicData>
        </a:graphic>
      </p:graphicFrame>
    </p:spTree>
    <p:extLst>
      <p:ext uri="{BB962C8B-B14F-4D97-AF65-F5344CB8AC3E}">
        <p14:creationId xmlns:p14="http://schemas.microsoft.com/office/powerpoint/2010/main" val="6923058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16666E19-E8FB-4559-8E1B-2069E0C18D57}"/>
              </a:ext>
            </a:extLst>
          </p:cNvPr>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id="{148315EF-4F11-C645-A6FD-E3E56D7DD527}"/>
              </a:ext>
            </a:extLst>
          </p:cNvPr>
          <p:cNvSpPr>
            <a:spLocks noGrp="1"/>
          </p:cNvSpPr>
          <p:nvPr>
            <p:ph type="body" idx="18"/>
          </p:nvPr>
        </p:nvSpPr>
        <p:spPr>
          <a:xfrm>
            <a:off x="316487" y="1649401"/>
            <a:ext cx="6182271" cy="1261059"/>
          </a:xfrm>
        </p:spPr>
        <p:txBody>
          <a:bodyPr lIns="91440" tIns="45720" rIns="91440" bIns="45720" numCol="1" anchor="t">
            <a:noAutofit/>
          </a:bodyPr>
          <a:lstStyle/>
          <a:p>
            <a:pPr marL="192405" indent="-192405"/>
            <a:r>
              <a:rPr lang="en-US" sz="3200" dirty="0">
                <a:latin typeface="Arial Black"/>
              </a:rPr>
              <a:t>VI. Multifamily</a:t>
            </a:r>
            <a:endParaRPr lang="en-US" sz="3200" dirty="0"/>
          </a:p>
        </p:txBody>
      </p:sp>
      <p:sp>
        <p:nvSpPr>
          <p:cNvPr id="5" name="Text Placeholder 4">
            <a:extLst>
              <a:ext uri="{FF2B5EF4-FFF2-40B4-BE49-F238E27FC236}">
                <a16:creationId xmlns:a16="http://schemas.microsoft.com/office/drawing/2014/main" id="{EE4801AC-DF1A-AD45-B569-9E1BEDE682CA}"/>
              </a:ext>
            </a:extLst>
          </p:cNvPr>
          <p:cNvSpPr>
            <a:spLocks noGrp="1"/>
          </p:cNvSpPr>
          <p:nvPr>
            <p:ph type="body" idx="11"/>
          </p:nvPr>
        </p:nvSpPr>
        <p:spPr/>
        <p:txBody>
          <a:bodyPr lIns="68580" tIns="34290" rIns="68580" bIns="34290" numCol="1" anchor="t">
            <a:normAutofit/>
          </a:bodyPr>
          <a:lstStyle/>
          <a:p>
            <a:pPr marL="192405" indent="-192405"/>
            <a:r>
              <a:rPr lang="en-US"/>
              <a:t>Ana Martinez, Deputy Assistant Director</a:t>
            </a:r>
          </a:p>
          <a:p>
            <a:pPr marL="192405" indent="-192405"/>
            <a:endParaRPr lang="en-US">
              <a:cs typeface="Arial"/>
            </a:endParaRPr>
          </a:p>
        </p:txBody>
      </p:sp>
    </p:spTree>
    <p:extLst>
      <p:ext uri="{BB962C8B-B14F-4D97-AF65-F5344CB8AC3E}">
        <p14:creationId xmlns:p14="http://schemas.microsoft.com/office/powerpoint/2010/main" val="42837222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7DDABFCB-2896-4B98-B845-10A8E90DD1DA}"/>
              </a:ext>
            </a:extLst>
          </p:cNvPr>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3" name="Title 2">
            <a:extLst>
              <a:ext uri="{FF2B5EF4-FFF2-40B4-BE49-F238E27FC236}">
                <a16:creationId xmlns:a16="http://schemas.microsoft.com/office/drawing/2014/main" id="{83A932DF-CAFD-44F1-ADC9-17A615FCEF2C}"/>
              </a:ext>
            </a:extLst>
          </p:cNvPr>
          <p:cNvSpPr>
            <a:spLocks noGrp="1"/>
          </p:cNvSpPr>
          <p:nvPr>
            <p:ph type="title"/>
          </p:nvPr>
        </p:nvSpPr>
        <p:spPr>
          <a:xfrm>
            <a:off x="368833" y="205979"/>
            <a:ext cx="6293223" cy="716105"/>
          </a:xfrm>
        </p:spPr>
        <p:txBody>
          <a:bodyPr lIns="91440" tIns="45720" rIns="91440" bIns="45720" anchor="t"/>
          <a:lstStyle/>
          <a:p>
            <a:r>
              <a:rPr lang="en-US" dirty="0">
                <a:latin typeface="Arial"/>
                <a:cs typeface="Arial"/>
              </a:rPr>
              <a:t>II. Substantial Amendment to the 2019 Annual Action Plan (All Districts)</a:t>
            </a:r>
          </a:p>
        </p:txBody>
      </p:sp>
      <p:sp>
        <p:nvSpPr>
          <p:cNvPr id="5" name="TextBox 4">
            <a:extLst>
              <a:ext uri="{FF2B5EF4-FFF2-40B4-BE49-F238E27FC236}">
                <a16:creationId xmlns:a16="http://schemas.microsoft.com/office/drawing/2014/main" id="{08F16090-2474-4335-93E3-F41458F02A3F}"/>
              </a:ext>
            </a:extLst>
          </p:cNvPr>
          <p:cNvSpPr txBox="1"/>
          <p:nvPr/>
        </p:nvSpPr>
        <p:spPr>
          <a:xfrm>
            <a:off x="560934" y="1415772"/>
            <a:ext cx="5747657" cy="1938992"/>
          </a:xfrm>
          <a:prstGeom prst="rect">
            <a:avLst/>
          </a:prstGeom>
          <a:noFill/>
        </p:spPr>
        <p:txBody>
          <a:bodyPr wrap="square">
            <a:spAutoFit/>
          </a:bodyPr>
          <a:lstStyle/>
          <a:p>
            <a:pPr marL="0" marR="0" algn="just">
              <a:spcBef>
                <a:spcPts val="0"/>
              </a:spcBef>
              <a:spcAft>
                <a:spcPts val="0"/>
              </a:spcAft>
            </a:pPr>
            <a:r>
              <a:rPr lang="en-US" sz="2000" dirty="0">
                <a:solidFill>
                  <a:schemeClr val="tx2">
                    <a:lumMod val="75000"/>
                  </a:schemeClr>
                </a:solidFill>
                <a:effectLst/>
                <a:latin typeface="Arial" panose="020B0604020202020204" pitchFamily="34" charset="0"/>
                <a:ea typeface="Calibri" panose="020F0502020204030204" pitchFamily="34" charset="0"/>
                <a:cs typeface="Arial" panose="020B0604020202020204" pitchFamily="34" charset="0"/>
              </a:rPr>
              <a:t>On March 27, 2020 the Coronavirus Aid, Relief, and Economic Security Act (CARES Act), Public Law-116-136, authorized a special allocation of CDBG-CV, HOPWA-CV, and ESG-CV to states and local jurisdictions to prevent, prepare for, and respond to the coronavirus (COVID-19).  </a:t>
            </a:r>
            <a:endParaRPr lang="en-US" sz="2000" dirty="0">
              <a:solidFill>
                <a:schemeClr val="tx2">
                  <a:lumMod val="75000"/>
                </a:schemeClr>
              </a:solidFill>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6730132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0DE9FFC7-E0BD-43D7-A33C-57CBAA9E70AF}"/>
              </a:ext>
            </a:extLst>
          </p:cNvPr>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4" name="Title 2">
            <a:extLst>
              <a:ext uri="{FF2B5EF4-FFF2-40B4-BE49-F238E27FC236}">
                <a16:creationId xmlns:a16="http://schemas.microsoft.com/office/drawing/2014/main" id="{B7520E31-8776-4213-8790-28BD0787AE75}"/>
              </a:ext>
            </a:extLst>
          </p:cNvPr>
          <p:cNvSpPr>
            <a:spLocks noGrp="1"/>
          </p:cNvSpPr>
          <p:nvPr>
            <p:ph type="title"/>
          </p:nvPr>
        </p:nvSpPr>
        <p:spPr>
          <a:xfrm>
            <a:off x="384202" y="238206"/>
            <a:ext cx="6192850" cy="814508"/>
          </a:xfrm>
        </p:spPr>
        <p:txBody>
          <a:bodyPr/>
          <a:lstStyle/>
          <a:p>
            <a:r>
              <a:rPr lang="en-US" dirty="0"/>
              <a:t>VI. Summit at Renaissance Park</a:t>
            </a:r>
            <a:br>
              <a:rPr lang="en-US" dirty="0"/>
            </a:br>
            <a:r>
              <a:rPr lang="en-US" dirty="0"/>
              <a:t>(District B)</a:t>
            </a:r>
          </a:p>
        </p:txBody>
      </p:sp>
      <p:sp>
        <p:nvSpPr>
          <p:cNvPr id="6" name="TextBox 5">
            <a:extLst>
              <a:ext uri="{FF2B5EF4-FFF2-40B4-BE49-F238E27FC236}">
                <a16:creationId xmlns:a16="http://schemas.microsoft.com/office/drawing/2014/main" id="{A6BC98E7-C175-40F5-9AE0-CC2CD7112B36}"/>
              </a:ext>
            </a:extLst>
          </p:cNvPr>
          <p:cNvSpPr txBox="1"/>
          <p:nvPr/>
        </p:nvSpPr>
        <p:spPr>
          <a:xfrm>
            <a:off x="461042" y="1015642"/>
            <a:ext cx="5989704" cy="3416320"/>
          </a:xfrm>
          <a:prstGeom prst="rect">
            <a:avLst/>
          </a:prstGeom>
          <a:noFill/>
        </p:spPr>
        <p:txBody>
          <a:bodyPr wrap="square">
            <a:spAutoFit/>
          </a:bodyPr>
          <a:lstStyle/>
          <a:p>
            <a:pPr algn="just"/>
            <a:r>
              <a:rPr lang="en-US" sz="2000" b="0" i="0" dirty="0">
                <a:solidFill>
                  <a:schemeClr val="tx2">
                    <a:lumMod val="75000"/>
                  </a:schemeClr>
                </a:solidFill>
                <a:effectLst/>
                <a:latin typeface="Arial" panose="020B0604020202020204" pitchFamily="34" charset="0"/>
              </a:rPr>
              <a:t>An Ordinance authorizing an Amendment to the Loan Agreement between the City of Houston and TXZNH, LLC.</a:t>
            </a:r>
            <a:r>
              <a:rPr lang="en-US" sz="2000" b="1" i="0" dirty="0">
                <a:solidFill>
                  <a:schemeClr val="tx2">
                    <a:lumMod val="75000"/>
                  </a:schemeClr>
                </a:solidFill>
                <a:effectLst/>
                <a:latin typeface="Arial" panose="020B0604020202020204" pitchFamily="34" charset="0"/>
              </a:rPr>
              <a:t> </a:t>
            </a:r>
            <a:r>
              <a:rPr lang="en-US" sz="2000" b="0" i="0" dirty="0">
                <a:solidFill>
                  <a:schemeClr val="tx2">
                    <a:lumMod val="75000"/>
                  </a:schemeClr>
                </a:solidFill>
                <a:effectLst/>
                <a:latin typeface="Arial" panose="020B0604020202020204" pitchFamily="34" charset="0"/>
              </a:rPr>
              <a:t>(Ordinance No. </a:t>
            </a:r>
            <a:r>
              <a:rPr lang="en-US" sz="2000" b="0" i="0">
                <a:solidFill>
                  <a:schemeClr val="tx2">
                    <a:lumMod val="75000"/>
                  </a:schemeClr>
                </a:solidFill>
                <a:effectLst/>
                <a:latin typeface="Arial" panose="020B0604020202020204" pitchFamily="34" charset="0"/>
              </a:rPr>
              <a:t>2021-611)</a:t>
            </a:r>
            <a:endParaRPr lang="en-US" sz="2000" b="0" i="0" dirty="0">
              <a:solidFill>
                <a:schemeClr val="tx2">
                  <a:lumMod val="75000"/>
                </a:schemeClr>
              </a:solidFill>
              <a:effectLst/>
              <a:latin typeface="Arial" panose="020B0604020202020204" pitchFamily="34" charset="0"/>
            </a:endParaRPr>
          </a:p>
          <a:p>
            <a:pPr algn="just"/>
            <a:endParaRPr lang="en-US" sz="800" dirty="0">
              <a:solidFill>
                <a:schemeClr val="tx2">
                  <a:lumMod val="75000"/>
                </a:schemeClr>
              </a:solidFill>
              <a:latin typeface="Arial" panose="020B0604020202020204" pitchFamily="34" charset="0"/>
            </a:endParaRPr>
          </a:p>
          <a:p>
            <a:pPr algn="just"/>
            <a:r>
              <a:rPr lang="en-US" sz="2000" b="0" i="0" dirty="0">
                <a:solidFill>
                  <a:schemeClr val="tx2">
                    <a:lumMod val="75000"/>
                  </a:schemeClr>
                </a:solidFill>
                <a:effectLst/>
                <a:latin typeface="Arial" panose="020B0604020202020204" pitchFamily="34" charset="0"/>
              </a:rPr>
              <a:t>Due to the current volatility of pricing for labor and </a:t>
            </a:r>
            <a:r>
              <a:rPr lang="en-US" sz="2000" dirty="0">
                <a:solidFill>
                  <a:schemeClr val="tx2">
                    <a:lumMod val="75000"/>
                  </a:schemeClr>
                </a:solidFill>
                <a:latin typeface="Arial" panose="020B0604020202020204" pitchFamily="34" charset="0"/>
              </a:rPr>
              <a:t>materials, </a:t>
            </a:r>
            <a:r>
              <a:rPr lang="en-US" sz="2000" b="0" i="0" dirty="0">
                <a:solidFill>
                  <a:schemeClr val="tx2">
                    <a:lumMod val="75000"/>
                  </a:schemeClr>
                </a:solidFill>
                <a:effectLst/>
                <a:latin typeface="Arial" panose="020B0604020202020204" pitchFamily="34" charset="0"/>
              </a:rPr>
              <a:t>the Developer is proposing to remove the Parking Garage and utilize the existing Surface Parking at the adjacent property. </a:t>
            </a:r>
          </a:p>
          <a:p>
            <a:pPr algn="just"/>
            <a:endParaRPr lang="en-US" sz="800" dirty="0">
              <a:solidFill>
                <a:schemeClr val="tx2">
                  <a:lumMod val="75000"/>
                </a:schemeClr>
              </a:solidFill>
              <a:latin typeface="Arial" panose="020B0604020202020204" pitchFamily="34" charset="0"/>
            </a:endParaRPr>
          </a:p>
          <a:p>
            <a:pPr algn="just"/>
            <a:r>
              <a:rPr lang="en-US" sz="2000" b="0" i="0" dirty="0">
                <a:solidFill>
                  <a:schemeClr val="tx2">
                    <a:lumMod val="75000"/>
                  </a:schemeClr>
                </a:solidFill>
                <a:effectLst/>
                <a:latin typeface="Arial" panose="020B0604020202020204" pitchFamily="34" charset="0"/>
              </a:rPr>
              <a:t>The Developer is proposing that the resulting savings of $1,300,000.00 be reallocated to the Contingency line item.</a:t>
            </a:r>
            <a:endParaRPr lang="en-US" sz="2000" dirty="0">
              <a:solidFill>
                <a:schemeClr val="tx2">
                  <a:lumMod val="75000"/>
                </a:schemeClr>
              </a:solidFill>
            </a:endParaRPr>
          </a:p>
        </p:txBody>
      </p:sp>
    </p:spTree>
    <p:extLst>
      <p:ext uri="{BB962C8B-B14F-4D97-AF65-F5344CB8AC3E}">
        <p14:creationId xmlns:p14="http://schemas.microsoft.com/office/powerpoint/2010/main" val="24924860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0DE9FFC7-E0BD-43D7-A33C-57CBAA9E70AF}"/>
              </a:ext>
            </a:extLst>
          </p:cNvPr>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3" name="Title 2">
            <a:extLst>
              <a:ext uri="{FF2B5EF4-FFF2-40B4-BE49-F238E27FC236}">
                <a16:creationId xmlns:a16="http://schemas.microsoft.com/office/drawing/2014/main" id="{83A932DF-CAFD-44F1-ADC9-17A615FCEF2C}"/>
              </a:ext>
            </a:extLst>
          </p:cNvPr>
          <p:cNvSpPr>
            <a:spLocks noGrp="1"/>
          </p:cNvSpPr>
          <p:nvPr>
            <p:ph type="title"/>
          </p:nvPr>
        </p:nvSpPr>
        <p:spPr>
          <a:xfrm>
            <a:off x="384202" y="276626"/>
            <a:ext cx="6192850" cy="714614"/>
          </a:xfrm>
        </p:spPr>
        <p:txBody>
          <a:bodyPr/>
          <a:lstStyle/>
          <a:p>
            <a:r>
              <a:rPr lang="en-US" dirty="0"/>
              <a:t>VI. Summit at Renaissance Park</a:t>
            </a:r>
            <a:br>
              <a:rPr lang="en-US" dirty="0"/>
            </a:br>
            <a:r>
              <a:rPr lang="en-US" dirty="0"/>
              <a:t>(District B)</a:t>
            </a:r>
          </a:p>
        </p:txBody>
      </p:sp>
      <p:graphicFrame>
        <p:nvGraphicFramePr>
          <p:cNvPr id="6" name="Table 5">
            <a:extLst>
              <a:ext uri="{FF2B5EF4-FFF2-40B4-BE49-F238E27FC236}">
                <a16:creationId xmlns:a16="http://schemas.microsoft.com/office/drawing/2014/main" id="{E2ADC4D8-5E94-45A1-9692-28B26F12363B}"/>
              </a:ext>
            </a:extLst>
          </p:cNvPr>
          <p:cNvGraphicFramePr>
            <a:graphicFrameLocks noGrp="1"/>
          </p:cNvGraphicFramePr>
          <p:nvPr>
            <p:extLst>
              <p:ext uri="{D42A27DB-BD31-4B8C-83A1-F6EECF244321}">
                <p14:modId xmlns:p14="http://schemas.microsoft.com/office/powerpoint/2010/main" val="3525010784"/>
              </p:ext>
            </p:extLst>
          </p:nvPr>
        </p:nvGraphicFramePr>
        <p:xfrm>
          <a:off x="399090" y="1490702"/>
          <a:ext cx="6070386" cy="2943046"/>
        </p:xfrm>
        <a:graphic>
          <a:graphicData uri="http://schemas.openxmlformats.org/drawingml/2006/table">
            <a:tbl>
              <a:tblPr firstRow="1" firstCol="1" bandRow="1"/>
              <a:tblGrid>
                <a:gridCol w="1267864">
                  <a:extLst>
                    <a:ext uri="{9D8B030D-6E8A-4147-A177-3AD203B41FA5}">
                      <a16:colId xmlns:a16="http://schemas.microsoft.com/office/drawing/2014/main" val="999367901"/>
                    </a:ext>
                  </a:extLst>
                </a:gridCol>
                <a:gridCol w="1575709">
                  <a:extLst>
                    <a:ext uri="{9D8B030D-6E8A-4147-A177-3AD203B41FA5}">
                      <a16:colId xmlns:a16="http://schemas.microsoft.com/office/drawing/2014/main" val="3099098476"/>
                    </a:ext>
                  </a:extLst>
                </a:gridCol>
                <a:gridCol w="1283233">
                  <a:extLst>
                    <a:ext uri="{9D8B030D-6E8A-4147-A177-3AD203B41FA5}">
                      <a16:colId xmlns:a16="http://schemas.microsoft.com/office/drawing/2014/main" val="4050964051"/>
                    </a:ext>
                  </a:extLst>
                </a:gridCol>
                <a:gridCol w="1943580">
                  <a:extLst>
                    <a:ext uri="{9D8B030D-6E8A-4147-A177-3AD203B41FA5}">
                      <a16:colId xmlns:a16="http://schemas.microsoft.com/office/drawing/2014/main" val="4207038588"/>
                    </a:ext>
                  </a:extLst>
                </a:gridCol>
              </a:tblGrid>
              <a:tr h="991292">
                <a:tc>
                  <a:txBody>
                    <a:bodyPr/>
                    <a:lstStyle/>
                    <a:p>
                      <a:pPr marL="0" marR="0" algn="l">
                        <a:lnSpc>
                          <a:spcPct val="115000"/>
                        </a:lnSpc>
                        <a:spcBef>
                          <a:spcPts val="0"/>
                        </a:spcBef>
                        <a:spcAft>
                          <a:spcPts val="0"/>
                        </a:spcAft>
                        <a:tabLst>
                          <a:tab pos="514350" algn="l"/>
                          <a:tab pos="3017520" algn="l"/>
                        </a:tabLst>
                      </a:pPr>
                      <a:r>
                        <a:rPr lang="en-US" sz="1400" b="1" dirty="0">
                          <a:solidFill>
                            <a:schemeClr val="tx2">
                              <a:lumMod val="75000"/>
                            </a:schemeClr>
                          </a:solidFill>
                          <a:effectLst/>
                          <a:latin typeface="+mj-lt"/>
                          <a:ea typeface="Calibri" panose="020F0502020204030204" pitchFamily="34" charset="0"/>
                          <a:cs typeface="Times New Roman" panose="02020603050405020304" pitchFamily="18" charset="0"/>
                        </a:rPr>
                        <a:t>Project Name:</a:t>
                      </a:r>
                      <a:endParaRPr lang="en-US" sz="1400" dirty="0">
                        <a:solidFill>
                          <a:schemeClr val="tx2">
                            <a:lumMod val="75000"/>
                          </a:schemeClr>
                        </a:solidFill>
                        <a:effectLst/>
                        <a:latin typeface="+mj-lt"/>
                        <a:ea typeface="Calibri" panose="020F0502020204030204" pitchFamily="34" charset="0"/>
                        <a:cs typeface="Times New Roman" panose="02020603050405020304" pitchFamily="18" charset="0"/>
                      </a:endParaRPr>
                    </a:p>
                  </a:txBody>
                  <a:tcPr marL="51592" marR="515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tabLst>
                          <a:tab pos="514350" algn="l"/>
                          <a:tab pos="3017520" algn="l"/>
                        </a:tabLst>
                      </a:pPr>
                      <a:r>
                        <a:rPr lang="en-US" sz="1400" dirty="0">
                          <a:solidFill>
                            <a:schemeClr val="tx2">
                              <a:lumMod val="75000"/>
                            </a:schemeClr>
                          </a:solidFill>
                          <a:effectLst/>
                          <a:latin typeface="+mj-lt"/>
                          <a:ea typeface="Calibri" panose="020F0502020204030204" pitchFamily="34" charset="0"/>
                          <a:cs typeface="Times New Roman" panose="02020603050405020304" pitchFamily="18" charset="0"/>
                        </a:rPr>
                        <a:t>Summit at Renaissance Park</a:t>
                      </a:r>
                    </a:p>
                  </a:txBody>
                  <a:tcPr marL="51592" marR="515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tabLst>
                          <a:tab pos="514350" algn="l"/>
                          <a:tab pos="3017520" algn="l"/>
                        </a:tabLst>
                      </a:pPr>
                      <a:r>
                        <a:rPr lang="en-US" sz="1400" b="1" dirty="0">
                          <a:solidFill>
                            <a:schemeClr val="tx2">
                              <a:lumMod val="75000"/>
                            </a:schemeClr>
                          </a:solidFill>
                          <a:effectLst/>
                          <a:latin typeface="+mj-lt"/>
                          <a:ea typeface="Calibri" panose="020F0502020204030204" pitchFamily="34" charset="0"/>
                          <a:cs typeface="Times New Roman" panose="02020603050405020304" pitchFamily="18" charset="0"/>
                        </a:rPr>
                        <a:t>Project Address:</a:t>
                      </a:r>
                      <a:endParaRPr lang="en-US" sz="1400" dirty="0">
                        <a:solidFill>
                          <a:schemeClr val="tx2">
                            <a:lumMod val="75000"/>
                          </a:schemeClr>
                        </a:solidFill>
                        <a:effectLst/>
                        <a:latin typeface="+mj-lt"/>
                        <a:ea typeface="Calibri" panose="020F0502020204030204" pitchFamily="34" charset="0"/>
                        <a:cs typeface="Times New Roman" panose="02020603050405020304" pitchFamily="18" charset="0"/>
                      </a:endParaRPr>
                    </a:p>
                  </a:txBody>
                  <a:tcPr marL="51592" marR="515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tabLst>
                          <a:tab pos="514350" algn="l"/>
                          <a:tab pos="3017520" algn="l"/>
                        </a:tabLst>
                      </a:pPr>
                      <a:r>
                        <a:rPr lang="en-US" sz="1400" dirty="0">
                          <a:solidFill>
                            <a:schemeClr val="tx2">
                              <a:lumMod val="75000"/>
                            </a:schemeClr>
                          </a:solidFill>
                          <a:effectLst/>
                          <a:latin typeface="+mj-lt"/>
                          <a:ea typeface="Calibri" panose="020F0502020204030204" pitchFamily="34" charset="0"/>
                          <a:cs typeface="Times New Roman" panose="02020603050405020304" pitchFamily="18" charset="0"/>
                        </a:rPr>
                        <a:t>12121 </a:t>
                      </a:r>
                      <a:r>
                        <a:rPr lang="en-US" sz="1400" dirty="0" err="1">
                          <a:solidFill>
                            <a:schemeClr val="tx2">
                              <a:lumMod val="75000"/>
                            </a:schemeClr>
                          </a:solidFill>
                          <a:effectLst/>
                          <a:latin typeface="+mj-lt"/>
                          <a:ea typeface="Calibri" panose="020F0502020204030204" pitchFamily="34" charset="0"/>
                          <a:cs typeface="Times New Roman" panose="02020603050405020304" pitchFamily="18" charset="0"/>
                        </a:rPr>
                        <a:t>Greenspoint</a:t>
                      </a:r>
                      <a:r>
                        <a:rPr lang="en-US" sz="1400" dirty="0">
                          <a:solidFill>
                            <a:schemeClr val="tx2">
                              <a:lumMod val="75000"/>
                            </a:schemeClr>
                          </a:solidFill>
                          <a:effectLst/>
                          <a:latin typeface="+mj-lt"/>
                          <a:ea typeface="Calibri" panose="020F0502020204030204" pitchFamily="34" charset="0"/>
                          <a:cs typeface="Times New Roman" panose="02020603050405020304" pitchFamily="18" charset="0"/>
                        </a:rPr>
                        <a:t> Dr, Houston, TX 77060 (</a:t>
                      </a:r>
                      <a:r>
                        <a:rPr lang="en-US" sz="1400" dirty="0" err="1">
                          <a:solidFill>
                            <a:schemeClr val="tx2">
                              <a:lumMod val="75000"/>
                            </a:schemeClr>
                          </a:solidFill>
                          <a:effectLst/>
                          <a:latin typeface="+mj-lt"/>
                          <a:ea typeface="Calibri" panose="020F0502020204030204" pitchFamily="34" charset="0"/>
                          <a:cs typeface="Times New Roman" panose="02020603050405020304" pitchFamily="18" charset="0"/>
                        </a:rPr>
                        <a:t>Greenspoint</a:t>
                      </a:r>
                      <a:r>
                        <a:rPr lang="en-US" sz="1400" dirty="0">
                          <a:solidFill>
                            <a:schemeClr val="tx2">
                              <a:lumMod val="75000"/>
                            </a:schemeClr>
                          </a:solidFill>
                          <a:effectLst/>
                          <a:latin typeface="+mj-lt"/>
                          <a:ea typeface="Calibri" panose="020F0502020204030204" pitchFamily="34" charset="0"/>
                          <a:cs typeface="Times New Roman" panose="02020603050405020304" pitchFamily="18" charset="0"/>
                        </a:rPr>
                        <a:t> Mall)</a:t>
                      </a:r>
                    </a:p>
                  </a:txBody>
                  <a:tcPr marL="51592" marR="515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75310794"/>
                  </a:ext>
                </a:extLst>
              </a:tr>
              <a:tr h="991189">
                <a:tc>
                  <a:txBody>
                    <a:bodyPr/>
                    <a:lstStyle/>
                    <a:p>
                      <a:pPr marL="0" marR="0" algn="l">
                        <a:lnSpc>
                          <a:spcPct val="115000"/>
                        </a:lnSpc>
                        <a:spcBef>
                          <a:spcPts val="0"/>
                        </a:spcBef>
                        <a:spcAft>
                          <a:spcPts val="0"/>
                        </a:spcAft>
                        <a:tabLst>
                          <a:tab pos="514350" algn="l"/>
                          <a:tab pos="3017520" algn="l"/>
                        </a:tabLst>
                      </a:pPr>
                      <a:r>
                        <a:rPr lang="en-US" sz="1400" b="1" dirty="0">
                          <a:solidFill>
                            <a:schemeClr val="tx2">
                              <a:lumMod val="75000"/>
                            </a:schemeClr>
                          </a:solidFill>
                          <a:effectLst/>
                          <a:latin typeface="+mj-lt"/>
                          <a:ea typeface="Calibri" panose="020F0502020204030204" pitchFamily="34" charset="0"/>
                          <a:cs typeface="Times New Roman" panose="02020603050405020304" pitchFamily="18" charset="0"/>
                        </a:rPr>
                        <a:t>Development Type:</a:t>
                      </a:r>
                      <a:endParaRPr lang="en-US" sz="1400" dirty="0">
                        <a:solidFill>
                          <a:schemeClr val="tx2">
                            <a:lumMod val="75000"/>
                          </a:schemeClr>
                        </a:solidFill>
                        <a:effectLst/>
                        <a:latin typeface="+mj-lt"/>
                        <a:ea typeface="Calibri" panose="020F0502020204030204" pitchFamily="34" charset="0"/>
                        <a:cs typeface="Times New Roman" panose="02020603050405020304" pitchFamily="18" charset="0"/>
                      </a:endParaRPr>
                    </a:p>
                  </a:txBody>
                  <a:tcPr marL="51592" marR="515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tabLst>
                          <a:tab pos="514350" algn="l"/>
                          <a:tab pos="3017520" algn="l"/>
                        </a:tabLst>
                      </a:pPr>
                      <a:r>
                        <a:rPr lang="en-US" sz="1400" dirty="0">
                          <a:solidFill>
                            <a:schemeClr val="tx2">
                              <a:lumMod val="75000"/>
                            </a:schemeClr>
                          </a:solidFill>
                          <a:effectLst/>
                          <a:latin typeface="+mj-lt"/>
                          <a:ea typeface="Calibri" panose="020F0502020204030204" pitchFamily="34" charset="0"/>
                          <a:cs typeface="Times New Roman" panose="02020603050405020304" pitchFamily="18" charset="0"/>
                        </a:rPr>
                        <a:t>New Construction / Family</a:t>
                      </a:r>
                    </a:p>
                  </a:txBody>
                  <a:tcPr marL="51592" marR="515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00000"/>
                        </a:lnSpc>
                        <a:spcBef>
                          <a:spcPts val="0"/>
                        </a:spcBef>
                        <a:spcAft>
                          <a:spcPts val="0"/>
                        </a:spcAft>
                        <a:tabLst>
                          <a:tab pos="514350" algn="l"/>
                          <a:tab pos="3017520" algn="l"/>
                        </a:tabLst>
                      </a:pPr>
                      <a:r>
                        <a:rPr lang="en-US" sz="1400" b="1" dirty="0">
                          <a:solidFill>
                            <a:schemeClr val="tx2">
                              <a:lumMod val="75000"/>
                            </a:schemeClr>
                          </a:solidFill>
                          <a:effectLst/>
                          <a:latin typeface="+mj-lt"/>
                          <a:ea typeface="Calibri" panose="020F0502020204030204" pitchFamily="34" charset="0"/>
                          <a:cs typeface="Times New Roman" panose="02020603050405020304" pitchFamily="18" charset="0"/>
                        </a:rPr>
                        <a:t>COH Request Amount:</a:t>
                      </a:r>
                      <a:endParaRPr lang="en-US" sz="1400" dirty="0">
                        <a:solidFill>
                          <a:schemeClr val="tx2">
                            <a:lumMod val="75000"/>
                          </a:schemeClr>
                        </a:solidFill>
                        <a:effectLst/>
                        <a:latin typeface="+mj-lt"/>
                        <a:ea typeface="Calibri" panose="020F0502020204030204" pitchFamily="34" charset="0"/>
                        <a:cs typeface="Times New Roman" panose="02020603050405020304" pitchFamily="18" charset="0"/>
                      </a:endParaRPr>
                    </a:p>
                  </a:txBody>
                  <a:tcPr marL="51592" marR="515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15000"/>
                        </a:lnSpc>
                        <a:spcBef>
                          <a:spcPts val="0"/>
                        </a:spcBef>
                        <a:spcAft>
                          <a:spcPts val="0"/>
                        </a:spcAft>
                        <a:tabLst>
                          <a:tab pos="514350" algn="l"/>
                          <a:tab pos="3017520" algn="l"/>
                        </a:tabLst>
                      </a:pPr>
                      <a:r>
                        <a:rPr lang="en-US" sz="1400" dirty="0">
                          <a:solidFill>
                            <a:schemeClr val="tx2">
                              <a:lumMod val="75000"/>
                            </a:schemeClr>
                          </a:solidFill>
                          <a:effectLst/>
                          <a:latin typeface="+mj-lt"/>
                          <a:ea typeface="Calibri" panose="020F0502020204030204" pitchFamily="34" charset="0"/>
                          <a:cs typeface="Times New Roman" panose="02020603050405020304" pitchFamily="18" charset="0"/>
                        </a:rPr>
                        <a:t>$14,900,000.00 </a:t>
                      </a:r>
                    </a:p>
                  </a:txBody>
                  <a:tcPr marL="51592" marR="515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51207736"/>
                  </a:ext>
                </a:extLst>
              </a:tr>
              <a:tr h="507198">
                <a:tc>
                  <a:txBody>
                    <a:bodyPr/>
                    <a:lstStyle/>
                    <a:p>
                      <a:pPr marL="0" marR="0" algn="l">
                        <a:lnSpc>
                          <a:spcPct val="115000"/>
                        </a:lnSpc>
                        <a:spcBef>
                          <a:spcPts val="0"/>
                        </a:spcBef>
                        <a:spcAft>
                          <a:spcPts val="0"/>
                        </a:spcAft>
                        <a:tabLst>
                          <a:tab pos="514350" algn="l"/>
                          <a:tab pos="3017520" algn="l"/>
                        </a:tabLst>
                      </a:pPr>
                      <a:r>
                        <a:rPr lang="en-US" sz="1400" b="1" dirty="0">
                          <a:solidFill>
                            <a:schemeClr val="tx2">
                              <a:lumMod val="75000"/>
                            </a:schemeClr>
                          </a:solidFill>
                          <a:effectLst/>
                          <a:latin typeface="+mj-lt"/>
                          <a:ea typeface="Calibri" panose="020F0502020204030204" pitchFamily="34" charset="0"/>
                          <a:cs typeface="Times New Roman" panose="02020603050405020304" pitchFamily="18" charset="0"/>
                        </a:rPr>
                        <a:t>Owner/ Developer:</a:t>
                      </a:r>
                      <a:endParaRPr lang="en-US" sz="1400" dirty="0">
                        <a:solidFill>
                          <a:schemeClr val="tx2">
                            <a:lumMod val="75000"/>
                          </a:schemeClr>
                        </a:solidFill>
                        <a:effectLst/>
                        <a:latin typeface="+mj-lt"/>
                        <a:ea typeface="Calibri" panose="020F0502020204030204" pitchFamily="34" charset="0"/>
                        <a:cs typeface="Times New Roman" panose="02020603050405020304" pitchFamily="18" charset="0"/>
                      </a:endParaRPr>
                    </a:p>
                  </a:txBody>
                  <a:tcPr marL="51592" marR="515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tabLst>
                          <a:tab pos="514350" algn="l"/>
                          <a:tab pos="3017520" algn="l"/>
                        </a:tabLst>
                      </a:pPr>
                      <a:r>
                        <a:rPr lang="en-US" sz="1400" dirty="0">
                          <a:solidFill>
                            <a:schemeClr val="tx2">
                              <a:lumMod val="75000"/>
                            </a:schemeClr>
                          </a:solidFill>
                          <a:effectLst/>
                          <a:latin typeface="+mj-lt"/>
                          <a:ea typeface="Calibri" panose="020F0502020204030204" pitchFamily="34" charset="0"/>
                          <a:cs typeface="Times New Roman" panose="02020603050405020304" pitchFamily="18" charset="0"/>
                        </a:rPr>
                        <a:t>Lee </a:t>
                      </a:r>
                      <a:r>
                        <a:rPr lang="en-US" sz="1400" dirty="0" err="1">
                          <a:solidFill>
                            <a:schemeClr val="tx2">
                              <a:lumMod val="75000"/>
                            </a:schemeClr>
                          </a:solidFill>
                          <a:effectLst/>
                          <a:latin typeface="+mj-lt"/>
                          <a:ea typeface="Calibri" panose="020F0502020204030204" pitchFamily="34" charset="0"/>
                          <a:cs typeface="Times New Roman" panose="02020603050405020304" pitchFamily="18" charset="0"/>
                        </a:rPr>
                        <a:t>Zeiben</a:t>
                      </a:r>
                      <a:r>
                        <a:rPr lang="en-US" sz="1400" dirty="0">
                          <a:solidFill>
                            <a:schemeClr val="tx2">
                              <a:lumMod val="75000"/>
                            </a:schemeClr>
                          </a:solidFill>
                          <a:effectLst/>
                          <a:latin typeface="+mj-lt"/>
                          <a:ea typeface="Calibri" panose="020F0502020204030204" pitchFamily="34" charset="0"/>
                          <a:cs typeface="Times New Roman" panose="02020603050405020304" pitchFamily="18" charset="0"/>
                        </a:rPr>
                        <a:t>, TXZNH, LLC. / AHG Properties, LLC.</a:t>
                      </a:r>
                    </a:p>
                  </a:txBody>
                  <a:tcPr marL="51592" marR="515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tabLst>
                          <a:tab pos="514350" algn="l"/>
                          <a:tab pos="3017520" algn="l"/>
                        </a:tabLst>
                      </a:pPr>
                      <a:r>
                        <a:rPr lang="en-US" sz="1400" b="1" dirty="0">
                          <a:solidFill>
                            <a:schemeClr val="tx2">
                              <a:lumMod val="75000"/>
                            </a:schemeClr>
                          </a:solidFill>
                          <a:effectLst/>
                          <a:latin typeface="+mj-lt"/>
                          <a:ea typeface="Calibri" panose="020F0502020204030204" pitchFamily="34" charset="0"/>
                          <a:cs typeface="Times New Roman" panose="02020603050405020304" pitchFamily="18" charset="0"/>
                        </a:rPr>
                        <a:t>HCDD Source:</a:t>
                      </a:r>
                      <a:endParaRPr lang="en-US" sz="1400" dirty="0">
                        <a:solidFill>
                          <a:schemeClr val="tx2">
                            <a:lumMod val="75000"/>
                          </a:schemeClr>
                        </a:solidFill>
                        <a:effectLst/>
                        <a:latin typeface="+mj-lt"/>
                        <a:ea typeface="Calibri" panose="020F0502020204030204" pitchFamily="34" charset="0"/>
                        <a:cs typeface="Times New Roman" panose="02020603050405020304" pitchFamily="18" charset="0"/>
                      </a:endParaRPr>
                    </a:p>
                  </a:txBody>
                  <a:tcPr marL="51592" marR="515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15000"/>
                        </a:lnSpc>
                        <a:spcBef>
                          <a:spcPts val="0"/>
                        </a:spcBef>
                        <a:spcAft>
                          <a:spcPts val="0"/>
                        </a:spcAft>
                        <a:tabLst>
                          <a:tab pos="514350" algn="l"/>
                          <a:tab pos="3017520" algn="l"/>
                        </a:tabLst>
                      </a:pPr>
                      <a:r>
                        <a:rPr lang="en-US" sz="1400" dirty="0">
                          <a:solidFill>
                            <a:schemeClr val="tx2">
                              <a:lumMod val="75000"/>
                            </a:schemeClr>
                          </a:solidFill>
                          <a:effectLst/>
                          <a:latin typeface="+mj-lt"/>
                          <a:ea typeface="Calibri" panose="020F0502020204030204" pitchFamily="34" charset="0"/>
                          <a:cs typeface="Times New Roman" panose="02020603050405020304" pitchFamily="18" charset="0"/>
                        </a:rPr>
                        <a:t>CBDG-DR 17</a:t>
                      </a:r>
                    </a:p>
                  </a:txBody>
                  <a:tcPr marL="51592" marR="515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44853665"/>
                  </a:ext>
                </a:extLst>
              </a:tr>
            </a:tbl>
          </a:graphicData>
        </a:graphic>
      </p:graphicFrame>
      <p:sp>
        <p:nvSpPr>
          <p:cNvPr id="5" name="TextBox 4">
            <a:extLst>
              <a:ext uri="{FF2B5EF4-FFF2-40B4-BE49-F238E27FC236}">
                <a16:creationId xmlns:a16="http://schemas.microsoft.com/office/drawing/2014/main" id="{B0107A8F-BB2C-4FFF-9A9A-B36CD0250D43}"/>
              </a:ext>
            </a:extLst>
          </p:cNvPr>
          <p:cNvSpPr txBox="1"/>
          <p:nvPr/>
        </p:nvSpPr>
        <p:spPr>
          <a:xfrm>
            <a:off x="568618" y="1037346"/>
            <a:ext cx="5770709" cy="369332"/>
          </a:xfrm>
          <a:prstGeom prst="rect">
            <a:avLst/>
          </a:prstGeom>
          <a:noFill/>
        </p:spPr>
        <p:txBody>
          <a:bodyPr wrap="square" rtlCol="0">
            <a:spAutoFit/>
          </a:bodyPr>
          <a:lstStyle/>
          <a:p>
            <a:pPr algn="ctr"/>
            <a:r>
              <a:rPr lang="en-US" b="1" dirty="0">
                <a:solidFill>
                  <a:schemeClr val="tx2">
                    <a:lumMod val="75000"/>
                  </a:schemeClr>
                </a:solidFill>
                <a:latin typeface="+mj-lt"/>
              </a:rPr>
              <a:t>Project Overview</a:t>
            </a:r>
          </a:p>
        </p:txBody>
      </p:sp>
    </p:spTree>
    <p:extLst>
      <p:ext uri="{BB962C8B-B14F-4D97-AF65-F5344CB8AC3E}">
        <p14:creationId xmlns:p14="http://schemas.microsoft.com/office/powerpoint/2010/main" val="41560560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0DE9FFC7-E0BD-43D7-A33C-57CBAA9E70AF}"/>
              </a:ext>
            </a:extLst>
          </p:cNvPr>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3" name="Title 2">
            <a:extLst>
              <a:ext uri="{FF2B5EF4-FFF2-40B4-BE49-F238E27FC236}">
                <a16:creationId xmlns:a16="http://schemas.microsoft.com/office/drawing/2014/main" id="{83A932DF-CAFD-44F1-ADC9-17A615FCEF2C}"/>
              </a:ext>
            </a:extLst>
          </p:cNvPr>
          <p:cNvSpPr>
            <a:spLocks noGrp="1"/>
          </p:cNvSpPr>
          <p:nvPr>
            <p:ph type="title"/>
          </p:nvPr>
        </p:nvSpPr>
        <p:spPr>
          <a:xfrm>
            <a:off x="384202" y="207470"/>
            <a:ext cx="6192850" cy="814508"/>
          </a:xfrm>
        </p:spPr>
        <p:txBody>
          <a:bodyPr/>
          <a:lstStyle/>
          <a:p>
            <a:r>
              <a:rPr lang="en-US" dirty="0"/>
              <a:t>VI. Summit at Renaissance Park</a:t>
            </a:r>
            <a:br>
              <a:rPr lang="en-US" dirty="0"/>
            </a:br>
            <a:r>
              <a:rPr lang="en-US" dirty="0"/>
              <a:t>(District B)</a:t>
            </a:r>
          </a:p>
        </p:txBody>
      </p:sp>
      <p:graphicFrame>
        <p:nvGraphicFramePr>
          <p:cNvPr id="6" name="Table 5">
            <a:extLst>
              <a:ext uri="{FF2B5EF4-FFF2-40B4-BE49-F238E27FC236}">
                <a16:creationId xmlns:a16="http://schemas.microsoft.com/office/drawing/2014/main" id="{E2ADC4D8-5E94-45A1-9692-28B26F12363B}"/>
              </a:ext>
            </a:extLst>
          </p:cNvPr>
          <p:cNvGraphicFramePr>
            <a:graphicFrameLocks noGrp="1"/>
          </p:cNvGraphicFramePr>
          <p:nvPr>
            <p:extLst>
              <p:ext uri="{D42A27DB-BD31-4B8C-83A1-F6EECF244321}">
                <p14:modId xmlns:p14="http://schemas.microsoft.com/office/powerpoint/2010/main" val="3791862077"/>
              </p:ext>
            </p:extLst>
          </p:nvPr>
        </p:nvGraphicFramePr>
        <p:xfrm>
          <a:off x="499463" y="1586482"/>
          <a:ext cx="5839864" cy="2687056"/>
        </p:xfrm>
        <a:graphic>
          <a:graphicData uri="http://schemas.openxmlformats.org/drawingml/2006/table">
            <a:tbl>
              <a:tblPr firstRow="1" firstCol="1" bandRow="1"/>
              <a:tblGrid>
                <a:gridCol w="2266789">
                  <a:extLst>
                    <a:ext uri="{9D8B030D-6E8A-4147-A177-3AD203B41FA5}">
                      <a16:colId xmlns:a16="http://schemas.microsoft.com/office/drawing/2014/main" val="999367901"/>
                    </a:ext>
                  </a:extLst>
                </a:gridCol>
                <a:gridCol w="3573075">
                  <a:extLst>
                    <a:ext uri="{9D8B030D-6E8A-4147-A177-3AD203B41FA5}">
                      <a16:colId xmlns:a16="http://schemas.microsoft.com/office/drawing/2014/main" val="3099098476"/>
                    </a:ext>
                  </a:extLst>
                </a:gridCol>
              </a:tblGrid>
              <a:tr h="537414">
                <a:tc>
                  <a:txBody>
                    <a:bodyPr/>
                    <a:lstStyle/>
                    <a:p>
                      <a:pPr marL="0" marR="0" algn="just">
                        <a:lnSpc>
                          <a:spcPct val="115000"/>
                        </a:lnSpc>
                        <a:spcBef>
                          <a:spcPts val="0"/>
                        </a:spcBef>
                        <a:spcAft>
                          <a:spcPts val="0"/>
                        </a:spcAft>
                        <a:tabLst>
                          <a:tab pos="514350" algn="l"/>
                          <a:tab pos="3017520" algn="l"/>
                        </a:tabLst>
                      </a:pPr>
                      <a:r>
                        <a:rPr lang="en-US" sz="1400" b="1" dirty="0">
                          <a:solidFill>
                            <a:schemeClr val="tx2">
                              <a:lumMod val="75000"/>
                            </a:schemeClr>
                          </a:solidFill>
                          <a:effectLst/>
                          <a:latin typeface="+mj-lt"/>
                          <a:ea typeface="Calibri" panose="020F0502020204030204" pitchFamily="34" charset="0"/>
                          <a:cs typeface="Times New Roman" panose="02020603050405020304" pitchFamily="18" charset="0"/>
                        </a:rPr>
                        <a:t>Owner/ Developer</a:t>
                      </a:r>
                      <a:endParaRPr lang="en-US" sz="1400" dirty="0">
                        <a:solidFill>
                          <a:schemeClr val="tx2">
                            <a:lumMod val="75000"/>
                          </a:schemeClr>
                        </a:solidFill>
                        <a:effectLst/>
                        <a:latin typeface="+mj-lt"/>
                        <a:ea typeface="Calibri" panose="020F0502020204030204" pitchFamily="34" charset="0"/>
                        <a:cs typeface="Times New Roman" panose="02020603050405020304" pitchFamily="18" charset="0"/>
                      </a:endParaRPr>
                    </a:p>
                  </a:txBody>
                  <a:tcPr marL="51592" marR="515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l" defTabSz="514350" rtl="0" eaLnBrk="1" fontAlgn="auto" latinLnBrk="0" hangingPunct="1">
                        <a:lnSpc>
                          <a:spcPct val="115000"/>
                        </a:lnSpc>
                        <a:spcBef>
                          <a:spcPts val="0"/>
                        </a:spcBef>
                        <a:spcAft>
                          <a:spcPts val="0"/>
                        </a:spcAft>
                        <a:buClrTx/>
                        <a:buSzTx/>
                        <a:buFontTx/>
                        <a:buNone/>
                        <a:tabLst>
                          <a:tab pos="514350" algn="l"/>
                          <a:tab pos="3017520" algn="l"/>
                        </a:tabLst>
                        <a:defRPr/>
                      </a:pPr>
                      <a:r>
                        <a:rPr lang="en-US" sz="1400" kern="1200" dirty="0">
                          <a:solidFill>
                            <a:schemeClr val="tx2">
                              <a:lumMod val="75000"/>
                            </a:schemeClr>
                          </a:solidFill>
                          <a:effectLst/>
                          <a:latin typeface="+mj-lt"/>
                          <a:ea typeface="Calibri" panose="020F0502020204030204" pitchFamily="34" charset="0"/>
                          <a:cs typeface="Times New Roman" panose="02020603050405020304" pitchFamily="18" charset="0"/>
                        </a:rPr>
                        <a:t>Lee </a:t>
                      </a:r>
                      <a:r>
                        <a:rPr lang="en-US" sz="1400" kern="1200" dirty="0" err="1">
                          <a:solidFill>
                            <a:schemeClr val="tx2">
                              <a:lumMod val="75000"/>
                            </a:schemeClr>
                          </a:solidFill>
                          <a:effectLst/>
                          <a:latin typeface="+mj-lt"/>
                          <a:ea typeface="Calibri" panose="020F0502020204030204" pitchFamily="34" charset="0"/>
                          <a:cs typeface="Times New Roman" panose="02020603050405020304" pitchFamily="18" charset="0"/>
                        </a:rPr>
                        <a:t>Zieben</a:t>
                      </a:r>
                      <a:r>
                        <a:rPr lang="en-US" sz="1400" kern="1200" dirty="0">
                          <a:solidFill>
                            <a:schemeClr val="tx2">
                              <a:lumMod val="75000"/>
                            </a:schemeClr>
                          </a:solidFill>
                          <a:effectLst/>
                          <a:latin typeface="+mj-lt"/>
                          <a:ea typeface="Calibri" panose="020F0502020204030204" pitchFamily="34" charset="0"/>
                          <a:cs typeface="Times New Roman" panose="02020603050405020304" pitchFamily="18" charset="0"/>
                        </a:rPr>
                        <a:t>, </a:t>
                      </a:r>
                      <a:r>
                        <a:rPr lang="en-US" sz="1400" dirty="0">
                          <a:solidFill>
                            <a:schemeClr val="tx2">
                              <a:lumMod val="75000"/>
                            </a:schemeClr>
                          </a:solidFill>
                          <a:effectLst/>
                          <a:latin typeface="+mj-lt"/>
                          <a:ea typeface="Calibri" panose="020F0502020204030204" pitchFamily="34" charset="0"/>
                          <a:cs typeface="Times New Roman" panose="02020603050405020304" pitchFamily="18" charset="0"/>
                        </a:rPr>
                        <a:t>TXZNH, LLC. / AHG Properties, LLC.</a:t>
                      </a:r>
                    </a:p>
                  </a:txBody>
                  <a:tcPr marL="51592" marR="515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44853665"/>
                  </a:ext>
                </a:extLst>
              </a:tr>
              <a:tr h="469264">
                <a:tc>
                  <a:txBody>
                    <a:bodyPr/>
                    <a:lstStyle/>
                    <a:p>
                      <a:pPr marL="0" marR="0" algn="just">
                        <a:lnSpc>
                          <a:spcPct val="115000"/>
                        </a:lnSpc>
                        <a:spcBef>
                          <a:spcPts val="0"/>
                        </a:spcBef>
                        <a:spcAft>
                          <a:spcPts val="0"/>
                        </a:spcAft>
                        <a:tabLst>
                          <a:tab pos="514350" algn="l"/>
                          <a:tab pos="3017520" algn="l"/>
                        </a:tabLst>
                      </a:pPr>
                      <a:r>
                        <a:rPr lang="en-US" sz="1400" b="1" dirty="0">
                          <a:solidFill>
                            <a:schemeClr val="tx2">
                              <a:lumMod val="75000"/>
                            </a:schemeClr>
                          </a:solidFill>
                          <a:effectLst/>
                          <a:latin typeface="+mj-lt"/>
                          <a:ea typeface="Calibri" panose="020F0502020204030204" pitchFamily="34" charset="0"/>
                          <a:cs typeface="Times New Roman" panose="02020603050405020304" pitchFamily="18" charset="0"/>
                        </a:rPr>
                        <a:t>General Contractor</a:t>
                      </a:r>
                    </a:p>
                  </a:txBody>
                  <a:tcPr marL="51592" marR="515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15000"/>
                        </a:lnSpc>
                        <a:spcBef>
                          <a:spcPts val="0"/>
                        </a:spcBef>
                        <a:spcAft>
                          <a:spcPts val="0"/>
                        </a:spcAft>
                        <a:tabLst>
                          <a:tab pos="514350" algn="l"/>
                          <a:tab pos="3017520" algn="l"/>
                        </a:tabLst>
                      </a:pPr>
                      <a:r>
                        <a:rPr lang="en-US" sz="1400" kern="1200" dirty="0">
                          <a:solidFill>
                            <a:schemeClr val="tx2">
                              <a:lumMod val="75000"/>
                            </a:schemeClr>
                          </a:solidFill>
                          <a:effectLst/>
                          <a:latin typeface="+mj-lt"/>
                          <a:ea typeface="+mn-ea"/>
                          <a:cs typeface="+mn-cs"/>
                        </a:rPr>
                        <a:t>Steve Noble, Hudson Construction</a:t>
                      </a:r>
                      <a:endParaRPr lang="en-US" sz="1400" dirty="0">
                        <a:solidFill>
                          <a:schemeClr val="tx2">
                            <a:lumMod val="75000"/>
                          </a:schemeClr>
                        </a:solidFill>
                        <a:effectLst/>
                        <a:latin typeface="+mj-lt"/>
                        <a:ea typeface="Calibri" panose="020F0502020204030204" pitchFamily="34" charset="0"/>
                        <a:cs typeface="Times New Roman" panose="02020603050405020304" pitchFamily="18" charset="0"/>
                      </a:endParaRPr>
                    </a:p>
                  </a:txBody>
                  <a:tcPr marL="51592" marR="515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67820215"/>
                  </a:ext>
                </a:extLst>
              </a:tr>
              <a:tr h="430672">
                <a:tc>
                  <a:txBody>
                    <a:bodyPr/>
                    <a:lstStyle/>
                    <a:p>
                      <a:pPr marL="0" marR="0" algn="just">
                        <a:lnSpc>
                          <a:spcPct val="115000"/>
                        </a:lnSpc>
                        <a:spcBef>
                          <a:spcPts val="0"/>
                        </a:spcBef>
                        <a:spcAft>
                          <a:spcPts val="0"/>
                        </a:spcAft>
                        <a:tabLst>
                          <a:tab pos="514350" algn="l"/>
                          <a:tab pos="3017520" algn="l"/>
                        </a:tabLst>
                      </a:pPr>
                      <a:r>
                        <a:rPr lang="en-US" sz="1400" b="1" dirty="0">
                          <a:solidFill>
                            <a:schemeClr val="tx2">
                              <a:lumMod val="75000"/>
                            </a:schemeClr>
                          </a:solidFill>
                          <a:effectLst/>
                          <a:latin typeface="+mj-lt"/>
                          <a:ea typeface="Calibri" panose="020F0502020204030204" pitchFamily="34" charset="0"/>
                          <a:cs typeface="Times New Roman"/>
                        </a:rPr>
                        <a:t>Architect</a:t>
                      </a:r>
                      <a:endParaRPr lang="en-US" sz="1400" b="1" dirty="0">
                        <a:solidFill>
                          <a:schemeClr val="tx2">
                            <a:lumMod val="75000"/>
                          </a:schemeClr>
                        </a:solidFill>
                        <a:effectLst/>
                        <a:highlight>
                          <a:srgbClr val="FFFF00"/>
                        </a:highlight>
                        <a:latin typeface="+mj-lt"/>
                        <a:ea typeface="Calibri" panose="020F0502020204030204" pitchFamily="34" charset="0"/>
                        <a:cs typeface="Times New Roman"/>
                      </a:endParaRPr>
                    </a:p>
                  </a:txBody>
                  <a:tcPr marL="51592" marR="515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15000"/>
                        </a:lnSpc>
                        <a:spcBef>
                          <a:spcPts val="0"/>
                        </a:spcBef>
                        <a:spcAft>
                          <a:spcPts val="0"/>
                        </a:spcAft>
                        <a:tabLst>
                          <a:tab pos="514350" algn="l"/>
                          <a:tab pos="3017520" algn="l"/>
                        </a:tabLst>
                      </a:pPr>
                      <a:r>
                        <a:rPr lang="en-US" sz="1400" dirty="0">
                          <a:solidFill>
                            <a:schemeClr val="tx2">
                              <a:lumMod val="75000"/>
                            </a:schemeClr>
                          </a:solidFill>
                          <a:effectLst/>
                          <a:latin typeface="+mj-lt"/>
                          <a:ea typeface="Calibri" panose="020F0502020204030204" pitchFamily="34" charset="0"/>
                          <a:cs typeface="Times New Roman"/>
                        </a:rPr>
                        <a:t>Rommel </a:t>
                      </a:r>
                      <a:r>
                        <a:rPr lang="en-US" sz="1400" dirty="0" err="1">
                          <a:solidFill>
                            <a:schemeClr val="tx2">
                              <a:lumMod val="75000"/>
                            </a:schemeClr>
                          </a:solidFill>
                          <a:effectLst/>
                          <a:latin typeface="+mj-lt"/>
                          <a:ea typeface="Calibri" panose="020F0502020204030204" pitchFamily="34" charset="0"/>
                          <a:cs typeface="Times New Roman"/>
                        </a:rPr>
                        <a:t>Sulit</a:t>
                      </a:r>
                      <a:r>
                        <a:rPr lang="en-US" sz="1400" dirty="0">
                          <a:solidFill>
                            <a:schemeClr val="tx2">
                              <a:lumMod val="75000"/>
                            </a:schemeClr>
                          </a:solidFill>
                          <a:effectLst/>
                          <a:latin typeface="+mj-lt"/>
                          <a:ea typeface="Calibri" panose="020F0502020204030204" pitchFamily="34" charset="0"/>
                          <a:cs typeface="Times New Roman"/>
                        </a:rPr>
                        <a:t>, Forge Craft Architect</a:t>
                      </a:r>
                    </a:p>
                  </a:txBody>
                  <a:tcPr marL="51592" marR="515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45934559"/>
                  </a:ext>
                </a:extLst>
              </a:tr>
              <a:tr h="421885">
                <a:tc>
                  <a:txBody>
                    <a:bodyPr/>
                    <a:lstStyle/>
                    <a:p>
                      <a:pPr marL="0" marR="0" lvl="0" indent="0" algn="just" defTabSz="514350" rtl="0" eaLnBrk="1" fontAlgn="auto" latinLnBrk="0" hangingPunct="1">
                        <a:lnSpc>
                          <a:spcPct val="115000"/>
                        </a:lnSpc>
                        <a:spcBef>
                          <a:spcPts val="0"/>
                        </a:spcBef>
                        <a:spcAft>
                          <a:spcPts val="0"/>
                        </a:spcAft>
                        <a:buClrTx/>
                        <a:buSzTx/>
                        <a:buFontTx/>
                        <a:buNone/>
                        <a:tabLst>
                          <a:tab pos="514350" algn="l"/>
                          <a:tab pos="3017520" algn="l"/>
                        </a:tabLst>
                        <a:defRPr/>
                      </a:pPr>
                      <a:r>
                        <a:rPr lang="en-US" sz="1400" b="1" kern="1200" dirty="0">
                          <a:solidFill>
                            <a:schemeClr val="tx2">
                              <a:lumMod val="75000"/>
                            </a:schemeClr>
                          </a:solidFill>
                          <a:effectLst/>
                          <a:latin typeface="+mj-lt"/>
                          <a:ea typeface="Calibri" panose="020F0502020204030204" pitchFamily="34" charset="0"/>
                          <a:cs typeface="Times New Roman" panose="02020603050405020304" pitchFamily="18" charset="0"/>
                        </a:rPr>
                        <a:t>Consultant</a:t>
                      </a:r>
                    </a:p>
                  </a:txBody>
                  <a:tcPr marL="51592" marR="515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just" defTabSz="514350" rtl="0" eaLnBrk="1" fontAlgn="auto" latinLnBrk="0" hangingPunct="1">
                        <a:lnSpc>
                          <a:spcPct val="115000"/>
                        </a:lnSpc>
                        <a:spcBef>
                          <a:spcPts val="0"/>
                        </a:spcBef>
                        <a:spcAft>
                          <a:spcPts val="0"/>
                        </a:spcAft>
                        <a:buClrTx/>
                        <a:buSzTx/>
                        <a:buFontTx/>
                        <a:buNone/>
                        <a:tabLst>
                          <a:tab pos="514350" algn="l"/>
                          <a:tab pos="3017520" algn="l"/>
                        </a:tabLst>
                        <a:defRPr/>
                      </a:pPr>
                      <a:r>
                        <a:rPr lang="en-US" sz="1400" kern="1200" dirty="0">
                          <a:solidFill>
                            <a:schemeClr val="tx2">
                              <a:lumMod val="75000"/>
                            </a:schemeClr>
                          </a:solidFill>
                          <a:effectLst/>
                          <a:latin typeface="+mj-lt"/>
                          <a:ea typeface="+mn-ea"/>
                          <a:cs typeface="+mn-cs"/>
                        </a:rPr>
                        <a:t>Charisse Harris, </a:t>
                      </a:r>
                      <a:r>
                        <a:rPr lang="en-US" sz="1400" kern="1200" dirty="0" err="1">
                          <a:solidFill>
                            <a:schemeClr val="tx2">
                              <a:lumMod val="75000"/>
                            </a:schemeClr>
                          </a:solidFill>
                          <a:effectLst/>
                          <a:latin typeface="+mj-lt"/>
                          <a:ea typeface="+mn-ea"/>
                          <a:cs typeface="+mn-cs"/>
                        </a:rPr>
                        <a:t>Zieben</a:t>
                      </a:r>
                      <a:r>
                        <a:rPr lang="en-US" sz="1400" kern="1200" dirty="0">
                          <a:solidFill>
                            <a:schemeClr val="tx2">
                              <a:lumMod val="75000"/>
                            </a:schemeClr>
                          </a:solidFill>
                          <a:effectLst/>
                          <a:latin typeface="+mj-lt"/>
                          <a:ea typeface="+mn-ea"/>
                          <a:cs typeface="+mn-cs"/>
                        </a:rPr>
                        <a:t> Group</a:t>
                      </a:r>
                    </a:p>
                  </a:txBody>
                  <a:tcPr marL="51592" marR="515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52094944"/>
                  </a:ext>
                </a:extLst>
              </a:tr>
              <a:tr h="465555">
                <a:tc>
                  <a:txBody>
                    <a:bodyPr/>
                    <a:lstStyle/>
                    <a:p>
                      <a:pPr marL="0" marR="0" algn="just">
                        <a:lnSpc>
                          <a:spcPct val="115000"/>
                        </a:lnSpc>
                        <a:spcBef>
                          <a:spcPts val="0"/>
                        </a:spcBef>
                        <a:spcAft>
                          <a:spcPts val="0"/>
                        </a:spcAft>
                        <a:tabLst>
                          <a:tab pos="514350" algn="l"/>
                          <a:tab pos="3017520" algn="l"/>
                        </a:tabLst>
                      </a:pPr>
                      <a:r>
                        <a:rPr lang="en-US" sz="1400" b="1" dirty="0">
                          <a:solidFill>
                            <a:schemeClr val="tx2">
                              <a:lumMod val="75000"/>
                            </a:schemeClr>
                          </a:solidFill>
                          <a:effectLst/>
                          <a:latin typeface="+mj-lt"/>
                          <a:ea typeface="Calibri" panose="020F0502020204030204" pitchFamily="34" charset="0"/>
                          <a:cs typeface="Times New Roman" panose="02020603050405020304" pitchFamily="18" charset="0"/>
                        </a:rPr>
                        <a:t>Lender</a:t>
                      </a:r>
                    </a:p>
                  </a:txBody>
                  <a:tcPr marL="51592" marR="515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just" defTabSz="514350" rtl="0" eaLnBrk="1" fontAlgn="auto" latinLnBrk="0" hangingPunct="1">
                        <a:lnSpc>
                          <a:spcPct val="115000"/>
                        </a:lnSpc>
                        <a:spcBef>
                          <a:spcPts val="0"/>
                        </a:spcBef>
                        <a:spcAft>
                          <a:spcPts val="0"/>
                        </a:spcAft>
                        <a:buClrTx/>
                        <a:buSzTx/>
                        <a:buFontTx/>
                        <a:buNone/>
                        <a:tabLst>
                          <a:tab pos="514350" algn="l"/>
                          <a:tab pos="3017520" algn="l"/>
                        </a:tabLst>
                        <a:defRPr/>
                      </a:pPr>
                      <a:r>
                        <a:rPr lang="en-US" sz="1400" kern="1200" dirty="0">
                          <a:solidFill>
                            <a:schemeClr val="tx2">
                              <a:lumMod val="75000"/>
                            </a:schemeClr>
                          </a:solidFill>
                          <a:effectLst/>
                          <a:latin typeface="+mj-lt"/>
                          <a:ea typeface="+mn-ea"/>
                          <a:cs typeface="+mn-cs"/>
                        </a:rPr>
                        <a:t>Sam D. Kramer, Cedar Rapid Bank &amp; Trust (CRBT)</a:t>
                      </a:r>
                    </a:p>
                  </a:txBody>
                  <a:tcPr marL="51592" marR="515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82197985"/>
                  </a:ext>
                </a:extLst>
              </a:tr>
              <a:tr h="357984">
                <a:tc>
                  <a:txBody>
                    <a:bodyPr/>
                    <a:lstStyle/>
                    <a:p>
                      <a:pPr marL="0" marR="0" lvl="0" indent="0" algn="just" defTabSz="514350" rtl="0" eaLnBrk="1" fontAlgn="auto" latinLnBrk="0" hangingPunct="1">
                        <a:lnSpc>
                          <a:spcPct val="115000"/>
                        </a:lnSpc>
                        <a:spcBef>
                          <a:spcPts val="0"/>
                        </a:spcBef>
                        <a:spcAft>
                          <a:spcPts val="0"/>
                        </a:spcAft>
                        <a:buClrTx/>
                        <a:buSzTx/>
                        <a:buFontTx/>
                        <a:buNone/>
                        <a:tabLst>
                          <a:tab pos="514350" algn="l"/>
                          <a:tab pos="3017520" algn="l"/>
                        </a:tabLst>
                        <a:defRPr/>
                      </a:pPr>
                      <a:r>
                        <a:rPr lang="en-US" sz="1400" b="1" kern="1200" dirty="0">
                          <a:solidFill>
                            <a:schemeClr val="tx2">
                              <a:lumMod val="75000"/>
                            </a:schemeClr>
                          </a:solidFill>
                          <a:effectLst/>
                          <a:latin typeface="+mj-lt"/>
                          <a:ea typeface="Calibri" panose="020F0502020204030204" pitchFamily="34" charset="0"/>
                          <a:cs typeface="Times New Roman" panose="02020603050405020304" pitchFamily="18" charset="0"/>
                        </a:rPr>
                        <a:t>Investor</a:t>
                      </a:r>
                    </a:p>
                  </a:txBody>
                  <a:tcPr marL="51592" marR="515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15000"/>
                        </a:lnSpc>
                        <a:spcBef>
                          <a:spcPts val="0"/>
                        </a:spcBef>
                        <a:spcAft>
                          <a:spcPts val="0"/>
                        </a:spcAft>
                        <a:tabLst>
                          <a:tab pos="514350" algn="l"/>
                          <a:tab pos="3017520" algn="l"/>
                        </a:tabLst>
                      </a:pPr>
                      <a:r>
                        <a:rPr lang="en-US" sz="1400" kern="1200" dirty="0">
                          <a:solidFill>
                            <a:schemeClr val="tx2">
                              <a:lumMod val="75000"/>
                            </a:schemeClr>
                          </a:solidFill>
                          <a:effectLst/>
                          <a:latin typeface="+mj-lt"/>
                          <a:ea typeface="+mn-ea"/>
                          <a:cs typeface="+mn-cs"/>
                        </a:rPr>
                        <a:t>John Dickinson, PNC Real Estate</a:t>
                      </a:r>
                      <a:endParaRPr lang="en-US" sz="1400" dirty="0">
                        <a:solidFill>
                          <a:schemeClr val="tx2">
                            <a:lumMod val="75000"/>
                          </a:schemeClr>
                        </a:solidFill>
                        <a:effectLst/>
                        <a:latin typeface="+mj-lt"/>
                        <a:ea typeface="Calibri" panose="020F0502020204030204" pitchFamily="34" charset="0"/>
                        <a:cs typeface="Times New Roman" panose="02020603050405020304" pitchFamily="18" charset="0"/>
                      </a:endParaRPr>
                    </a:p>
                  </a:txBody>
                  <a:tcPr marL="51592" marR="515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76073847"/>
                  </a:ext>
                </a:extLst>
              </a:tr>
            </a:tbl>
          </a:graphicData>
        </a:graphic>
      </p:graphicFrame>
      <p:sp>
        <p:nvSpPr>
          <p:cNvPr id="5" name="TextBox 4">
            <a:extLst>
              <a:ext uri="{FF2B5EF4-FFF2-40B4-BE49-F238E27FC236}">
                <a16:creationId xmlns:a16="http://schemas.microsoft.com/office/drawing/2014/main" id="{A4AEF8B4-3147-48D6-8A6A-3F1B5D4CE857}"/>
              </a:ext>
            </a:extLst>
          </p:cNvPr>
          <p:cNvSpPr txBox="1"/>
          <p:nvPr/>
        </p:nvSpPr>
        <p:spPr>
          <a:xfrm>
            <a:off x="522514" y="1052714"/>
            <a:ext cx="5770709" cy="369332"/>
          </a:xfrm>
          <a:prstGeom prst="rect">
            <a:avLst/>
          </a:prstGeom>
          <a:noFill/>
        </p:spPr>
        <p:txBody>
          <a:bodyPr wrap="square" rtlCol="0">
            <a:spAutoFit/>
          </a:bodyPr>
          <a:lstStyle/>
          <a:p>
            <a:pPr algn="ctr"/>
            <a:r>
              <a:rPr lang="en-US" b="1" dirty="0">
                <a:solidFill>
                  <a:schemeClr val="tx2">
                    <a:lumMod val="75000"/>
                  </a:schemeClr>
                </a:solidFill>
                <a:latin typeface="+mj-lt"/>
              </a:rPr>
              <a:t>Development Team</a:t>
            </a:r>
          </a:p>
        </p:txBody>
      </p:sp>
    </p:spTree>
    <p:extLst>
      <p:ext uri="{BB962C8B-B14F-4D97-AF65-F5344CB8AC3E}">
        <p14:creationId xmlns:p14="http://schemas.microsoft.com/office/powerpoint/2010/main" val="15259402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0DE9FFC7-E0BD-43D7-A33C-57CBAA9E70AF}"/>
              </a:ext>
            </a:extLst>
          </p:cNvPr>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3" name="Title 2">
            <a:extLst>
              <a:ext uri="{FF2B5EF4-FFF2-40B4-BE49-F238E27FC236}">
                <a16:creationId xmlns:a16="http://schemas.microsoft.com/office/drawing/2014/main" id="{83A932DF-CAFD-44F1-ADC9-17A615FCEF2C}"/>
              </a:ext>
            </a:extLst>
          </p:cNvPr>
          <p:cNvSpPr>
            <a:spLocks noGrp="1"/>
          </p:cNvSpPr>
          <p:nvPr>
            <p:ph type="title"/>
          </p:nvPr>
        </p:nvSpPr>
        <p:spPr>
          <a:xfrm>
            <a:off x="471486" y="276626"/>
            <a:ext cx="5915026" cy="814508"/>
          </a:xfrm>
        </p:spPr>
        <p:txBody>
          <a:bodyPr/>
          <a:lstStyle/>
          <a:p>
            <a:r>
              <a:rPr lang="en-US" dirty="0"/>
              <a:t>VI. Summit at Renaissance Park</a:t>
            </a:r>
            <a:br>
              <a:rPr lang="en-US" dirty="0"/>
            </a:br>
            <a:r>
              <a:rPr lang="en-US" dirty="0"/>
              <a:t>(District B)</a:t>
            </a:r>
          </a:p>
        </p:txBody>
      </p:sp>
      <p:graphicFrame>
        <p:nvGraphicFramePr>
          <p:cNvPr id="6" name="Table 5">
            <a:extLst>
              <a:ext uri="{FF2B5EF4-FFF2-40B4-BE49-F238E27FC236}">
                <a16:creationId xmlns:a16="http://schemas.microsoft.com/office/drawing/2014/main" id="{8E477FF0-6A75-4A75-8E53-7AA3D4012E2F}"/>
              </a:ext>
            </a:extLst>
          </p:cNvPr>
          <p:cNvGraphicFramePr>
            <a:graphicFrameLocks noGrp="1"/>
          </p:cNvGraphicFramePr>
          <p:nvPr>
            <p:extLst>
              <p:ext uri="{D42A27DB-BD31-4B8C-83A1-F6EECF244321}">
                <p14:modId xmlns:p14="http://schemas.microsoft.com/office/powerpoint/2010/main" val="505126441"/>
              </p:ext>
            </p:extLst>
          </p:nvPr>
        </p:nvGraphicFramePr>
        <p:xfrm>
          <a:off x="471487" y="1089044"/>
          <a:ext cx="5915025" cy="3057108"/>
        </p:xfrm>
        <a:graphic>
          <a:graphicData uri="http://schemas.openxmlformats.org/drawingml/2006/table">
            <a:tbl>
              <a:tblPr firstRow="1" firstCol="1" bandRow="1"/>
              <a:tblGrid>
                <a:gridCol w="1042267">
                  <a:extLst>
                    <a:ext uri="{9D8B030D-6E8A-4147-A177-3AD203B41FA5}">
                      <a16:colId xmlns:a16="http://schemas.microsoft.com/office/drawing/2014/main" val="1337689681"/>
                    </a:ext>
                  </a:extLst>
                </a:gridCol>
                <a:gridCol w="722299">
                  <a:extLst>
                    <a:ext uri="{9D8B030D-6E8A-4147-A177-3AD203B41FA5}">
                      <a16:colId xmlns:a16="http://schemas.microsoft.com/office/drawing/2014/main" val="2802321954"/>
                    </a:ext>
                  </a:extLst>
                </a:gridCol>
                <a:gridCol w="1068080">
                  <a:extLst>
                    <a:ext uri="{9D8B030D-6E8A-4147-A177-3AD203B41FA5}">
                      <a16:colId xmlns:a16="http://schemas.microsoft.com/office/drawing/2014/main" val="2737035531"/>
                    </a:ext>
                  </a:extLst>
                </a:gridCol>
                <a:gridCol w="530199">
                  <a:extLst>
                    <a:ext uri="{9D8B030D-6E8A-4147-A177-3AD203B41FA5}">
                      <a16:colId xmlns:a16="http://schemas.microsoft.com/office/drawing/2014/main" val="1106195682"/>
                    </a:ext>
                  </a:extLst>
                </a:gridCol>
                <a:gridCol w="706931">
                  <a:extLst>
                    <a:ext uri="{9D8B030D-6E8A-4147-A177-3AD203B41FA5}">
                      <a16:colId xmlns:a16="http://schemas.microsoft.com/office/drawing/2014/main" val="1682600169"/>
                    </a:ext>
                  </a:extLst>
                </a:gridCol>
                <a:gridCol w="537882">
                  <a:extLst>
                    <a:ext uri="{9D8B030D-6E8A-4147-A177-3AD203B41FA5}">
                      <a16:colId xmlns:a16="http://schemas.microsoft.com/office/drawing/2014/main" val="3748010905"/>
                    </a:ext>
                  </a:extLst>
                </a:gridCol>
                <a:gridCol w="607039">
                  <a:extLst>
                    <a:ext uri="{9D8B030D-6E8A-4147-A177-3AD203B41FA5}">
                      <a16:colId xmlns:a16="http://schemas.microsoft.com/office/drawing/2014/main" val="133955534"/>
                    </a:ext>
                  </a:extLst>
                </a:gridCol>
                <a:gridCol w="700328">
                  <a:extLst>
                    <a:ext uri="{9D8B030D-6E8A-4147-A177-3AD203B41FA5}">
                      <a16:colId xmlns:a16="http://schemas.microsoft.com/office/drawing/2014/main" val="223851176"/>
                    </a:ext>
                  </a:extLst>
                </a:gridCol>
              </a:tblGrid>
              <a:tr h="503781">
                <a:tc>
                  <a:txBody>
                    <a:bodyPr/>
                    <a:lstStyle/>
                    <a:p>
                      <a:pPr marL="0" marR="0" algn="ctr">
                        <a:lnSpc>
                          <a:spcPct val="115000"/>
                        </a:lnSpc>
                        <a:spcBef>
                          <a:spcPts val="0"/>
                        </a:spcBef>
                        <a:spcAft>
                          <a:spcPts val="0"/>
                        </a:spcAft>
                        <a:tabLst>
                          <a:tab pos="514350" algn="l"/>
                          <a:tab pos="3017520" algn="l"/>
                        </a:tabLst>
                      </a:pPr>
                      <a:r>
                        <a:rPr lang="en-US" sz="1400" b="1" dirty="0">
                          <a:solidFill>
                            <a:srgbClr val="FFFFFF"/>
                          </a:solidFill>
                          <a:effectLst/>
                          <a:latin typeface="+mj-lt"/>
                          <a:ea typeface="Calibri" panose="020F0502020204030204" pitchFamily="34" charset="0"/>
                          <a:cs typeface="Times New Roman" panose="02020603050405020304" pitchFamily="18" charset="0"/>
                        </a:rPr>
                        <a:t>Unit Type</a:t>
                      </a:r>
                      <a:endParaRPr lang="en-US" sz="1400" b="1" dirty="0">
                        <a:effectLst/>
                        <a:latin typeface="+mj-lt"/>
                        <a:ea typeface="Calibri" panose="020F0502020204030204" pitchFamily="34" charset="0"/>
                        <a:cs typeface="Times New Roman" panose="02020603050405020304" pitchFamily="18" charset="0"/>
                      </a:endParaRPr>
                    </a:p>
                  </a:txBody>
                  <a:tcPr marL="61190" marR="611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75000"/>
                      </a:schemeClr>
                    </a:solidFill>
                  </a:tcPr>
                </a:tc>
                <a:tc>
                  <a:txBody>
                    <a:bodyPr/>
                    <a:lstStyle/>
                    <a:p>
                      <a:pPr marL="0" marR="0" algn="ctr">
                        <a:lnSpc>
                          <a:spcPct val="115000"/>
                        </a:lnSpc>
                        <a:spcBef>
                          <a:spcPts val="0"/>
                        </a:spcBef>
                        <a:spcAft>
                          <a:spcPts val="0"/>
                        </a:spcAft>
                        <a:tabLst>
                          <a:tab pos="514350" algn="l"/>
                          <a:tab pos="3017520" algn="l"/>
                        </a:tabLst>
                      </a:pPr>
                      <a:r>
                        <a:rPr lang="en-US" sz="1400" b="1" dirty="0">
                          <a:solidFill>
                            <a:srgbClr val="FFFFFF"/>
                          </a:solidFill>
                          <a:effectLst/>
                          <a:latin typeface="+mj-lt"/>
                          <a:ea typeface="Calibri" panose="020F0502020204030204" pitchFamily="34" charset="0"/>
                          <a:cs typeface="Times New Roman" panose="02020603050405020304" pitchFamily="18" charset="0"/>
                        </a:rPr>
                        <a:t>Total Units</a:t>
                      </a:r>
                      <a:endParaRPr lang="en-US" sz="1400" b="1" dirty="0">
                        <a:effectLst/>
                        <a:latin typeface="+mj-lt"/>
                        <a:ea typeface="Calibri" panose="020F0502020204030204" pitchFamily="34" charset="0"/>
                        <a:cs typeface="Times New Roman" panose="02020603050405020304" pitchFamily="18" charset="0"/>
                      </a:endParaRPr>
                    </a:p>
                  </a:txBody>
                  <a:tcPr marL="61190" marR="611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75000"/>
                      </a:schemeClr>
                    </a:solidFill>
                  </a:tcPr>
                </a:tc>
                <a:tc>
                  <a:txBody>
                    <a:bodyPr/>
                    <a:lstStyle/>
                    <a:p>
                      <a:pPr marL="0" marR="0" algn="ctr">
                        <a:lnSpc>
                          <a:spcPct val="115000"/>
                        </a:lnSpc>
                        <a:spcBef>
                          <a:spcPts val="0"/>
                        </a:spcBef>
                        <a:spcAft>
                          <a:spcPts val="0"/>
                        </a:spcAft>
                        <a:tabLst>
                          <a:tab pos="514350" algn="l"/>
                          <a:tab pos="3017520" algn="l"/>
                        </a:tabLst>
                      </a:pPr>
                      <a:r>
                        <a:rPr lang="en-US" sz="1400" b="1" dirty="0">
                          <a:solidFill>
                            <a:srgbClr val="FFFFFF"/>
                          </a:solidFill>
                          <a:effectLst/>
                          <a:latin typeface="+mj-lt"/>
                          <a:ea typeface="Calibri" panose="020F0502020204030204" pitchFamily="34" charset="0"/>
                          <a:cs typeface="Times New Roman" panose="02020603050405020304" pitchFamily="18" charset="0"/>
                        </a:rPr>
                        <a:t>HCDD Restricted</a:t>
                      </a:r>
                      <a:endParaRPr lang="en-US" sz="1400" b="1" dirty="0">
                        <a:effectLst/>
                        <a:latin typeface="+mj-lt"/>
                        <a:ea typeface="Calibri" panose="020F0502020204030204" pitchFamily="34" charset="0"/>
                        <a:cs typeface="Times New Roman" panose="02020603050405020304" pitchFamily="18" charset="0"/>
                      </a:endParaRPr>
                    </a:p>
                  </a:txBody>
                  <a:tcPr marL="61190" marR="611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75000"/>
                      </a:schemeClr>
                    </a:solidFill>
                  </a:tcPr>
                </a:tc>
                <a:tc>
                  <a:txBody>
                    <a:bodyPr/>
                    <a:lstStyle/>
                    <a:p>
                      <a:pPr marL="0" marR="0" algn="ctr">
                        <a:lnSpc>
                          <a:spcPct val="115000"/>
                        </a:lnSpc>
                        <a:spcBef>
                          <a:spcPts val="0"/>
                        </a:spcBef>
                        <a:spcAft>
                          <a:spcPts val="0"/>
                        </a:spcAft>
                        <a:tabLst>
                          <a:tab pos="514350" algn="l"/>
                          <a:tab pos="3017520" algn="l"/>
                        </a:tabLst>
                      </a:pPr>
                      <a:r>
                        <a:rPr lang="en-US" sz="1400" b="1" dirty="0">
                          <a:solidFill>
                            <a:srgbClr val="FFFFFF"/>
                          </a:solidFill>
                          <a:effectLst/>
                          <a:latin typeface="+mj-lt"/>
                          <a:ea typeface="Calibri" panose="020F0502020204030204" pitchFamily="34" charset="0"/>
                          <a:cs typeface="Times New Roman" panose="02020603050405020304" pitchFamily="18" charset="0"/>
                        </a:rPr>
                        <a:t>30% AMI*</a:t>
                      </a:r>
                      <a:endParaRPr lang="en-US" sz="1400" b="1" dirty="0">
                        <a:effectLst/>
                        <a:latin typeface="+mj-lt"/>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tabLst>
                          <a:tab pos="514350" algn="l"/>
                          <a:tab pos="3017520" algn="l"/>
                        </a:tabLst>
                      </a:pPr>
                      <a:r>
                        <a:rPr lang="en-US" sz="1400" b="1" dirty="0">
                          <a:effectLst/>
                          <a:latin typeface="+mj-lt"/>
                          <a:ea typeface="Calibri" panose="020F0502020204030204" pitchFamily="34" charset="0"/>
                          <a:cs typeface="Times New Roman" panose="02020603050405020304" pitchFamily="18" charset="0"/>
                        </a:rPr>
                        <a:t> </a:t>
                      </a:r>
                    </a:p>
                  </a:txBody>
                  <a:tcPr marL="61190" marR="611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75000"/>
                      </a:schemeClr>
                    </a:solidFill>
                  </a:tcPr>
                </a:tc>
                <a:tc>
                  <a:txBody>
                    <a:bodyPr/>
                    <a:lstStyle/>
                    <a:p>
                      <a:pPr marL="0" marR="0" algn="ctr">
                        <a:lnSpc>
                          <a:spcPct val="115000"/>
                        </a:lnSpc>
                        <a:spcBef>
                          <a:spcPts val="0"/>
                        </a:spcBef>
                        <a:spcAft>
                          <a:spcPts val="0"/>
                        </a:spcAft>
                        <a:tabLst>
                          <a:tab pos="514350" algn="l"/>
                          <a:tab pos="3017520" algn="l"/>
                        </a:tabLst>
                      </a:pPr>
                      <a:r>
                        <a:rPr lang="en-US" sz="1400" b="1" dirty="0">
                          <a:solidFill>
                            <a:srgbClr val="FFFFFF"/>
                          </a:solidFill>
                          <a:effectLst/>
                          <a:latin typeface="+mj-lt"/>
                          <a:ea typeface="Calibri" panose="020F0502020204030204" pitchFamily="34" charset="0"/>
                          <a:cs typeface="Times New Roman" panose="02020603050405020304" pitchFamily="18" charset="0"/>
                        </a:rPr>
                        <a:t>50% AMI*</a:t>
                      </a:r>
                      <a:endParaRPr lang="en-US" sz="1400" b="1" dirty="0">
                        <a:effectLst/>
                        <a:latin typeface="+mj-lt"/>
                        <a:ea typeface="Calibri" panose="020F0502020204030204" pitchFamily="34" charset="0"/>
                        <a:cs typeface="Times New Roman" panose="02020603050405020304" pitchFamily="18" charset="0"/>
                      </a:endParaRPr>
                    </a:p>
                  </a:txBody>
                  <a:tcPr marL="61190" marR="611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75000"/>
                      </a:schemeClr>
                    </a:solidFill>
                  </a:tcPr>
                </a:tc>
                <a:tc>
                  <a:txBody>
                    <a:bodyPr/>
                    <a:lstStyle/>
                    <a:p>
                      <a:pPr marL="0" marR="0" algn="ctr">
                        <a:lnSpc>
                          <a:spcPct val="115000"/>
                        </a:lnSpc>
                        <a:spcBef>
                          <a:spcPts val="0"/>
                        </a:spcBef>
                        <a:spcAft>
                          <a:spcPts val="0"/>
                        </a:spcAft>
                        <a:tabLst>
                          <a:tab pos="514350" algn="l"/>
                          <a:tab pos="3017520" algn="l"/>
                        </a:tabLst>
                      </a:pPr>
                      <a:r>
                        <a:rPr lang="en-US" sz="1400" b="1" dirty="0">
                          <a:solidFill>
                            <a:srgbClr val="FFFFFF"/>
                          </a:solidFill>
                          <a:effectLst/>
                          <a:latin typeface="+mj-lt"/>
                          <a:ea typeface="Calibri" panose="020F0502020204030204" pitchFamily="34" charset="0"/>
                          <a:cs typeface="Times New Roman" panose="02020603050405020304" pitchFamily="18" charset="0"/>
                        </a:rPr>
                        <a:t>60% AMI*</a:t>
                      </a:r>
                      <a:endParaRPr lang="en-US" sz="1400" b="1" dirty="0">
                        <a:effectLst/>
                        <a:latin typeface="+mj-lt"/>
                        <a:ea typeface="Calibri" panose="020F0502020204030204" pitchFamily="34" charset="0"/>
                        <a:cs typeface="Times New Roman" panose="02020603050405020304" pitchFamily="18" charset="0"/>
                      </a:endParaRPr>
                    </a:p>
                  </a:txBody>
                  <a:tcPr marL="61190" marR="611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75000"/>
                      </a:schemeClr>
                    </a:solidFill>
                  </a:tcPr>
                </a:tc>
                <a:tc>
                  <a:txBody>
                    <a:bodyPr/>
                    <a:lstStyle/>
                    <a:p>
                      <a:pPr marL="0" marR="0" algn="ctr">
                        <a:lnSpc>
                          <a:spcPct val="115000"/>
                        </a:lnSpc>
                        <a:spcBef>
                          <a:spcPts val="0"/>
                        </a:spcBef>
                        <a:spcAft>
                          <a:spcPts val="0"/>
                        </a:spcAft>
                        <a:tabLst>
                          <a:tab pos="514350" algn="l"/>
                          <a:tab pos="3017520" algn="l"/>
                        </a:tabLst>
                      </a:pPr>
                      <a:r>
                        <a:rPr lang="en-US" sz="1400" b="1" dirty="0">
                          <a:solidFill>
                            <a:srgbClr val="FFFFFF"/>
                          </a:solidFill>
                          <a:effectLst/>
                          <a:latin typeface="+mj-lt"/>
                          <a:ea typeface="Calibri" panose="020F0502020204030204" pitchFamily="34" charset="0"/>
                          <a:cs typeface="Times New Roman" panose="02020603050405020304" pitchFamily="18" charset="0"/>
                        </a:rPr>
                        <a:t>80% AMI*</a:t>
                      </a:r>
                      <a:endParaRPr lang="en-US" sz="1400" b="1" dirty="0">
                        <a:effectLst/>
                        <a:latin typeface="+mj-lt"/>
                        <a:ea typeface="Calibri" panose="020F0502020204030204" pitchFamily="34" charset="0"/>
                        <a:cs typeface="Times New Roman" panose="02020603050405020304" pitchFamily="18" charset="0"/>
                      </a:endParaRPr>
                    </a:p>
                  </a:txBody>
                  <a:tcPr marL="61190" marR="611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75000"/>
                      </a:schemeClr>
                    </a:solidFill>
                  </a:tcPr>
                </a:tc>
                <a:tc>
                  <a:txBody>
                    <a:bodyPr/>
                    <a:lstStyle/>
                    <a:p>
                      <a:pPr marL="0" marR="0" algn="ctr">
                        <a:lnSpc>
                          <a:spcPct val="115000"/>
                        </a:lnSpc>
                        <a:spcBef>
                          <a:spcPts val="0"/>
                        </a:spcBef>
                        <a:spcAft>
                          <a:spcPts val="0"/>
                        </a:spcAft>
                        <a:tabLst>
                          <a:tab pos="514350" algn="l"/>
                          <a:tab pos="3017520" algn="l"/>
                        </a:tabLst>
                      </a:pPr>
                      <a:r>
                        <a:rPr lang="en-US" sz="1400" b="1" dirty="0">
                          <a:solidFill>
                            <a:srgbClr val="FFFFFF"/>
                          </a:solidFill>
                          <a:effectLst/>
                          <a:latin typeface="+mj-lt"/>
                          <a:ea typeface="Calibri" panose="020F0502020204030204" pitchFamily="34" charset="0"/>
                          <a:cs typeface="Times New Roman" panose="02020603050405020304" pitchFamily="18" charset="0"/>
                        </a:rPr>
                        <a:t>Market Rate</a:t>
                      </a:r>
                      <a:endParaRPr lang="en-US" sz="1400" b="1" dirty="0">
                        <a:effectLst/>
                        <a:latin typeface="+mj-lt"/>
                        <a:ea typeface="Calibri" panose="020F0502020204030204" pitchFamily="34" charset="0"/>
                        <a:cs typeface="Times New Roman" panose="02020603050405020304" pitchFamily="18" charset="0"/>
                      </a:endParaRPr>
                    </a:p>
                  </a:txBody>
                  <a:tcPr marL="61190" marR="611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75000"/>
                      </a:schemeClr>
                    </a:solidFill>
                  </a:tcPr>
                </a:tc>
                <a:extLst>
                  <a:ext uri="{0D108BD9-81ED-4DB2-BD59-A6C34878D82A}">
                    <a16:rowId xmlns:a16="http://schemas.microsoft.com/office/drawing/2014/main" val="1925205898"/>
                  </a:ext>
                </a:extLst>
              </a:tr>
              <a:tr h="430919">
                <a:tc>
                  <a:txBody>
                    <a:bodyPr/>
                    <a:lstStyle/>
                    <a:p>
                      <a:pPr marL="0" marR="0" algn="just">
                        <a:lnSpc>
                          <a:spcPct val="115000"/>
                        </a:lnSpc>
                        <a:spcBef>
                          <a:spcPts val="0"/>
                        </a:spcBef>
                        <a:spcAft>
                          <a:spcPts val="0"/>
                        </a:spcAft>
                        <a:tabLst>
                          <a:tab pos="514350" algn="l"/>
                          <a:tab pos="3017520" algn="l"/>
                        </a:tabLst>
                      </a:pPr>
                      <a:r>
                        <a:rPr lang="en-US" sz="1400" dirty="0">
                          <a:solidFill>
                            <a:schemeClr val="tx2">
                              <a:lumMod val="75000"/>
                            </a:schemeClr>
                          </a:solidFill>
                          <a:effectLst/>
                          <a:latin typeface="+mj-lt"/>
                          <a:ea typeface="Calibri" panose="020F0502020204030204" pitchFamily="34" charset="0"/>
                          <a:cs typeface="Times New Roman" panose="02020603050405020304" pitchFamily="18" charset="0"/>
                        </a:rPr>
                        <a:t>One Bedroom</a:t>
                      </a:r>
                    </a:p>
                  </a:txBody>
                  <a:tcPr marL="61190" marR="611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tabLst>
                          <a:tab pos="514350" algn="l"/>
                          <a:tab pos="3017520" algn="l"/>
                        </a:tabLst>
                      </a:pPr>
                      <a:r>
                        <a:rPr lang="en-US" sz="1400" dirty="0">
                          <a:solidFill>
                            <a:schemeClr val="tx2">
                              <a:lumMod val="75000"/>
                            </a:schemeClr>
                          </a:solidFill>
                          <a:effectLst/>
                          <a:latin typeface="+mj-lt"/>
                          <a:ea typeface="Calibri" panose="020F0502020204030204" pitchFamily="34" charset="0"/>
                          <a:cs typeface="Times New Roman" panose="02020603050405020304" pitchFamily="18" charset="0"/>
                        </a:rPr>
                        <a:t>35</a:t>
                      </a:r>
                    </a:p>
                  </a:txBody>
                  <a:tcPr marL="61190" marR="6119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tabLst>
                          <a:tab pos="514350" algn="l"/>
                          <a:tab pos="3017520" algn="l"/>
                        </a:tabLst>
                      </a:pPr>
                      <a:r>
                        <a:rPr lang="en-US" sz="1400" dirty="0">
                          <a:solidFill>
                            <a:schemeClr val="tx2">
                              <a:lumMod val="75000"/>
                            </a:schemeClr>
                          </a:solidFill>
                          <a:effectLst/>
                          <a:latin typeface="+mj-lt"/>
                          <a:ea typeface="Calibri" panose="020F0502020204030204" pitchFamily="34" charset="0"/>
                          <a:cs typeface="Times New Roman" panose="02020603050405020304" pitchFamily="18" charset="0"/>
                        </a:rPr>
                        <a:t> </a:t>
                      </a:r>
                    </a:p>
                  </a:txBody>
                  <a:tcPr marL="61190" marR="6119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tabLst>
                          <a:tab pos="514350" algn="l"/>
                          <a:tab pos="3017520" algn="l"/>
                        </a:tabLst>
                      </a:pPr>
                      <a:r>
                        <a:rPr lang="en-US" sz="1400" dirty="0">
                          <a:solidFill>
                            <a:schemeClr val="tx2">
                              <a:lumMod val="75000"/>
                            </a:schemeClr>
                          </a:solidFill>
                          <a:effectLst/>
                          <a:latin typeface="+mj-lt"/>
                          <a:ea typeface="Calibri" panose="020F0502020204030204" pitchFamily="34" charset="0"/>
                          <a:cs typeface="Times New Roman" panose="02020603050405020304" pitchFamily="18" charset="0"/>
                        </a:rPr>
                        <a:t>4</a:t>
                      </a:r>
                    </a:p>
                  </a:txBody>
                  <a:tcPr marL="61190" marR="6119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tabLst>
                          <a:tab pos="514350" algn="l"/>
                          <a:tab pos="3017520" algn="l"/>
                        </a:tabLst>
                      </a:pPr>
                      <a:r>
                        <a:rPr lang="en-US" sz="1400" dirty="0">
                          <a:solidFill>
                            <a:schemeClr val="tx2">
                              <a:lumMod val="75000"/>
                            </a:schemeClr>
                          </a:solidFill>
                          <a:effectLst/>
                          <a:latin typeface="+mj-lt"/>
                          <a:ea typeface="Calibri" panose="020F0502020204030204" pitchFamily="34" charset="0"/>
                          <a:cs typeface="Times New Roman" panose="02020603050405020304" pitchFamily="18" charset="0"/>
                        </a:rPr>
                        <a:t>10</a:t>
                      </a:r>
                    </a:p>
                  </a:txBody>
                  <a:tcPr marL="61190" marR="6119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tabLst>
                          <a:tab pos="514350" algn="l"/>
                          <a:tab pos="3017520" algn="l"/>
                        </a:tabLst>
                      </a:pPr>
                      <a:r>
                        <a:rPr lang="en-US" sz="1400">
                          <a:solidFill>
                            <a:schemeClr val="tx2">
                              <a:lumMod val="75000"/>
                            </a:schemeClr>
                          </a:solidFill>
                          <a:effectLst/>
                          <a:latin typeface="+mj-lt"/>
                          <a:ea typeface="Calibri" panose="020F0502020204030204" pitchFamily="34" charset="0"/>
                          <a:cs typeface="Times New Roman" panose="02020603050405020304" pitchFamily="18" charset="0"/>
                        </a:rPr>
                        <a:t>21</a:t>
                      </a:r>
                    </a:p>
                  </a:txBody>
                  <a:tcPr marL="61190" marR="6119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tabLst>
                          <a:tab pos="514350" algn="l"/>
                          <a:tab pos="3017520" algn="l"/>
                        </a:tabLst>
                      </a:pPr>
                      <a:r>
                        <a:rPr lang="en-US" sz="1400">
                          <a:solidFill>
                            <a:schemeClr val="tx2">
                              <a:lumMod val="75000"/>
                            </a:schemeClr>
                          </a:solidFill>
                          <a:effectLst/>
                          <a:latin typeface="+mj-lt"/>
                          <a:ea typeface="Calibri" panose="020F0502020204030204" pitchFamily="34" charset="0"/>
                          <a:cs typeface="Times New Roman" panose="02020603050405020304" pitchFamily="18" charset="0"/>
                        </a:rPr>
                        <a:t>0</a:t>
                      </a:r>
                    </a:p>
                  </a:txBody>
                  <a:tcPr marL="61190" marR="6119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tabLst>
                          <a:tab pos="514350" algn="l"/>
                          <a:tab pos="3017520" algn="l"/>
                        </a:tabLst>
                      </a:pPr>
                      <a:r>
                        <a:rPr lang="en-US" sz="1400">
                          <a:solidFill>
                            <a:schemeClr val="tx2">
                              <a:lumMod val="75000"/>
                            </a:schemeClr>
                          </a:solidFill>
                          <a:effectLst/>
                          <a:latin typeface="+mj-lt"/>
                          <a:ea typeface="Calibri" panose="020F0502020204030204" pitchFamily="34" charset="0"/>
                          <a:cs typeface="Times New Roman" panose="02020603050405020304" pitchFamily="18" charset="0"/>
                        </a:rPr>
                        <a:t>0</a:t>
                      </a:r>
                    </a:p>
                  </a:txBody>
                  <a:tcPr marL="61190" marR="6119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43139838"/>
                  </a:ext>
                </a:extLst>
              </a:tr>
              <a:tr h="430919">
                <a:tc>
                  <a:txBody>
                    <a:bodyPr/>
                    <a:lstStyle/>
                    <a:p>
                      <a:pPr marL="0" marR="0" algn="just">
                        <a:lnSpc>
                          <a:spcPct val="115000"/>
                        </a:lnSpc>
                        <a:spcBef>
                          <a:spcPts val="0"/>
                        </a:spcBef>
                        <a:spcAft>
                          <a:spcPts val="0"/>
                        </a:spcAft>
                        <a:tabLst>
                          <a:tab pos="514350" algn="l"/>
                          <a:tab pos="3017520" algn="l"/>
                        </a:tabLst>
                      </a:pPr>
                      <a:r>
                        <a:rPr lang="en-US" sz="1400" dirty="0">
                          <a:solidFill>
                            <a:schemeClr val="tx2">
                              <a:lumMod val="75000"/>
                            </a:schemeClr>
                          </a:solidFill>
                          <a:effectLst/>
                          <a:latin typeface="+mj-lt"/>
                          <a:ea typeface="Calibri" panose="020F0502020204030204" pitchFamily="34" charset="0"/>
                          <a:cs typeface="Times New Roman" panose="02020603050405020304" pitchFamily="18" charset="0"/>
                        </a:rPr>
                        <a:t>Two Bedroom</a:t>
                      </a:r>
                    </a:p>
                  </a:txBody>
                  <a:tcPr marL="61190" marR="611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tabLst>
                          <a:tab pos="514350" algn="l"/>
                          <a:tab pos="3017520" algn="l"/>
                        </a:tabLst>
                      </a:pPr>
                      <a:r>
                        <a:rPr lang="en-US" sz="1400" dirty="0">
                          <a:solidFill>
                            <a:schemeClr val="tx2">
                              <a:lumMod val="75000"/>
                            </a:schemeClr>
                          </a:solidFill>
                          <a:effectLst/>
                          <a:latin typeface="+mj-lt"/>
                          <a:ea typeface="Calibri" panose="020F0502020204030204" pitchFamily="34" charset="0"/>
                          <a:cs typeface="Times New Roman" panose="02020603050405020304" pitchFamily="18" charset="0"/>
                        </a:rPr>
                        <a:t>62</a:t>
                      </a:r>
                    </a:p>
                  </a:txBody>
                  <a:tcPr marL="61190" marR="6119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tabLst>
                          <a:tab pos="514350" algn="l"/>
                          <a:tab pos="3017520" algn="l"/>
                        </a:tabLst>
                      </a:pPr>
                      <a:r>
                        <a:rPr lang="en-US" sz="1400" dirty="0">
                          <a:solidFill>
                            <a:schemeClr val="tx2">
                              <a:lumMod val="75000"/>
                            </a:schemeClr>
                          </a:solidFill>
                          <a:effectLst/>
                          <a:latin typeface="+mj-lt"/>
                          <a:ea typeface="Calibri" panose="020F0502020204030204" pitchFamily="34" charset="0"/>
                          <a:cs typeface="Times New Roman" panose="02020603050405020304" pitchFamily="18" charset="0"/>
                        </a:rPr>
                        <a:t> </a:t>
                      </a:r>
                    </a:p>
                  </a:txBody>
                  <a:tcPr marL="61190" marR="6119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tabLst>
                          <a:tab pos="514350" algn="l"/>
                          <a:tab pos="3017520" algn="l"/>
                        </a:tabLst>
                      </a:pPr>
                      <a:r>
                        <a:rPr lang="en-US" sz="1400" dirty="0">
                          <a:solidFill>
                            <a:schemeClr val="tx2">
                              <a:lumMod val="75000"/>
                            </a:schemeClr>
                          </a:solidFill>
                          <a:effectLst/>
                          <a:latin typeface="+mj-lt"/>
                          <a:ea typeface="Calibri" panose="020F0502020204030204" pitchFamily="34" charset="0"/>
                          <a:cs typeface="Times New Roman" panose="02020603050405020304" pitchFamily="18" charset="0"/>
                        </a:rPr>
                        <a:t>4</a:t>
                      </a:r>
                    </a:p>
                  </a:txBody>
                  <a:tcPr marL="61190" marR="6119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tabLst>
                          <a:tab pos="514350" algn="l"/>
                          <a:tab pos="3017520" algn="l"/>
                        </a:tabLst>
                      </a:pPr>
                      <a:r>
                        <a:rPr lang="en-US" sz="1400" dirty="0">
                          <a:solidFill>
                            <a:schemeClr val="tx2">
                              <a:lumMod val="75000"/>
                            </a:schemeClr>
                          </a:solidFill>
                          <a:effectLst/>
                          <a:latin typeface="+mj-lt"/>
                          <a:ea typeface="Calibri" panose="020F0502020204030204" pitchFamily="34" charset="0"/>
                          <a:cs typeface="Times New Roman" panose="02020603050405020304" pitchFamily="18" charset="0"/>
                        </a:rPr>
                        <a:t>10</a:t>
                      </a:r>
                    </a:p>
                  </a:txBody>
                  <a:tcPr marL="61190" marR="6119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tabLst>
                          <a:tab pos="514350" algn="l"/>
                          <a:tab pos="3017520" algn="l"/>
                        </a:tabLst>
                      </a:pPr>
                      <a:r>
                        <a:rPr lang="en-US" sz="1400">
                          <a:solidFill>
                            <a:schemeClr val="tx2">
                              <a:lumMod val="75000"/>
                            </a:schemeClr>
                          </a:solidFill>
                          <a:effectLst/>
                          <a:latin typeface="+mj-lt"/>
                          <a:ea typeface="Calibri" panose="020F0502020204030204" pitchFamily="34" charset="0"/>
                          <a:cs typeface="Times New Roman" panose="02020603050405020304" pitchFamily="18" charset="0"/>
                        </a:rPr>
                        <a:t>48</a:t>
                      </a:r>
                    </a:p>
                  </a:txBody>
                  <a:tcPr marL="61190" marR="6119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tabLst>
                          <a:tab pos="514350" algn="l"/>
                          <a:tab pos="3017520" algn="l"/>
                        </a:tabLst>
                      </a:pPr>
                      <a:r>
                        <a:rPr lang="en-US" sz="1400">
                          <a:solidFill>
                            <a:schemeClr val="tx2">
                              <a:lumMod val="75000"/>
                            </a:schemeClr>
                          </a:solidFill>
                          <a:effectLst/>
                          <a:latin typeface="+mj-lt"/>
                          <a:ea typeface="Calibri" panose="020F0502020204030204" pitchFamily="34" charset="0"/>
                          <a:cs typeface="Times New Roman" panose="02020603050405020304" pitchFamily="18" charset="0"/>
                        </a:rPr>
                        <a:t>0</a:t>
                      </a:r>
                    </a:p>
                  </a:txBody>
                  <a:tcPr marL="61190" marR="6119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tabLst>
                          <a:tab pos="514350" algn="l"/>
                          <a:tab pos="3017520" algn="l"/>
                        </a:tabLst>
                      </a:pPr>
                      <a:r>
                        <a:rPr lang="en-US" sz="1400">
                          <a:solidFill>
                            <a:schemeClr val="tx2">
                              <a:lumMod val="75000"/>
                            </a:schemeClr>
                          </a:solidFill>
                          <a:effectLst/>
                          <a:latin typeface="+mj-lt"/>
                          <a:ea typeface="Calibri" panose="020F0502020204030204" pitchFamily="34" charset="0"/>
                          <a:cs typeface="Times New Roman" panose="02020603050405020304" pitchFamily="18" charset="0"/>
                        </a:rPr>
                        <a:t>0</a:t>
                      </a:r>
                    </a:p>
                  </a:txBody>
                  <a:tcPr marL="61190" marR="6119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84672997"/>
                  </a:ext>
                </a:extLst>
              </a:tr>
              <a:tr h="430919">
                <a:tc>
                  <a:txBody>
                    <a:bodyPr/>
                    <a:lstStyle/>
                    <a:p>
                      <a:pPr marL="0" marR="0" algn="just">
                        <a:lnSpc>
                          <a:spcPct val="115000"/>
                        </a:lnSpc>
                        <a:spcBef>
                          <a:spcPts val="0"/>
                        </a:spcBef>
                        <a:spcAft>
                          <a:spcPts val="0"/>
                        </a:spcAft>
                        <a:tabLst>
                          <a:tab pos="514350" algn="l"/>
                          <a:tab pos="3017520" algn="l"/>
                        </a:tabLst>
                      </a:pPr>
                      <a:r>
                        <a:rPr lang="en-US" sz="1400" dirty="0">
                          <a:solidFill>
                            <a:schemeClr val="tx2">
                              <a:lumMod val="75000"/>
                            </a:schemeClr>
                          </a:solidFill>
                          <a:effectLst/>
                          <a:latin typeface="+mj-lt"/>
                          <a:ea typeface="Calibri" panose="020F0502020204030204" pitchFamily="34" charset="0"/>
                          <a:cs typeface="Times New Roman" panose="02020603050405020304" pitchFamily="18" charset="0"/>
                        </a:rPr>
                        <a:t>Three Bedroom</a:t>
                      </a:r>
                    </a:p>
                  </a:txBody>
                  <a:tcPr marL="61190" marR="611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tabLst>
                          <a:tab pos="514350" algn="l"/>
                          <a:tab pos="3017520" algn="l"/>
                        </a:tabLst>
                      </a:pPr>
                      <a:r>
                        <a:rPr lang="en-US" sz="1400" dirty="0">
                          <a:solidFill>
                            <a:schemeClr val="tx2">
                              <a:lumMod val="75000"/>
                            </a:schemeClr>
                          </a:solidFill>
                          <a:effectLst/>
                          <a:latin typeface="+mj-lt"/>
                          <a:ea typeface="Calibri" panose="020F0502020204030204" pitchFamily="34" charset="0"/>
                          <a:cs typeface="Times New Roman" panose="02020603050405020304" pitchFamily="18" charset="0"/>
                        </a:rPr>
                        <a:t>156</a:t>
                      </a:r>
                    </a:p>
                  </a:txBody>
                  <a:tcPr marL="61190" marR="6119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tabLst>
                          <a:tab pos="514350" algn="l"/>
                          <a:tab pos="3017520" algn="l"/>
                        </a:tabLst>
                      </a:pPr>
                      <a:r>
                        <a:rPr lang="en-US" sz="1400" dirty="0">
                          <a:solidFill>
                            <a:schemeClr val="tx2">
                              <a:lumMod val="75000"/>
                            </a:schemeClr>
                          </a:solidFill>
                          <a:effectLst/>
                          <a:latin typeface="+mj-lt"/>
                          <a:ea typeface="Calibri" panose="020F0502020204030204" pitchFamily="34" charset="0"/>
                          <a:cs typeface="Times New Roman" panose="02020603050405020304" pitchFamily="18" charset="0"/>
                        </a:rPr>
                        <a:t> </a:t>
                      </a:r>
                    </a:p>
                  </a:txBody>
                  <a:tcPr marL="61190" marR="6119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tabLst>
                          <a:tab pos="514350" algn="l"/>
                          <a:tab pos="3017520" algn="l"/>
                        </a:tabLst>
                      </a:pPr>
                      <a:r>
                        <a:rPr lang="en-US" sz="1400" dirty="0">
                          <a:solidFill>
                            <a:schemeClr val="tx2">
                              <a:lumMod val="75000"/>
                            </a:schemeClr>
                          </a:solidFill>
                          <a:effectLst/>
                          <a:latin typeface="+mj-lt"/>
                          <a:ea typeface="Calibri" panose="020F0502020204030204" pitchFamily="34" charset="0"/>
                          <a:cs typeface="Times New Roman" panose="02020603050405020304" pitchFamily="18" charset="0"/>
                        </a:rPr>
                        <a:t>4</a:t>
                      </a:r>
                    </a:p>
                  </a:txBody>
                  <a:tcPr marL="61190" marR="6119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tabLst>
                          <a:tab pos="514350" algn="l"/>
                          <a:tab pos="3017520" algn="l"/>
                        </a:tabLst>
                      </a:pPr>
                      <a:r>
                        <a:rPr lang="en-US" sz="1400" dirty="0">
                          <a:solidFill>
                            <a:schemeClr val="tx2">
                              <a:lumMod val="75000"/>
                            </a:schemeClr>
                          </a:solidFill>
                          <a:effectLst/>
                          <a:latin typeface="+mj-lt"/>
                          <a:ea typeface="Calibri" panose="020F0502020204030204" pitchFamily="34" charset="0"/>
                          <a:cs typeface="Times New Roman" panose="02020603050405020304" pitchFamily="18" charset="0"/>
                        </a:rPr>
                        <a:t>7</a:t>
                      </a:r>
                    </a:p>
                  </a:txBody>
                  <a:tcPr marL="61190" marR="6119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tabLst>
                          <a:tab pos="514350" algn="l"/>
                          <a:tab pos="3017520" algn="l"/>
                        </a:tabLst>
                      </a:pPr>
                      <a:r>
                        <a:rPr lang="en-US" sz="1400" dirty="0">
                          <a:solidFill>
                            <a:schemeClr val="tx2">
                              <a:lumMod val="75000"/>
                            </a:schemeClr>
                          </a:solidFill>
                          <a:effectLst/>
                          <a:latin typeface="+mj-lt"/>
                          <a:ea typeface="Calibri" panose="020F0502020204030204" pitchFamily="34" charset="0"/>
                          <a:cs typeface="Times New Roman" panose="02020603050405020304" pitchFamily="18" charset="0"/>
                        </a:rPr>
                        <a:t>145</a:t>
                      </a:r>
                    </a:p>
                  </a:txBody>
                  <a:tcPr marL="61190" marR="6119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tabLst>
                          <a:tab pos="514350" algn="l"/>
                          <a:tab pos="3017520" algn="l"/>
                        </a:tabLst>
                      </a:pPr>
                      <a:r>
                        <a:rPr lang="en-US" sz="1400">
                          <a:solidFill>
                            <a:schemeClr val="tx2">
                              <a:lumMod val="75000"/>
                            </a:schemeClr>
                          </a:solidFill>
                          <a:effectLst/>
                          <a:latin typeface="+mj-lt"/>
                          <a:ea typeface="Calibri" panose="020F0502020204030204" pitchFamily="34" charset="0"/>
                          <a:cs typeface="Times New Roman" panose="02020603050405020304" pitchFamily="18" charset="0"/>
                        </a:rPr>
                        <a:t>0</a:t>
                      </a:r>
                    </a:p>
                  </a:txBody>
                  <a:tcPr marL="61190" marR="6119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tabLst>
                          <a:tab pos="514350" algn="l"/>
                          <a:tab pos="3017520" algn="l"/>
                        </a:tabLst>
                      </a:pPr>
                      <a:r>
                        <a:rPr lang="en-US" sz="1400">
                          <a:solidFill>
                            <a:schemeClr val="tx2">
                              <a:lumMod val="75000"/>
                            </a:schemeClr>
                          </a:solidFill>
                          <a:effectLst/>
                          <a:latin typeface="+mj-lt"/>
                          <a:ea typeface="Calibri" panose="020F0502020204030204" pitchFamily="34" charset="0"/>
                          <a:cs typeface="Times New Roman" panose="02020603050405020304" pitchFamily="18" charset="0"/>
                        </a:rPr>
                        <a:t>0</a:t>
                      </a:r>
                    </a:p>
                  </a:txBody>
                  <a:tcPr marL="61190" marR="6119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56170784"/>
                  </a:ext>
                </a:extLst>
              </a:tr>
              <a:tr h="430919">
                <a:tc>
                  <a:txBody>
                    <a:bodyPr/>
                    <a:lstStyle/>
                    <a:p>
                      <a:pPr marL="0" marR="0" algn="just">
                        <a:lnSpc>
                          <a:spcPct val="115000"/>
                        </a:lnSpc>
                        <a:spcBef>
                          <a:spcPts val="0"/>
                        </a:spcBef>
                        <a:spcAft>
                          <a:spcPts val="0"/>
                        </a:spcAft>
                        <a:tabLst>
                          <a:tab pos="514350" algn="l"/>
                          <a:tab pos="3017520" algn="l"/>
                        </a:tabLst>
                      </a:pPr>
                      <a:r>
                        <a:rPr lang="en-US" sz="1400">
                          <a:solidFill>
                            <a:schemeClr val="tx2">
                              <a:lumMod val="75000"/>
                            </a:schemeClr>
                          </a:solidFill>
                          <a:effectLst/>
                          <a:latin typeface="+mj-lt"/>
                          <a:ea typeface="Calibri" panose="020F0502020204030204" pitchFamily="34" charset="0"/>
                          <a:cs typeface="Times New Roman" panose="02020603050405020304" pitchFamily="18" charset="0"/>
                        </a:rPr>
                        <a:t>Four Bedroom</a:t>
                      </a:r>
                    </a:p>
                  </a:txBody>
                  <a:tcPr marL="61190" marR="611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tabLst>
                          <a:tab pos="514350" algn="l"/>
                          <a:tab pos="3017520" algn="l"/>
                        </a:tabLst>
                      </a:pPr>
                      <a:r>
                        <a:rPr lang="en-US" sz="1400">
                          <a:solidFill>
                            <a:schemeClr val="tx2">
                              <a:lumMod val="75000"/>
                            </a:schemeClr>
                          </a:solidFill>
                          <a:effectLst/>
                          <a:latin typeface="+mj-lt"/>
                          <a:ea typeface="Calibri" panose="020F0502020204030204" pitchFamily="34" charset="0"/>
                          <a:cs typeface="Times New Roman" panose="02020603050405020304" pitchFamily="18" charset="0"/>
                        </a:rPr>
                        <a:t>72</a:t>
                      </a:r>
                    </a:p>
                  </a:txBody>
                  <a:tcPr marL="61190" marR="6119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tabLst>
                          <a:tab pos="514350" algn="l"/>
                          <a:tab pos="3017520" algn="l"/>
                        </a:tabLst>
                      </a:pPr>
                      <a:r>
                        <a:rPr lang="en-US" sz="1400" dirty="0">
                          <a:solidFill>
                            <a:schemeClr val="tx2">
                              <a:lumMod val="75000"/>
                            </a:schemeClr>
                          </a:solidFill>
                          <a:effectLst/>
                          <a:latin typeface="+mj-lt"/>
                          <a:ea typeface="Calibri" panose="020F0502020204030204" pitchFamily="34" charset="0"/>
                          <a:cs typeface="Times New Roman" panose="02020603050405020304" pitchFamily="18" charset="0"/>
                        </a:rPr>
                        <a:t> </a:t>
                      </a:r>
                    </a:p>
                  </a:txBody>
                  <a:tcPr marL="61190" marR="6119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tabLst>
                          <a:tab pos="514350" algn="l"/>
                          <a:tab pos="3017520" algn="l"/>
                        </a:tabLst>
                      </a:pPr>
                      <a:r>
                        <a:rPr lang="en-US" sz="1400" dirty="0">
                          <a:solidFill>
                            <a:schemeClr val="tx2">
                              <a:lumMod val="75000"/>
                            </a:schemeClr>
                          </a:solidFill>
                          <a:effectLst/>
                          <a:latin typeface="+mj-lt"/>
                          <a:ea typeface="Calibri" panose="020F0502020204030204" pitchFamily="34" charset="0"/>
                          <a:cs typeface="Times New Roman" panose="02020603050405020304" pitchFamily="18" charset="0"/>
                        </a:rPr>
                        <a:t>5</a:t>
                      </a:r>
                    </a:p>
                  </a:txBody>
                  <a:tcPr marL="61190" marR="6119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tabLst>
                          <a:tab pos="514350" algn="l"/>
                          <a:tab pos="3017520" algn="l"/>
                        </a:tabLst>
                      </a:pPr>
                      <a:r>
                        <a:rPr lang="en-US" sz="1400" dirty="0">
                          <a:solidFill>
                            <a:schemeClr val="tx2">
                              <a:lumMod val="75000"/>
                            </a:schemeClr>
                          </a:solidFill>
                          <a:effectLst/>
                          <a:latin typeface="+mj-lt"/>
                          <a:ea typeface="Calibri" panose="020F0502020204030204" pitchFamily="34" charset="0"/>
                          <a:cs typeface="Times New Roman" panose="02020603050405020304" pitchFamily="18" charset="0"/>
                        </a:rPr>
                        <a:t>6</a:t>
                      </a:r>
                    </a:p>
                  </a:txBody>
                  <a:tcPr marL="61190" marR="6119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tabLst>
                          <a:tab pos="514350" algn="l"/>
                          <a:tab pos="3017520" algn="l"/>
                        </a:tabLst>
                      </a:pPr>
                      <a:r>
                        <a:rPr lang="en-US" sz="1400" dirty="0">
                          <a:solidFill>
                            <a:schemeClr val="tx2">
                              <a:lumMod val="75000"/>
                            </a:schemeClr>
                          </a:solidFill>
                          <a:effectLst/>
                          <a:latin typeface="+mj-lt"/>
                          <a:ea typeface="Calibri" panose="020F0502020204030204" pitchFamily="34" charset="0"/>
                          <a:cs typeface="Times New Roman" panose="02020603050405020304" pitchFamily="18" charset="0"/>
                        </a:rPr>
                        <a:t>61</a:t>
                      </a:r>
                    </a:p>
                  </a:txBody>
                  <a:tcPr marL="61190" marR="6119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tabLst>
                          <a:tab pos="514350" algn="l"/>
                          <a:tab pos="3017520" algn="l"/>
                        </a:tabLst>
                      </a:pPr>
                      <a:r>
                        <a:rPr lang="en-US" sz="1400" dirty="0">
                          <a:solidFill>
                            <a:schemeClr val="tx2">
                              <a:lumMod val="75000"/>
                            </a:schemeClr>
                          </a:solidFill>
                          <a:effectLst/>
                          <a:latin typeface="+mj-lt"/>
                          <a:ea typeface="Calibri" panose="020F0502020204030204" pitchFamily="34" charset="0"/>
                          <a:cs typeface="Times New Roman" panose="02020603050405020304" pitchFamily="18" charset="0"/>
                        </a:rPr>
                        <a:t>0</a:t>
                      </a:r>
                    </a:p>
                  </a:txBody>
                  <a:tcPr marL="61190" marR="6119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tabLst>
                          <a:tab pos="514350" algn="l"/>
                          <a:tab pos="3017520" algn="l"/>
                        </a:tabLst>
                      </a:pPr>
                      <a:r>
                        <a:rPr lang="en-US" sz="1400" dirty="0">
                          <a:solidFill>
                            <a:schemeClr val="tx2">
                              <a:lumMod val="75000"/>
                            </a:schemeClr>
                          </a:solidFill>
                          <a:effectLst/>
                          <a:latin typeface="+mj-lt"/>
                          <a:ea typeface="Calibri" panose="020F0502020204030204" pitchFamily="34" charset="0"/>
                          <a:cs typeface="Times New Roman" panose="02020603050405020304" pitchFamily="18" charset="0"/>
                        </a:rPr>
                        <a:t>0</a:t>
                      </a:r>
                    </a:p>
                  </a:txBody>
                  <a:tcPr marL="61190" marR="6119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46428255"/>
                  </a:ext>
                </a:extLst>
              </a:tr>
              <a:tr h="205879">
                <a:tc>
                  <a:txBody>
                    <a:bodyPr/>
                    <a:lstStyle/>
                    <a:p>
                      <a:pPr marL="0" marR="0" algn="just">
                        <a:lnSpc>
                          <a:spcPct val="115000"/>
                        </a:lnSpc>
                        <a:spcBef>
                          <a:spcPts val="0"/>
                        </a:spcBef>
                        <a:spcAft>
                          <a:spcPts val="0"/>
                        </a:spcAft>
                        <a:tabLst>
                          <a:tab pos="514350" algn="l"/>
                          <a:tab pos="3017520" algn="l"/>
                        </a:tabLst>
                      </a:pPr>
                      <a:r>
                        <a:rPr lang="en-US" sz="1400" b="1" dirty="0">
                          <a:solidFill>
                            <a:schemeClr val="tx2">
                              <a:lumMod val="75000"/>
                            </a:schemeClr>
                          </a:solidFill>
                          <a:effectLst/>
                          <a:latin typeface="+mj-lt"/>
                          <a:ea typeface="Calibri" panose="020F0502020204030204" pitchFamily="34" charset="0"/>
                          <a:cs typeface="Times New Roman" panose="02020603050405020304" pitchFamily="18" charset="0"/>
                        </a:rPr>
                        <a:t>Total</a:t>
                      </a:r>
                      <a:endParaRPr lang="en-US" sz="1400" dirty="0">
                        <a:solidFill>
                          <a:schemeClr val="tx2">
                            <a:lumMod val="75000"/>
                          </a:schemeClr>
                        </a:solidFill>
                        <a:effectLst/>
                        <a:latin typeface="+mj-lt"/>
                        <a:ea typeface="Calibri" panose="020F0502020204030204" pitchFamily="34" charset="0"/>
                        <a:cs typeface="Times New Roman" panose="02020603050405020304" pitchFamily="18" charset="0"/>
                      </a:endParaRPr>
                    </a:p>
                  </a:txBody>
                  <a:tcPr marL="61190" marR="611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tabLst>
                          <a:tab pos="514350" algn="l"/>
                          <a:tab pos="3017520" algn="l"/>
                        </a:tabLst>
                      </a:pPr>
                      <a:r>
                        <a:rPr lang="en-US" sz="1400">
                          <a:solidFill>
                            <a:schemeClr val="tx2">
                              <a:lumMod val="75000"/>
                            </a:schemeClr>
                          </a:solidFill>
                          <a:effectLst/>
                          <a:latin typeface="+mj-lt"/>
                          <a:ea typeface="Calibri" panose="020F0502020204030204" pitchFamily="34" charset="0"/>
                          <a:cs typeface="Times New Roman" panose="02020603050405020304" pitchFamily="18" charset="0"/>
                        </a:rPr>
                        <a:t>325</a:t>
                      </a:r>
                    </a:p>
                  </a:txBody>
                  <a:tcPr marL="61190" marR="6119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tabLst>
                          <a:tab pos="514350" algn="l"/>
                          <a:tab pos="3017520" algn="l"/>
                        </a:tabLst>
                      </a:pPr>
                      <a:r>
                        <a:rPr lang="en-US" sz="1400">
                          <a:solidFill>
                            <a:schemeClr val="tx2">
                              <a:lumMod val="75000"/>
                            </a:schemeClr>
                          </a:solidFill>
                          <a:effectLst/>
                          <a:latin typeface="+mj-lt"/>
                          <a:ea typeface="Calibri" panose="020F0502020204030204" pitchFamily="34" charset="0"/>
                          <a:cs typeface="Times New Roman" panose="02020603050405020304" pitchFamily="18" charset="0"/>
                        </a:rPr>
                        <a:t>*166</a:t>
                      </a:r>
                    </a:p>
                  </a:txBody>
                  <a:tcPr marL="61190" marR="6119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tabLst>
                          <a:tab pos="514350" algn="l"/>
                          <a:tab pos="3017520" algn="l"/>
                        </a:tabLst>
                      </a:pPr>
                      <a:r>
                        <a:rPr lang="en-US" sz="1400">
                          <a:solidFill>
                            <a:schemeClr val="tx2">
                              <a:lumMod val="75000"/>
                            </a:schemeClr>
                          </a:solidFill>
                          <a:effectLst/>
                          <a:latin typeface="+mj-lt"/>
                          <a:ea typeface="Calibri" panose="020F0502020204030204" pitchFamily="34" charset="0"/>
                          <a:cs typeface="Times New Roman" panose="02020603050405020304" pitchFamily="18" charset="0"/>
                        </a:rPr>
                        <a:t>17</a:t>
                      </a:r>
                    </a:p>
                  </a:txBody>
                  <a:tcPr marL="61190" marR="6119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tabLst>
                          <a:tab pos="514350" algn="l"/>
                          <a:tab pos="3017520" algn="l"/>
                        </a:tabLst>
                      </a:pPr>
                      <a:r>
                        <a:rPr lang="en-US" sz="1400">
                          <a:solidFill>
                            <a:schemeClr val="tx2">
                              <a:lumMod val="75000"/>
                            </a:schemeClr>
                          </a:solidFill>
                          <a:effectLst/>
                          <a:latin typeface="+mj-lt"/>
                          <a:ea typeface="Calibri" panose="020F0502020204030204" pitchFamily="34" charset="0"/>
                          <a:cs typeface="Times New Roman" panose="02020603050405020304" pitchFamily="18" charset="0"/>
                        </a:rPr>
                        <a:t>33</a:t>
                      </a:r>
                    </a:p>
                  </a:txBody>
                  <a:tcPr marL="61190" marR="6119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tabLst>
                          <a:tab pos="514350" algn="l"/>
                          <a:tab pos="3017520" algn="l"/>
                        </a:tabLst>
                      </a:pPr>
                      <a:r>
                        <a:rPr lang="en-US" sz="1400" dirty="0">
                          <a:solidFill>
                            <a:schemeClr val="tx2">
                              <a:lumMod val="75000"/>
                            </a:schemeClr>
                          </a:solidFill>
                          <a:effectLst/>
                          <a:latin typeface="+mj-lt"/>
                          <a:ea typeface="Calibri" panose="020F0502020204030204" pitchFamily="34" charset="0"/>
                          <a:cs typeface="Times New Roman" panose="02020603050405020304" pitchFamily="18" charset="0"/>
                        </a:rPr>
                        <a:t>275</a:t>
                      </a:r>
                    </a:p>
                  </a:txBody>
                  <a:tcPr marL="61190" marR="6119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tabLst>
                          <a:tab pos="514350" algn="l"/>
                          <a:tab pos="3017520" algn="l"/>
                        </a:tabLst>
                      </a:pPr>
                      <a:r>
                        <a:rPr lang="en-US" sz="1400" dirty="0">
                          <a:solidFill>
                            <a:schemeClr val="tx2">
                              <a:lumMod val="75000"/>
                            </a:schemeClr>
                          </a:solidFill>
                          <a:effectLst/>
                          <a:latin typeface="+mj-lt"/>
                          <a:ea typeface="Calibri" panose="020F0502020204030204" pitchFamily="34" charset="0"/>
                          <a:cs typeface="Times New Roman" panose="02020603050405020304" pitchFamily="18" charset="0"/>
                        </a:rPr>
                        <a:t>0</a:t>
                      </a:r>
                    </a:p>
                  </a:txBody>
                  <a:tcPr marL="61190" marR="6119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tabLst>
                          <a:tab pos="514350" algn="l"/>
                          <a:tab pos="3017520" algn="l"/>
                        </a:tabLst>
                      </a:pPr>
                      <a:r>
                        <a:rPr lang="en-US" sz="1400" dirty="0">
                          <a:solidFill>
                            <a:schemeClr val="tx2">
                              <a:lumMod val="75000"/>
                            </a:schemeClr>
                          </a:solidFill>
                          <a:effectLst/>
                          <a:latin typeface="+mj-lt"/>
                          <a:ea typeface="Calibri" panose="020F0502020204030204" pitchFamily="34" charset="0"/>
                          <a:cs typeface="Times New Roman" panose="02020603050405020304" pitchFamily="18" charset="0"/>
                        </a:rPr>
                        <a:t>0</a:t>
                      </a:r>
                    </a:p>
                  </a:txBody>
                  <a:tcPr marL="61190" marR="6119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00495726"/>
                  </a:ext>
                </a:extLst>
              </a:tr>
              <a:tr h="238086">
                <a:tc gridSpan="8">
                  <a:txBody>
                    <a:bodyPr/>
                    <a:lstStyle/>
                    <a:p>
                      <a:pPr marL="0" marR="0" algn="just">
                        <a:lnSpc>
                          <a:spcPct val="115000"/>
                        </a:lnSpc>
                        <a:spcBef>
                          <a:spcPts val="0"/>
                        </a:spcBef>
                        <a:spcAft>
                          <a:spcPts val="0"/>
                        </a:spcAft>
                        <a:tabLst>
                          <a:tab pos="514350" algn="l"/>
                          <a:tab pos="3017520" algn="l"/>
                        </a:tabLst>
                      </a:pPr>
                      <a:r>
                        <a:rPr lang="en-US" sz="1400" b="1" dirty="0">
                          <a:solidFill>
                            <a:schemeClr val="tx2">
                              <a:lumMod val="75000"/>
                            </a:schemeClr>
                          </a:solidFill>
                          <a:effectLst/>
                          <a:latin typeface="+mj-lt"/>
                          <a:ea typeface="Calibri" panose="020F0502020204030204" pitchFamily="34" charset="0"/>
                          <a:cs typeface="Times New Roman" panose="02020603050405020304" pitchFamily="18" charset="0"/>
                        </a:rPr>
                        <a:t>Total Square Footage: </a:t>
                      </a:r>
                      <a:r>
                        <a:rPr lang="en-US" sz="1400" b="0" i="0" kern="1200" dirty="0">
                          <a:solidFill>
                            <a:schemeClr val="tx2">
                              <a:lumMod val="75000"/>
                            </a:schemeClr>
                          </a:solidFill>
                          <a:effectLst/>
                          <a:latin typeface="+mj-lt"/>
                          <a:ea typeface="+mn-ea"/>
                          <a:cs typeface="+mn-cs"/>
                        </a:rPr>
                        <a:t>318,984 SF</a:t>
                      </a:r>
                      <a:endParaRPr lang="en-US" sz="1400" b="1" dirty="0">
                        <a:solidFill>
                          <a:schemeClr val="tx2">
                            <a:lumMod val="75000"/>
                          </a:schemeClr>
                        </a:solidFill>
                        <a:effectLst/>
                        <a:latin typeface="+mj-lt"/>
                        <a:ea typeface="Calibri" panose="020F0502020204030204" pitchFamily="34" charset="0"/>
                        <a:cs typeface="Times New Roman" panose="02020603050405020304" pitchFamily="18" charset="0"/>
                      </a:endParaRPr>
                    </a:p>
                  </a:txBody>
                  <a:tcPr marL="61190" marR="611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marL="0" marR="0" algn="ctr">
                        <a:lnSpc>
                          <a:spcPct val="115000"/>
                        </a:lnSpc>
                        <a:spcBef>
                          <a:spcPts val="0"/>
                        </a:spcBef>
                        <a:spcAft>
                          <a:spcPts val="0"/>
                        </a:spcAft>
                        <a:tabLst>
                          <a:tab pos="514350" algn="l"/>
                          <a:tab pos="3017520" algn="l"/>
                        </a:tabLst>
                      </a:pPr>
                      <a:endParaRPr lang="en-US" sz="1400">
                        <a:solidFill>
                          <a:schemeClr val="tx2">
                            <a:lumMod val="75000"/>
                          </a:schemeClr>
                        </a:solidFill>
                        <a:effectLst/>
                        <a:latin typeface="+mj-lt"/>
                        <a:ea typeface="Calibri" panose="020F0502020204030204" pitchFamily="34" charset="0"/>
                        <a:cs typeface="Times New Roman" panose="02020603050405020304" pitchFamily="18" charset="0"/>
                      </a:endParaRPr>
                    </a:p>
                  </a:txBody>
                  <a:tcPr marL="61190" marR="6119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marL="0" marR="0" algn="ctr">
                        <a:lnSpc>
                          <a:spcPct val="115000"/>
                        </a:lnSpc>
                        <a:spcBef>
                          <a:spcPts val="0"/>
                        </a:spcBef>
                        <a:spcAft>
                          <a:spcPts val="0"/>
                        </a:spcAft>
                        <a:tabLst>
                          <a:tab pos="514350" algn="l"/>
                          <a:tab pos="3017520" algn="l"/>
                        </a:tabLst>
                      </a:pPr>
                      <a:endParaRPr lang="en-US" sz="1400">
                        <a:solidFill>
                          <a:schemeClr val="tx2">
                            <a:lumMod val="75000"/>
                          </a:schemeClr>
                        </a:solidFill>
                        <a:effectLst/>
                        <a:latin typeface="+mj-lt"/>
                        <a:ea typeface="Calibri" panose="020F0502020204030204" pitchFamily="34" charset="0"/>
                        <a:cs typeface="Times New Roman" panose="02020603050405020304" pitchFamily="18" charset="0"/>
                      </a:endParaRPr>
                    </a:p>
                  </a:txBody>
                  <a:tcPr marL="61190" marR="6119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marL="0" marR="0" algn="ctr">
                        <a:lnSpc>
                          <a:spcPct val="115000"/>
                        </a:lnSpc>
                        <a:spcBef>
                          <a:spcPts val="0"/>
                        </a:spcBef>
                        <a:spcAft>
                          <a:spcPts val="0"/>
                        </a:spcAft>
                        <a:tabLst>
                          <a:tab pos="514350" algn="l"/>
                          <a:tab pos="3017520" algn="l"/>
                        </a:tabLst>
                      </a:pPr>
                      <a:endParaRPr lang="en-US" sz="1400">
                        <a:solidFill>
                          <a:schemeClr val="tx2">
                            <a:lumMod val="75000"/>
                          </a:schemeClr>
                        </a:solidFill>
                        <a:effectLst/>
                        <a:latin typeface="+mj-lt"/>
                        <a:ea typeface="Calibri" panose="020F0502020204030204" pitchFamily="34" charset="0"/>
                        <a:cs typeface="Times New Roman" panose="02020603050405020304" pitchFamily="18" charset="0"/>
                      </a:endParaRPr>
                    </a:p>
                  </a:txBody>
                  <a:tcPr marL="61190" marR="6119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marL="0" marR="0" algn="ctr">
                        <a:lnSpc>
                          <a:spcPct val="115000"/>
                        </a:lnSpc>
                        <a:spcBef>
                          <a:spcPts val="0"/>
                        </a:spcBef>
                        <a:spcAft>
                          <a:spcPts val="0"/>
                        </a:spcAft>
                        <a:tabLst>
                          <a:tab pos="514350" algn="l"/>
                          <a:tab pos="3017520" algn="l"/>
                        </a:tabLst>
                      </a:pPr>
                      <a:endParaRPr lang="en-US" sz="1400">
                        <a:solidFill>
                          <a:schemeClr val="tx2">
                            <a:lumMod val="75000"/>
                          </a:schemeClr>
                        </a:solidFill>
                        <a:effectLst/>
                        <a:latin typeface="+mj-lt"/>
                        <a:ea typeface="Calibri" panose="020F0502020204030204" pitchFamily="34" charset="0"/>
                        <a:cs typeface="Times New Roman" panose="02020603050405020304" pitchFamily="18" charset="0"/>
                      </a:endParaRPr>
                    </a:p>
                  </a:txBody>
                  <a:tcPr marL="61190" marR="6119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marL="0" marR="0" algn="ctr">
                        <a:lnSpc>
                          <a:spcPct val="115000"/>
                        </a:lnSpc>
                        <a:spcBef>
                          <a:spcPts val="0"/>
                        </a:spcBef>
                        <a:spcAft>
                          <a:spcPts val="0"/>
                        </a:spcAft>
                        <a:tabLst>
                          <a:tab pos="514350" algn="l"/>
                          <a:tab pos="3017520" algn="l"/>
                        </a:tabLst>
                      </a:pPr>
                      <a:endParaRPr lang="en-US" sz="1400" dirty="0">
                        <a:solidFill>
                          <a:schemeClr val="tx2">
                            <a:lumMod val="75000"/>
                          </a:schemeClr>
                        </a:solidFill>
                        <a:effectLst/>
                        <a:latin typeface="+mj-lt"/>
                        <a:ea typeface="Calibri" panose="020F0502020204030204" pitchFamily="34" charset="0"/>
                        <a:cs typeface="Times New Roman" panose="02020603050405020304" pitchFamily="18" charset="0"/>
                      </a:endParaRPr>
                    </a:p>
                  </a:txBody>
                  <a:tcPr marL="61190" marR="6119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marL="0" marR="0" algn="ctr">
                        <a:lnSpc>
                          <a:spcPct val="115000"/>
                        </a:lnSpc>
                        <a:spcBef>
                          <a:spcPts val="0"/>
                        </a:spcBef>
                        <a:spcAft>
                          <a:spcPts val="0"/>
                        </a:spcAft>
                        <a:tabLst>
                          <a:tab pos="514350" algn="l"/>
                          <a:tab pos="3017520" algn="l"/>
                        </a:tabLst>
                      </a:pPr>
                      <a:endParaRPr lang="en-US" sz="1400" dirty="0">
                        <a:solidFill>
                          <a:schemeClr val="tx2">
                            <a:lumMod val="75000"/>
                          </a:schemeClr>
                        </a:solidFill>
                        <a:effectLst/>
                        <a:latin typeface="+mj-lt"/>
                        <a:ea typeface="Calibri" panose="020F0502020204030204" pitchFamily="34" charset="0"/>
                        <a:cs typeface="Times New Roman" panose="02020603050405020304" pitchFamily="18" charset="0"/>
                      </a:endParaRPr>
                    </a:p>
                  </a:txBody>
                  <a:tcPr marL="61190" marR="6119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marL="0" marR="0" algn="ctr">
                        <a:lnSpc>
                          <a:spcPct val="115000"/>
                        </a:lnSpc>
                        <a:spcBef>
                          <a:spcPts val="0"/>
                        </a:spcBef>
                        <a:spcAft>
                          <a:spcPts val="0"/>
                        </a:spcAft>
                        <a:tabLst>
                          <a:tab pos="514350" algn="l"/>
                          <a:tab pos="3017520" algn="l"/>
                        </a:tabLst>
                      </a:pPr>
                      <a:endParaRPr lang="en-US" sz="1400" dirty="0">
                        <a:solidFill>
                          <a:schemeClr val="tx2">
                            <a:lumMod val="75000"/>
                          </a:schemeClr>
                        </a:solidFill>
                        <a:effectLst/>
                        <a:latin typeface="+mj-lt"/>
                        <a:ea typeface="Calibri" panose="020F0502020204030204" pitchFamily="34" charset="0"/>
                        <a:cs typeface="Times New Roman" panose="02020603050405020304" pitchFamily="18" charset="0"/>
                      </a:endParaRPr>
                    </a:p>
                  </a:txBody>
                  <a:tcPr marL="61190" marR="6119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24362571"/>
                  </a:ext>
                </a:extLst>
              </a:tr>
            </a:tbl>
          </a:graphicData>
        </a:graphic>
      </p:graphicFrame>
      <p:sp>
        <p:nvSpPr>
          <p:cNvPr id="10" name="TextBox 9">
            <a:extLst>
              <a:ext uri="{FF2B5EF4-FFF2-40B4-BE49-F238E27FC236}">
                <a16:creationId xmlns:a16="http://schemas.microsoft.com/office/drawing/2014/main" id="{82C78344-E9D7-4FBF-B924-883ED9107210}"/>
              </a:ext>
            </a:extLst>
          </p:cNvPr>
          <p:cNvSpPr txBox="1"/>
          <p:nvPr/>
        </p:nvSpPr>
        <p:spPr>
          <a:xfrm>
            <a:off x="474155" y="4174509"/>
            <a:ext cx="4201245" cy="307777"/>
          </a:xfrm>
          <a:prstGeom prst="rect">
            <a:avLst/>
          </a:prstGeom>
          <a:noFill/>
        </p:spPr>
        <p:txBody>
          <a:bodyPr wrap="square">
            <a:spAutoFit/>
          </a:bodyPr>
          <a:lstStyle/>
          <a:p>
            <a:r>
              <a:rPr lang="en-US" sz="1400" b="1" dirty="0">
                <a:solidFill>
                  <a:schemeClr val="tx2">
                    <a:lumMod val="75000"/>
                  </a:schemeClr>
                </a:solidFill>
                <a:effectLst/>
                <a:latin typeface="+mj-lt"/>
                <a:ea typeface="Calibri" panose="020F0502020204030204" pitchFamily="34" charset="0"/>
              </a:rPr>
              <a:t>*166 Units Restricted by Housing Tax Credits. </a:t>
            </a:r>
            <a:endParaRPr lang="en-US" sz="1400" b="1" dirty="0">
              <a:solidFill>
                <a:schemeClr val="tx2">
                  <a:lumMod val="75000"/>
                </a:schemeClr>
              </a:solidFill>
              <a:latin typeface="+mj-lt"/>
            </a:endParaRPr>
          </a:p>
        </p:txBody>
      </p:sp>
    </p:spTree>
    <p:extLst>
      <p:ext uri="{BB962C8B-B14F-4D97-AF65-F5344CB8AC3E}">
        <p14:creationId xmlns:p14="http://schemas.microsoft.com/office/powerpoint/2010/main" val="29758201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0DE9FFC7-E0BD-43D7-A33C-57CBAA9E70AF}"/>
              </a:ext>
            </a:extLst>
          </p:cNvPr>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3" name="Title 2">
            <a:extLst>
              <a:ext uri="{FF2B5EF4-FFF2-40B4-BE49-F238E27FC236}">
                <a16:creationId xmlns:a16="http://schemas.microsoft.com/office/drawing/2014/main" id="{83A932DF-CAFD-44F1-ADC9-17A615FCEF2C}"/>
              </a:ext>
            </a:extLst>
          </p:cNvPr>
          <p:cNvSpPr>
            <a:spLocks noGrp="1"/>
          </p:cNvSpPr>
          <p:nvPr>
            <p:ph type="title"/>
          </p:nvPr>
        </p:nvSpPr>
        <p:spPr>
          <a:xfrm>
            <a:off x="384202" y="276626"/>
            <a:ext cx="6192850" cy="814508"/>
          </a:xfrm>
        </p:spPr>
        <p:txBody>
          <a:bodyPr/>
          <a:lstStyle/>
          <a:p>
            <a:r>
              <a:rPr lang="en-US" dirty="0"/>
              <a:t>VI. Summit at Renaissance Park</a:t>
            </a:r>
            <a:br>
              <a:rPr lang="en-US" dirty="0"/>
            </a:br>
            <a:r>
              <a:rPr lang="en-US" dirty="0"/>
              <a:t>(District B)</a:t>
            </a:r>
          </a:p>
        </p:txBody>
      </p:sp>
      <p:sp>
        <p:nvSpPr>
          <p:cNvPr id="4" name="TextBox 3">
            <a:extLst>
              <a:ext uri="{FF2B5EF4-FFF2-40B4-BE49-F238E27FC236}">
                <a16:creationId xmlns:a16="http://schemas.microsoft.com/office/drawing/2014/main" id="{1A82CCE3-2C48-48B4-BCBD-E5662FE8DADA}"/>
              </a:ext>
            </a:extLst>
          </p:cNvPr>
          <p:cNvSpPr txBox="1"/>
          <p:nvPr/>
        </p:nvSpPr>
        <p:spPr>
          <a:xfrm>
            <a:off x="522514" y="1191026"/>
            <a:ext cx="5770709" cy="369332"/>
          </a:xfrm>
          <a:prstGeom prst="rect">
            <a:avLst/>
          </a:prstGeom>
          <a:noFill/>
        </p:spPr>
        <p:txBody>
          <a:bodyPr wrap="square" rtlCol="0">
            <a:spAutoFit/>
          </a:bodyPr>
          <a:lstStyle/>
          <a:p>
            <a:pPr algn="ctr"/>
            <a:r>
              <a:rPr lang="en-US" b="1" dirty="0">
                <a:solidFill>
                  <a:schemeClr val="tx2">
                    <a:lumMod val="75000"/>
                  </a:schemeClr>
                </a:solidFill>
                <a:latin typeface="+mj-lt"/>
              </a:rPr>
              <a:t>Amenities</a:t>
            </a:r>
          </a:p>
        </p:txBody>
      </p:sp>
      <p:graphicFrame>
        <p:nvGraphicFramePr>
          <p:cNvPr id="6" name="Table 5">
            <a:extLst>
              <a:ext uri="{FF2B5EF4-FFF2-40B4-BE49-F238E27FC236}">
                <a16:creationId xmlns:a16="http://schemas.microsoft.com/office/drawing/2014/main" id="{4C24C380-94C1-458C-9B9A-CBC1DFC504D1}"/>
              </a:ext>
            </a:extLst>
          </p:cNvPr>
          <p:cNvGraphicFramePr>
            <a:graphicFrameLocks noGrp="1"/>
          </p:cNvGraphicFramePr>
          <p:nvPr>
            <p:extLst>
              <p:ext uri="{D42A27DB-BD31-4B8C-83A1-F6EECF244321}">
                <p14:modId xmlns:p14="http://schemas.microsoft.com/office/powerpoint/2010/main" val="193174283"/>
              </p:ext>
            </p:extLst>
          </p:nvPr>
        </p:nvGraphicFramePr>
        <p:xfrm>
          <a:off x="471488" y="1715556"/>
          <a:ext cx="5915025" cy="2441506"/>
        </p:xfrm>
        <a:graphic>
          <a:graphicData uri="http://schemas.openxmlformats.org/drawingml/2006/table">
            <a:tbl>
              <a:tblPr firstRow="1" firstCol="1" bandRow="1"/>
              <a:tblGrid>
                <a:gridCol w="2970959">
                  <a:extLst>
                    <a:ext uri="{9D8B030D-6E8A-4147-A177-3AD203B41FA5}">
                      <a16:colId xmlns:a16="http://schemas.microsoft.com/office/drawing/2014/main" val="3975532"/>
                    </a:ext>
                  </a:extLst>
                </a:gridCol>
                <a:gridCol w="2944066">
                  <a:extLst>
                    <a:ext uri="{9D8B030D-6E8A-4147-A177-3AD203B41FA5}">
                      <a16:colId xmlns:a16="http://schemas.microsoft.com/office/drawing/2014/main" val="3121169882"/>
                    </a:ext>
                  </a:extLst>
                </a:gridCol>
              </a:tblGrid>
              <a:tr h="345697">
                <a:tc>
                  <a:txBody>
                    <a:bodyPr/>
                    <a:lstStyle/>
                    <a:p>
                      <a:pPr marL="0" marR="0" indent="0" algn="ctr">
                        <a:lnSpc>
                          <a:spcPct val="115000"/>
                        </a:lnSpc>
                        <a:spcBef>
                          <a:spcPts val="0"/>
                        </a:spcBef>
                        <a:spcAft>
                          <a:spcPts val="0"/>
                        </a:spcAft>
                        <a:buFont typeface="Arial" panose="020B0604020202020204" pitchFamily="34" charset="0"/>
                        <a:buNone/>
                      </a:pPr>
                      <a:r>
                        <a:rPr lang="en-US" sz="1600" dirty="0">
                          <a:solidFill>
                            <a:schemeClr val="tx2">
                              <a:lumMod val="75000"/>
                            </a:schemeClr>
                          </a:solidFill>
                          <a:effectLst/>
                          <a:latin typeface="Calibri" panose="020F0502020204030204" pitchFamily="34" charset="0"/>
                          <a:ea typeface="Symbol" panose="05050102010706020507" pitchFamily="18" charset="2"/>
                          <a:cs typeface="Calibri" panose="020F0502020204030204" pitchFamily="34" charset="0"/>
                        </a:rPr>
                        <a:t>Wet Floodproofing </a:t>
                      </a:r>
                      <a:endParaRPr lang="en-US" sz="1600" dirty="0">
                        <a:solidFill>
                          <a:schemeClr val="tx2">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3691" marR="6369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a:lnSpc>
                          <a:spcPct val="115000"/>
                        </a:lnSpc>
                        <a:spcBef>
                          <a:spcPts val="0"/>
                        </a:spcBef>
                        <a:spcAft>
                          <a:spcPts val="0"/>
                        </a:spcAft>
                        <a:buFont typeface="Arial" panose="020B0604020202020204" pitchFamily="34" charset="0"/>
                        <a:buNone/>
                      </a:pPr>
                      <a:r>
                        <a:rPr lang="en-US" sz="1600" dirty="0">
                          <a:solidFill>
                            <a:schemeClr val="tx2">
                              <a:lumMod val="75000"/>
                            </a:schemeClr>
                          </a:solidFill>
                          <a:effectLst/>
                          <a:latin typeface="Calibri" panose="020F0502020204030204" pitchFamily="34" charset="0"/>
                          <a:ea typeface="Symbol" panose="05050102010706020507" pitchFamily="18" charset="2"/>
                          <a:cs typeface="Calibri" panose="020F0502020204030204" pitchFamily="34" charset="0"/>
                        </a:rPr>
                        <a:t>Backwater Valves</a:t>
                      </a:r>
                      <a:endParaRPr lang="en-US" sz="1600" dirty="0">
                        <a:solidFill>
                          <a:schemeClr val="tx2">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3691" marR="6369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17830922"/>
                  </a:ext>
                </a:extLst>
              </a:tr>
              <a:tr h="345697">
                <a:tc>
                  <a:txBody>
                    <a:bodyPr/>
                    <a:lstStyle/>
                    <a:p>
                      <a:pPr marL="0" marR="0" indent="0" algn="ctr">
                        <a:lnSpc>
                          <a:spcPct val="115000"/>
                        </a:lnSpc>
                        <a:spcBef>
                          <a:spcPts val="0"/>
                        </a:spcBef>
                        <a:spcAft>
                          <a:spcPts val="0"/>
                        </a:spcAft>
                        <a:buFont typeface="Arial" panose="020B0604020202020204" pitchFamily="34" charset="0"/>
                        <a:buNone/>
                      </a:pPr>
                      <a:r>
                        <a:rPr lang="en-US" sz="1600" dirty="0">
                          <a:solidFill>
                            <a:schemeClr val="tx2">
                              <a:lumMod val="75000"/>
                            </a:schemeClr>
                          </a:solidFill>
                          <a:effectLst/>
                          <a:latin typeface="Calibri" panose="020F0502020204030204" pitchFamily="34" charset="0"/>
                          <a:ea typeface="Symbol" panose="05050102010706020507" pitchFamily="18" charset="2"/>
                          <a:cs typeface="Calibri" panose="020F0502020204030204" pitchFamily="34" charset="0"/>
                        </a:rPr>
                        <a:t>Envelope Efficiency</a:t>
                      </a:r>
                      <a:endParaRPr lang="en-US" sz="1600" dirty="0">
                        <a:solidFill>
                          <a:schemeClr val="tx2">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3691" marR="6369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a:lnSpc>
                          <a:spcPct val="115000"/>
                        </a:lnSpc>
                        <a:spcBef>
                          <a:spcPts val="0"/>
                        </a:spcBef>
                        <a:spcAft>
                          <a:spcPts val="0"/>
                        </a:spcAft>
                        <a:buFont typeface="Arial" panose="020B0604020202020204" pitchFamily="34" charset="0"/>
                        <a:buNone/>
                      </a:pPr>
                      <a:r>
                        <a:rPr lang="en-US" sz="1600" dirty="0">
                          <a:solidFill>
                            <a:schemeClr val="tx2">
                              <a:lumMod val="75000"/>
                            </a:schemeClr>
                          </a:solidFill>
                          <a:effectLst/>
                          <a:latin typeface="Calibri" panose="020F0502020204030204" pitchFamily="34" charset="0"/>
                          <a:ea typeface="Symbol" panose="05050102010706020507" pitchFamily="18" charset="2"/>
                          <a:cs typeface="Calibri" panose="020F0502020204030204" pitchFamily="34" charset="0"/>
                        </a:rPr>
                        <a:t>Distributed Heating and Cooling</a:t>
                      </a:r>
                      <a:endParaRPr lang="en-US" sz="1600" dirty="0">
                        <a:solidFill>
                          <a:schemeClr val="tx2">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3691" marR="6369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55730016"/>
                  </a:ext>
                </a:extLst>
              </a:tr>
              <a:tr h="345697">
                <a:tc>
                  <a:txBody>
                    <a:bodyPr/>
                    <a:lstStyle/>
                    <a:p>
                      <a:pPr marL="0" marR="0" indent="0" algn="ctr">
                        <a:lnSpc>
                          <a:spcPct val="115000"/>
                        </a:lnSpc>
                        <a:spcBef>
                          <a:spcPts val="0"/>
                        </a:spcBef>
                        <a:spcAft>
                          <a:spcPts val="0"/>
                        </a:spcAft>
                        <a:buFont typeface="Arial" panose="020B0604020202020204" pitchFamily="34" charset="0"/>
                        <a:buNone/>
                      </a:pPr>
                      <a:r>
                        <a:rPr lang="en-US" sz="1600" dirty="0">
                          <a:solidFill>
                            <a:schemeClr val="tx2">
                              <a:lumMod val="75000"/>
                            </a:schemeClr>
                          </a:solidFill>
                          <a:effectLst/>
                          <a:latin typeface="Calibri" panose="020F0502020204030204" pitchFamily="34" charset="0"/>
                          <a:ea typeface="Symbol" panose="05050102010706020507" pitchFamily="18" charset="2"/>
                          <a:cs typeface="Calibri" panose="020F0502020204030204" pitchFamily="34" charset="0"/>
                        </a:rPr>
                        <a:t>Emergency Lighting</a:t>
                      </a:r>
                      <a:endParaRPr lang="en-US" sz="1600" dirty="0">
                        <a:solidFill>
                          <a:schemeClr val="tx2">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3691" marR="6369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a:lnSpc>
                          <a:spcPct val="115000"/>
                        </a:lnSpc>
                        <a:spcBef>
                          <a:spcPts val="0"/>
                        </a:spcBef>
                        <a:spcAft>
                          <a:spcPts val="0"/>
                        </a:spcAft>
                        <a:buFont typeface="Arial" panose="020B0604020202020204" pitchFamily="34" charset="0"/>
                        <a:buNone/>
                      </a:pPr>
                      <a:r>
                        <a:rPr lang="en-US" sz="1600" dirty="0">
                          <a:solidFill>
                            <a:schemeClr val="tx2">
                              <a:lumMod val="75000"/>
                            </a:schemeClr>
                          </a:solidFill>
                          <a:effectLst/>
                          <a:latin typeface="Calibri" panose="020F0502020204030204" pitchFamily="34" charset="0"/>
                          <a:ea typeface="Symbol" panose="05050102010706020507" pitchFamily="18" charset="2"/>
                          <a:cs typeface="Calibri" panose="020F0502020204030204" pitchFamily="34" charset="0"/>
                        </a:rPr>
                        <a:t>Building Community Ties</a:t>
                      </a:r>
                      <a:endParaRPr lang="en-US" sz="1600" dirty="0">
                        <a:solidFill>
                          <a:schemeClr val="tx2">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3691" marR="6369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92407266"/>
                  </a:ext>
                </a:extLst>
              </a:tr>
              <a:tr h="345697">
                <a:tc>
                  <a:txBody>
                    <a:bodyPr/>
                    <a:lstStyle/>
                    <a:p>
                      <a:pPr marL="0" marR="0" indent="0" algn="ctr">
                        <a:lnSpc>
                          <a:spcPct val="115000"/>
                        </a:lnSpc>
                        <a:spcBef>
                          <a:spcPts val="0"/>
                        </a:spcBef>
                        <a:spcAft>
                          <a:spcPts val="0"/>
                        </a:spcAft>
                        <a:buFont typeface="Arial" panose="020B0604020202020204" pitchFamily="34" charset="0"/>
                        <a:buNone/>
                      </a:pPr>
                      <a:r>
                        <a:rPr lang="en-US" sz="1600" dirty="0">
                          <a:solidFill>
                            <a:schemeClr val="tx2">
                              <a:lumMod val="75000"/>
                            </a:schemeClr>
                          </a:solidFill>
                          <a:effectLst/>
                          <a:latin typeface="Calibri" panose="020F0502020204030204" pitchFamily="34" charset="0"/>
                          <a:ea typeface="Symbol" panose="05050102010706020507" pitchFamily="18" charset="2"/>
                          <a:cs typeface="Calibri" panose="020F0502020204030204" pitchFamily="34" charset="0"/>
                        </a:rPr>
                        <a:t>Development of an Emergency</a:t>
                      </a:r>
                      <a:endParaRPr lang="en-US" sz="1600" dirty="0">
                        <a:solidFill>
                          <a:schemeClr val="tx2">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3691" marR="6369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a:lnSpc>
                          <a:spcPct val="115000"/>
                        </a:lnSpc>
                        <a:spcBef>
                          <a:spcPts val="0"/>
                        </a:spcBef>
                        <a:spcAft>
                          <a:spcPts val="0"/>
                        </a:spcAft>
                        <a:buFont typeface="Arial" panose="020B0604020202020204" pitchFamily="34" charset="0"/>
                        <a:buNone/>
                      </a:pPr>
                      <a:r>
                        <a:rPr lang="en-US" sz="1600" dirty="0">
                          <a:solidFill>
                            <a:schemeClr val="tx2">
                              <a:lumMod val="75000"/>
                            </a:schemeClr>
                          </a:solidFill>
                          <a:effectLst/>
                          <a:latin typeface="Calibri" panose="020F0502020204030204" pitchFamily="34" charset="0"/>
                          <a:ea typeface="Symbol" panose="05050102010706020507" pitchFamily="18" charset="2"/>
                          <a:cs typeface="Calibri" panose="020F0502020204030204" pitchFamily="34" charset="0"/>
                        </a:rPr>
                        <a:t>Management Manual</a:t>
                      </a:r>
                      <a:endParaRPr lang="en-US" sz="1600" dirty="0">
                        <a:solidFill>
                          <a:schemeClr val="tx2">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3691" marR="6369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42955982"/>
                  </a:ext>
                </a:extLst>
              </a:tr>
              <a:tr h="713021">
                <a:tc>
                  <a:txBody>
                    <a:bodyPr/>
                    <a:lstStyle/>
                    <a:p>
                      <a:pPr marL="0" marR="0" indent="0" algn="ctr">
                        <a:lnSpc>
                          <a:spcPct val="115000"/>
                        </a:lnSpc>
                        <a:spcBef>
                          <a:spcPts val="0"/>
                        </a:spcBef>
                        <a:spcAft>
                          <a:spcPts val="0"/>
                        </a:spcAft>
                        <a:buFont typeface="Arial" panose="020B0604020202020204" pitchFamily="34" charset="0"/>
                        <a:buNone/>
                      </a:pPr>
                      <a:r>
                        <a:rPr lang="en-US" sz="1600" dirty="0">
                          <a:solidFill>
                            <a:schemeClr val="tx2">
                              <a:lumMod val="75000"/>
                            </a:schemeClr>
                          </a:solidFill>
                          <a:effectLst/>
                          <a:latin typeface="Calibri" panose="020F0502020204030204" pitchFamily="34" charset="0"/>
                          <a:ea typeface="Symbol" panose="05050102010706020507" pitchFamily="18" charset="2"/>
                          <a:cs typeface="Calibri" panose="020F0502020204030204" pitchFamily="34" charset="0"/>
                        </a:rPr>
                        <a:t>Energy Star</a:t>
                      </a:r>
                      <a:endParaRPr lang="en-US" sz="1600" dirty="0">
                        <a:solidFill>
                          <a:schemeClr val="tx2">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3691" marR="6369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a:lnSpc>
                          <a:spcPct val="115000"/>
                        </a:lnSpc>
                        <a:spcBef>
                          <a:spcPts val="0"/>
                        </a:spcBef>
                        <a:spcAft>
                          <a:spcPts val="0"/>
                        </a:spcAft>
                        <a:buFont typeface="Arial" panose="020B0604020202020204" pitchFamily="34" charset="0"/>
                        <a:buNone/>
                      </a:pPr>
                      <a:r>
                        <a:rPr lang="en-US" sz="1600" dirty="0">
                          <a:solidFill>
                            <a:schemeClr val="tx2">
                              <a:lumMod val="75000"/>
                            </a:schemeClr>
                          </a:solidFill>
                          <a:effectLst/>
                          <a:latin typeface="Calibri" panose="020F0502020204030204" pitchFamily="34" charset="0"/>
                          <a:ea typeface="Symbol" panose="05050102010706020507" pitchFamily="18" charset="2"/>
                          <a:cs typeface="Calibri" panose="020F0502020204030204" pitchFamily="34" charset="0"/>
                        </a:rPr>
                        <a:t>Solar Ready Design and Construction</a:t>
                      </a:r>
                      <a:endParaRPr lang="en-US" sz="1600" dirty="0">
                        <a:solidFill>
                          <a:schemeClr val="tx2">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3691" marR="6369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68039476"/>
                  </a:ext>
                </a:extLst>
              </a:tr>
              <a:tr h="345697">
                <a:tc>
                  <a:txBody>
                    <a:bodyPr/>
                    <a:lstStyle/>
                    <a:p>
                      <a:pPr marL="0" marR="0" indent="0" algn="ctr">
                        <a:lnSpc>
                          <a:spcPct val="115000"/>
                        </a:lnSpc>
                        <a:spcBef>
                          <a:spcPts val="0"/>
                        </a:spcBef>
                        <a:spcAft>
                          <a:spcPts val="0"/>
                        </a:spcAft>
                        <a:buFont typeface="Arial" panose="020B0604020202020204" pitchFamily="34" charset="0"/>
                        <a:buNone/>
                      </a:pPr>
                      <a:r>
                        <a:rPr lang="en-US" sz="1600" dirty="0">
                          <a:solidFill>
                            <a:schemeClr val="tx2">
                              <a:lumMod val="75000"/>
                            </a:schemeClr>
                          </a:solidFill>
                          <a:effectLst/>
                          <a:latin typeface="Calibri" panose="020F0502020204030204" pitchFamily="34" charset="0"/>
                          <a:ea typeface="Symbol" panose="05050102010706020507" pitchFamily="18" charset="2"/>
                          <a:cs typeface="Calibri" panose="020F0502020204030204" pitchFamily="34" charset="0"/>
                        </a:rPr>
                        <a:t>EV Charging Stations</a:t>
                      </a:r>
                      <a:endParaRPr lang="en-US" sz="1600" dirty="0">
                        <a:solidFill>
                          <a:schemeClr val="tx2">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3691" marR="6369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a:lnSpc>
                          <a:spcPct val="115000"/>
                        </a:lnSpc>
                        <a:spcBef>
                          <a:spcPts val="0"/>
                        </a:spcBef>
                        <a:spcAft>
                          <a:spcPts val="0"/>
                        </a:spcAft>
                        <a:buFont typeface="Arial" panose="020B0604020202020204" pitchFamily="34" charset="0"/>
                        <a:buNone/>
                      </a:pPr>
                      <a:r>
                        <a:rPr lang="en-US" sz="1600" dirty="0">
                          <a:solidFill>
                            <a:schemeClr val="tx2">
                              <a:lumMod val="75000"/>
                            </a:schemeClr>
                          </a:solidFill>
                          <a:effectLst/>
                          <a:latin typeface="Calibri" panose="020F0502020204030204" pitchFamily="34" charset="0"/>
                          <a:ea typeface="Symbol" panose="05050102010706020507" pitchFamily="18" charset="2"/>
                          <a:cs typeface="Calibri" panose="020F0502020204030204" pitchFamily="34" charset="0"/>
                        </a:rPr>
                        <a:t>Permeable Pavement</a:t>
                      </a:r>
                      <a:endParaRPr lang="en-US" sz="1600" dirty="0">
                        <a:solidFill>
                          <a:schemeClr val="tx2">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3691" marR="6369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37606176"/>
                  </a:ext>
                </a:extLst>
              </a:tr>
            </a:tbl>
          </a:graphicData>
        </a:graphic>
      </p:graphicFrame>
    </p:spTree>
    <p:extLst>
      <p:ext uri="{BB962C8B-B14F-4D97-AF65-F5344CB8AC3E}">
        <p14:creationId xmlns:p14="http://schemas.microsoft.com/office/powerpoint/2010/main" val="30741238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0DE9FFC7-E0BD-43D7-A33C-57CBAA9E70AF}"/>
              </a:ext>
            </a:extLst>
          </p:cNvPr>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3" name="Title 2">
            <a:extLst>
              <a:ext uri="{FF2B5EF4-FFF2-40B4-BE49-F238E27FC236}">
                <a16:creationId xmlns:a16="http://schemas.microsoft.com/office/drawing/2014/main" id="{83A932DF-CAFD-44F1-ADC9-17A615FCEF2C}"/>
              </a:ext>
            </a:extLst>
          </p:cNvPr>
          <p:cNvSpPr>
            <a:spLocks noGrp="1"/>
          </p:cNvSpPr>
          <p:nvPr>
            <p:ph type="title"/>
          </p:nvPr>
        </p:nvSpPr>
        <p:spPr>
          <a:xfrm>
            <a:off x="384202" y="276626"/>
            <a:ext cx="6192850" cy="814508"/>
          </a:xfrm>
        </p:spPr>
        <p:txBody>
          <a:bodyPr/>
          <a:lstStyle/>
          <a:p>
            <a:r>
              <a:rPr lang="en-US" dirty="0"/>
              <a:t>VI. Summit at Renaissance Park</a:t>
            </a:r>
            <a:br>
              <a:rPr lang="en-US" dirty="0"/>
            </a:br>
            <a:r>
              <a:rPr lang="en-US" dirty="0"/>
              <a:t>(District B)</a:t>
            </a:r>
          </a:p>
        </p:txBody>
      </p:sp>
      <p:pic>
        <p:nvPicPr>
          <p:cNvPr id="5" name="Picture 4" descr="Map&#10;&#10;Description automatically generated">
            <a:extLst>
              <a:ext uri="{FF2B5EF4-FFF2-40B4-BE49-F238E27FC236}">
                <a16:creationId xmlns:a16="http://schemas.microsoft.com/office/drawing/2014/main" id="{78855121-E6F7-4245-8408-C1571DA23E01}"/>
              </a:ext>
            </a:extLst>
          </p:cNvPr>
          <p:cNvPicPr>
            <a:picLocks noChangeAspect="1"/>
          </p:cNvPicPr>
          <p:nvPr/>
        </p:nvPicPr>
        <p:blipFill rotWithShape="1">
          <a:blip r:embed="rId2">
            <a:extLst>
              <a:ext uri="{28A0092B-C50C-407E-A947-70E740481C1C}">
                <a14:useLocalDpi xmlns:a14="http://schemas.microsoft.com/office/drawing/2010/main" val="0"/>
              </a:ext>
            </a:extLst>
          </a:blip>
          <a:srcRect l="10562" t="12101" r="8091" b="18580"/>
          <a:stretch/>
        </p:blipFill>
        <p:spPr>
          <a:xfrm>
            <a:off x="783772" y="1129554"/>
            <a:ext cx="5232826" cy="3327697"/>
          </a:xfrm>
          <a:prstGeom prst="rect">
            <a:avLst/>
          </a:prstGeom>
        </p:spPr>
      </p:pic>
    </p:spTree>
    <p:extLst>
      <p:ext uri="{BB962C8B-B14F-4D97-AF65-F5344CB8AC3E}">
        <p14:creationId xmlns:p14="http://schemas.microsoft.com/office/powerpoint/2010/main" val="42314978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0DE9FFC7-E0BD-43D7-A33C-57CBAA9E70AF}"/>
              </a:ext>
            </a:extLst>
          </p:cNvPr>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3" name="Title 2">
            <a:extLst>
              <a:ext uri="{FF2B5EF4-FFF2-40B4-BE49-F238E27FC236}">
                <a16:creationId xmlns:a16="http://schemas.microsoft.com/office/drawing/2014/main" id="{83A932DF-CAFD-44F1-ADC9-17A615FCEF2C}"/>
              </a:ext>
            </a:extLst>
          </p:cNvPr>
          <p:cNvSpPr>
            <a:spLocks noGrp="1"/>
          </p:cNvSpPr>
          <p:nvPr>
            <p:ph type="title"/>
          </p:nvPr>
        </p:nvSpPr>
        <p:spPr>
          <a:xfrm>
            <a:off x="384202" y="253573"/>
            <a:ext cx="6192850" cy="814508"/>
          </a:xfrm>
        </p:spPr>
        <p:txBody>
          <a:bodyPr/>
          <a:lstStyle/>
          <a:p>
            <a:r>
              <a:rPr lang="en-US" dirty="0"/>
              <a:t>VI. Summit at Renaissance Park</a:t>
            </a:r>
            <a:br>
              <a:rPr lang="en-US" dirty="0"/>
            </a:br>
            <a:r>
              <a:rPr lang="en-US" dirty="0"/>
              <a:t>(District B)</a:t>
            </a:r>
          </a:p>
        </p:txBody>
      </p:sp>
      <p:pic>
        <p:nvPicPr>
          <p:cNvPr id="4" name="Picture 3">
            <a:extLst>
              <a:ext uri="{FF2B5EF4-FFF2-40B4-BE49-F238E27FC236}">
                <a16:creationId xmlns:a16="http://schemas.microsoft.com/office/drawing/2014/main" id="{2B43A1FA-E3CF-4F99-B221-875EFB849193}"/>
              </a:ext>
            </a:extLst>
          </p:cNvPr>
          <p:cNvPicPr/>
          <p:nvPr/>
        </p:nvPicPr>
        <p:blipFill rotWithShape="1">
          <a:blip r:embed="rId2">
            <a:extLst>
              <a:ext uri="{28A0092B-C50C-407E-A947-70E740481C1C}">
                <a14:useLocalDpi xmlns:a14="http://schemas.microsoft.com/office/drawing/2010/main" val="0"/>
              </a:ext>
            </a:extLst>
          </a:blip>
          <a:srcRect t="10490"/>
          <a:stretch/>
        </p:blipFill>
        <p:spPr>
          <a:xfrm>
            <a:off x="457200" y="1083451"/>
            <a:ext cx="5943600" cy="3145452"/>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7639304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0DE9FFC7-E0BD-43D7-A33C-57CBAA9E70AF}"/>
              </a:ext>
            </a:extLst>
          </p:cNvPr>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3" name="Title 2">
            <a:extLst>
              <a:ext uri="{FF2B5EF4-FFF2-40B4-BE49-F238E27FC236}">
                <a16:creationId xmlns:a16="http://schemas.microsoft.com/office/drawing/2014/main" id="{83A932DF-CAFD-44F1-ADC9-17A615FCEF2C}"/>
              </a:ext>
            </a:extLst>
          </p:cNvPr>
          <p:cNvSpPr>
            <a:spLocks noGrp="1"/>
          </p:cNvSpPr>
          <p:nvPr>
            <p:ph type="title"/>
          </p:nvPr>
        </p:nvSpPr>
        <p:spPr>
          <a:xfrm>
            <a:off x="384202" y="230522"/>
            <a:ext cx="6192850" cy="814508"/>
          </a:xfrm>
        </p:spPr>
        <p:txBody>
          <a:bodyPr/>
          <a:lstStyle/>
          <a:p>
            <a:r>
              <a:rPr lang="en-US" dirty="0"/>
              <a:t>VI. Summit at Renaissance Park</a:t>
            </a:r>
            <a:br>
              <a:rPr lang="en-US" dirty="0"/>
            </a:br>
            <a:r>
              <a:rPr lang="en-US" dirty="0"/>
              <a:t>(District B)</a:t>
            </a:r>
          </a:p>
        </p:txBody>
      </p:sp>
      <p:pic>
        <p:nvPicPr>
          <p:cNvPr id="4" name="Picture 3">
            <a:extLst>
              <a:ext uri="{FF2B5EF4-FFF2-40B4-BE49-F238E27FC236}">
                <a16:creationId xmlns:a16="http://schemas.microsoft.com/office/drawing/2014/main" id="{0D836431-49E0-40A0-BB10-FC5B8865494A}"/>
              </a:ext>
            </a:extLst>
          </p:cNvPr>
          <p:cNvPicPr/>
          <p:nvPr/>
        </p:nvPicPr>
        <p:blipFill>
          <a:blip r:embed="rId2">
            <a:extLst>
              <a:ext uri="{28A0092B-C50C-407E-A947-70E740481C1C}">
                <a14:useLocalDpi xmlns:a14="http://schemas.microsoft.com/office/drawing/2010/main" val="0"/>
              </a:ext>
            </a:extLst>
          </a:blip>
          <a:stretch>
            <a:fillRect/>
          </a:stretch>
        </p:blipFill>
        <p:spPr>
          <a:xfrm>
            <a:off x="491099" y="1029662"/>
            <a:ext cx="5902018" cy="3373289"/>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9444527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337583B9-87F5-4AF9-8D7B-3D96400CD878}"/>
              </a:ext>
            </a:extLst>
          </p:cNvPr>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id="{148315EF-4F11-C645-A6FD-E3E56D7DD527}"/>
              </a:ext>
            </a:extLst>
          </p:cNvPr>
          <p:cNvSpPr>
            <a:spLocks noGrp="1"/>
          </p:cNvSpPr>
          <p:nvPr>
            <p:ph type="body" idx="18"/>
          </p:nvPr>
        </p:nvSpPr>
        <p:spPr>
          <a:xfrm>
            <a:off x="331855" y="1649401"/>
            <a:ext cx="6182271" cy="1261059"/>
          </a:xfrm>
        </p:spPr>
        <p:txBody>
          <a:bodyPr lIns="91440" tIns="45720" rIns="91440" bIns="45720" numCol="1" anchor="t">
            <a:noAutofit/>
          </a:bodyPr>
          <a:lstStyle/>
          <a:p>
            <a:pPr marL="192405" indent="-192405"/>
            <a:r>
              <a:rPr lang="en-US" sz="3200">
                <a:latin typeface="Arial Black"/>
              </a:rPr>
              <a:t>DIRECTOR’S</a:t>
            </a:r>
          </a:p>
          <a:p>
            <a:pPr marL="192405" indent="-192405"/>
            <a:r>
              <a:rPr lang="en-US" sz="3200">
                <a:latin typeface="Arial Black"/>
              </a:rPr>
              <a:t>COMMENTS</a:t>
            </a:r>
          </a:p>
        </p:txBody>
      </p:sp>
      <p:sp>
        <p:nvSpPr>
          <p:cNvPr id="5" name="Text Placeholder 4">
            <a:extLst>
              <a:ext uri="{FF2B5EF4-FFF2-40B4-BE49-F238E27FC236}">
                <a16:creationId xmlns:a16="http://schemas.microsoft.com/office/drawing/2014/main" id="{EE4801AC-DF1A-AD45-B569-9E1BEDE682CA}"/>
              </a:ext>
            </a:extLst>
          </p:cNvPr>
          <p:cNvSpPr>
            <a:spLocks noGrp="1"/>
          </p:cNvSpPr>
          <p:nvPr>
            <p:ph type="body" idx="11"/>
          </p:nvPr>
        </p:nvSpPr>
        <p:spPr/>
        <p:txBody>
          <a:bodyPr lIns="68580" tIns="34290" rIns="68580" bIns="34290" numCol="1" anchor="t">
            <a:normAutofit/>
          </a:bodyPr>
          <a:lstStyle/>
          <a:p>
            <a:pPr marL="192405" indent="-192405"/>
            <a:r>
              <a:rPr lang="en-US"/>
              <a:t>Keith W. Bynam, Director</a:t>
            </a:r>
          </a:p>
        </p:txBody>
      </p:sp>
    </p:spTree>
    <p:extLst>
      <p:ext uri="{BB962C8B-B14F-4D97-AF65-F5344CB8AC3E}">
        <p14:creationId xmlns:p14="http://schemas.microsoft.com/office/powerpoint/2010/main" val="400301799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E7A9F702-5820-41A5-A6AA-3E2BCB16D241}"/>
              </a:ext>
            </a:extLst>
          </p:cNvPr>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7" name="Title 6">
            <a:extLst>
              <a:ext uri="{FF2B5EF4-FFF2-40B4-BE49-F238E27FC236}">
                <a16:creationId xmlns:a16="http://schemas.microsoft.com/office/drawing/2014/main" id="{F2921517-0CFA-9B44-AC5A-C443393917AC}"/>
              </a:ext>
            </a:extLst>
          </p:cNvPr>
          <p:cNvSpPr>
            <a:spLocks noGrp="1"/>
          </p:cNvSpPr>
          <p:nvPr>
            <p:ph type="title"/>
          </p:nvPr>
        </p:nvSpPr>
        <p:spPr>
          <a:xfrm>
            <a:off x="342900" y="320516"/>
            <a:ext cx="6172200" cy="584775"/>
          </a:xfrm>
        </p:spPr>
        <p:txBody>
          <a:bodyPr lIns="91440" tIns="45720" rIns="91440" bIns="45720" anchor="t"/>
          <a:lstStyle/>
          <a:p>
            <a:pPr algn="ctr"/>
            <a:r>
              <a:rPr lang="en-US" sz="2400">
                <a:latin typeface="Arial"/>
                <a:cs typeface="Arial"/>
              </a:rPr>
              <a:t>Director’s Comments</a:t>
            </a:r>
            <a:endParaRPr lang="en-US" sz="2000"/>
          </a:p>
        </p:txBody>
      </p:sp>
      <p:sp>
        <p:nvSpPr>
          <p:cNvPr id="2" name="TextBox 1">
            <a:extLst>
              <a:ext uri="{FF2B5EF4-FFF2-40B4-BE49-F238E27FC236}">
                <a16:creationId xmlns:a16="http://schemas.microsoft.com/office/drawing/2014/main" id="{1EFE52C4-4403-41E7-9898-5C762A00C0D7}"/>
              </a:ext>
            </a:extLst>
          </p:cNvPr>
          <p:cNvSpPr txBox="1"/>
          <p:nvPr/>
        </p:nvSpPr>
        <p:spPr>
          <a:xfrm>
            <a:off x="576303" y="863965"/>
            <a:ext cx="5816813" cy="3570208"/>
          </a:xfrm>
          <a:prstGeom prst="rect">
            <a:avLst/>
          </a:prstGeom>
          <a:noFill/>
        </p:spPr>
        <p:txBody>
          <a:bodyPr wrap="square" lIns="91440" tIns="45720" rIns="91440" bIns="45720" rtlCol="0" anchor="t">
            <a:spAutoFit/>
          </a:bodyPr>
          <a:lstStyle/>
          <a:p>
            <a:r>
              <a:rPr lang="en-US" sz="2200" dirty="0">
                <a:solidFill>
                  <a:schemeClr val="tx2">
                    <a:lumMod val="75000"/>
                  </a:schemeClr>
                </a:solidFill>
                <a:latin typeface="+mj-lt"/>
              </a:rPr>
              <a:t>Intro/Agenda Overview</a:t>
            </a:r>
          </a:p>
          <a:p>
            <a:r>
              <a:rPr lang="en-US" sz="2200" dirty="0">
                <a:solidFill>
                  <a:schemeClr val="tx2">
                    <a:lumMod val="75000"/>
                  </a:schemeClr>
                </a:solidFill>
                <a:latin typeface="+mj-lt"/>
              </a:rPr>
              <a:t>Keith W. Bynam, Director</a:t>
            </a:r>
          </a:p>
          <a:p>
            <a:endParaRPr lang="en-US" sz="1400" dirty="0">
              <a:solidFill>
                <a:schemeClr val="tx2">
                  <a:lumMod val="75000"/>
                </a:schemeClr>
              </a:solidFill>
              <a:latin typeface="+mj-lt"/>
            </a:endParaRPr>
          </a:p>
          <a:p>
            <a:r>
              <a:rPr lang="en-US" sz="2200" dirty="0">
                <a:solidFill>
                  <a:schemeClr val="tx2">
                    <a:lumMod val="75000"/>
                  </a:schemeClr>
                </a:solidFill>
                <a:latin typeface="+mj-lt"/>
              </a:rPr>
              <a:t>CDBG-DR17 Grant Update, Temika Jones, Assistant Director and CFO</a:t>
            </a:r>
            <a:endParaRPr lang="en-US" sz="1400" dirty="0">
              <a:solidFill>
                <a:schemeClr val="tx2">
                  <a:lumMod val="75000"/>
                </a:schemeClr>
              </a:solidFill>
              <a:latin typeface="+mj-lt"/>
            </a:endParaRPr>
          </a:p>
          <a:p>
            <a:endParaRPr lang="en-US" sz="1400" dirty="0">
              <a:solidFill>
                <a:schemeClr val="tx2">
                  <a:lumMod val="75000"/>
                </a:schemeClr>
              </a:solidFill>
              <a:latin typeface="+mj-lt"/>
            </a:endParaRPr>
          </a:p>
          <a:p>
            <a:r>
              <a:rPr lang="en-US" sz="2200" dirty="0">
                <a:solidFill>
                  <a:schemeClr val="tx2">
                    <a:lumMod val="75000"/>
                  </a:schemeClr>
                </a:solidFill>
                <a:latin typeface="+mj-lt"/>
              </a:rPr>
              <a:t>HCDD Production Report Overview, </a:t>
            </a:r>
          </a:p>
          <a:p>
            <a:r>
              <a:rPr lang="en-US" sz="2200" dirty="0">
                <a:solidFill>
                  <a:schemeClr val="tx2">
                    <a:lumMod val="75000"/>
                  </a:schemeClr>
                </a:solidFill>
                <a:latin typeface="+mj-lt"/>
              </a:rPr>
              <a:t>Temika Jones, Assistant Director and CFO</a:t>
            </a:r>
          </a:p>
          <a:p>
            <a:endParaRPr lang="en-US" sz="1400" dirty="0">
              <a:solidFill>
                <a:schemeClr val="tx2">
                  <a:lumMod val="75000"/>
                </a:schemeClr>
              </a:solidFill>
              <a:latin typeface="+mj-lt"/>
            </a:endParaRPr>
          </a:p>
          <a:p>
            <a:r>
              <a:rPr lang="en-US" sz="2200" dirty="0">
                <a:solidFill>
                  <a:schemeClr val="tx2">
                    <a:lumMod val="75000"/>
                  </a:schemeClr>
                </a:solidFill>
                <a:latin typeface="+mj-lt"/>
              </a:rPr>
              <a:t>HCDD Project Highlights, </a:t>
            </a:r>
          </a:p>
          <a:p>
            <a:r>
              <a:rPr lang="en-US" sz="2200" dirty="0">
                <a:solidFill>
                  <a:schemeClr val="tx2">
                    <a:lumMod val="75000"/>
                  </a:schemeClr>
                </a:solidFill>
                <a:latin typeface="+mj-lt"/>
              </a:rPr>
              <a:t>Keith W. Bynam, Director</a:t>
            </a:r>
          </a:p>
        </p:txBody>
      </p:sp>
    </p:spTree>
    <p:extLst>
      <p:ext uri="{BB962C8B-B14F-4D97-AF65-F5344CB8AC3E}">
        <p14:creationId xmlns:p14="http://schemas.microsoft.com/office/powerpoint/2010/main" val="40609866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7DDABFCB-2896-4B98-B845-10A8E90DD1DA}"/>
              </a:ext>
            </a:extLst>
          </p:cNvPr>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3" name="Title 2">
            <a:extLst>
              <a:ext uri="{FF2B5EF4-FFF2-40B4-BE49-F238E27FC236}">
                <a16:creationId xmlns:a16="http://schemas.microsoft.com/office/drawing/2014/main" id="{83A932DF-CAFD-44F1-ADC9-17A615FCEF2C}"/>
              </a:ext>
            </a:extLst>
          </p:cNvPr>
          <p:cNvSpPr>
            <a:spLocks noGrp="1"/>
          </p:cNvSpPr>
          <p:nvPr>
            <p:ph type="title"/>
          </p:nvPr>
        </p:nvSpPr>
        <p:spPr>
          <a:xfrm>
            <a:off x="368833" y="205979"/>
            <a:ext cx="6293223" cy="716105"/>
          </a:xfrm>
        </p:spPr>
        <p:txBody>
          <a:bodyPr lIns="91440" tIns="45720" rIns="91440" bIns="45720" anchor="t"/>
          <a:lstStyle/>
          <a:p>
            <a:r>
              <a:rPr lang="en-US" dirty="0">
                <a:latin typeface="Arial"/>
                <a:cs typeface="Arial"/>
              </a:rPr>
              <a:t>II. Substantial Amendment to the 2019 Annual Action Plan (All Districts)</a:t>
            </a:r>
          </a:p>
        </p:txBody>
      </p:sp>
      <p:graphicFrame>
        <p:nvGraphicFramePr>
          <p:cNvPr id="4" name="Table 3">
            <a:extLst>
              <a:ext uri="{FF2B5EF4-FFF2-40B4-BE49-F238E27FC236}">
                <a16:creationId xmlns:a16="http://schemas.microsoft.com/office/drawing/2014/main" id="{B6329A22-33F5-4AE1-A007-E895AE747840}"/>
              </a:ext>
            </a:extLst>
          </p:cNvPr>
          <p:cNvGraphicFramePr>
            <a:graphicFrameLocks noGrp="1"/>
          </p:cNvGraphicFramePr>
          <p:nvPr>
            <p:extLst>
              <p:ext uri="{D42A27DB-BD31-4B8C-83A1-F6EECF244321}">
                <p14:modId xmlns:p14="http://schemas.microsoft.com/office/powerpoint/2010/main" val="1506780481"/>
              </p:ext>
            </p:extLst>
          </p:nvPr>
        </p:nvGraphicFramePr>
        <p:xfrm>
          <a:off x="371204" y="1667437"/>
          <a:ext cx="6153487" cy="2315726"/>
        </p:xfrm>
        <a:graphic>
          <a:graphicData uri="http://schemas.openxmlformats.org/drawingml/2006/table">
            <a:tbl>
              <a:tblPr firstRow="1" firstCol="1" bandRow="1">
                <a:tableStyleId>{5C22544A-7EE6-4342-B048-85BDC9FD1C3A}</a:tableStyleId>
              </a:tblPr>
              <a:tblGrid>
                <a:gridCol w="2924855">
                  <a:extLst>
                    <a:ext uri="{9D8B030D-6E8A-4147-A177-3AD203B41FA5}">
                      <a16:colId xmlns:a16="http://schemas.microsoft.com/office/drawing/2014/main" val="3345039742"/>
                    </a:ext>
                  </a:extLst>
                </a:gridCol>
                <a:gridCol w="1762263">
                  <a:extLst>
                    <a:ext uri="{9D8B030D-6E8A-4147-A177-3AD203B41FA5}">
                      <a16:colId xmlns:a16="http://schemas.microsoft.com/office/drawing/2014/main" val="732133576"/>
                    </a:ext>
                  </a:extLst>
                </a:gridCol>
                <a:gridCol w="1466369">
                  <a:extLst>
                    <a:ext uri="{9D8B030D-6E8A-4147-A177-3AD203B41FA5}">
                      <a16:colId xmlns:a16="http://schemas.microsoft.com/office/drawing/2014/main" val="2875568812"/>
                    </a:ext>
                  </a:extLst>
                </a:gridCol>
              </a:tblGrid>
              <a:tr h="472634">
                <a:tc gridSpan="3">
                  <a:txBody>
                    <a:bodyPr/>
                    <a:lstStyle/>
                    <a:p>
                      <a:pPr marL="0" marR="0" algn="ctr">
                        <a:spcBef>
                          <a:spcPts val="0"/>
                        </a:spcBef>
                        <a:spcAft>
                          <a:spcPts val="0"/>
                        </a:spcAft>
                      </a:pPr>
                      <a:r>
                        <a:rPr lang="en-US" sz="1600" dirty="0">
                          <a:solidFill>
                            <a:schemeClr val="tx2">
                              <a:lumMod val="75000"/>
                            </a:schemeClr>
                          </a:solidFill>
                          <a:effectLst/>
                          <a:latin typeface="+mj-lt"/>
                        </a:rPr>
                        <a:t>Community Development Block Grant - Coronavirus Funds</a:t>
                      </a:r>
                      <a:endParaRPr lang="en-US" sz="1600" dirty="0">
                        <a:solidFill>
                          <a:schemeClr val="tx2">
                            <a:lumMod val="75000"/>
                          </a:schemeClr>
                        </a:solidFill>
                        <a:effectLst/>
                        <a:latin typeface="+mj-lt"/>
                        <a:ea typeface="Calibri" panose="020F0502020204030204" pitchFamily="34" charset="0"/>
                        <a:cs typeface="Arial" panose="020B0604020202020204" pitchFamily="34" charset="0"/>
                      </a:endParaRPr>
                    </a:p>
                  </a:txBody>
                  <a:tcPr marL="66406" marR="6640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a:p>
                  </a:txBody>
                  <a:tcPr/>
                </a:tc>
                <a:tc hMerge="1">
                  <a:txBody>
                    <a:bodyPr/>
                    <a:lstStyle/>
                    <a:p>
                      <a:endParaRPr lang="en-US"/>
                    </a:p>
                  </a:txBody>
                  <a:tcP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741800629"/>
                  </a:ext>
                </a:extLst>
              </a:tr>
              <a:tr h="338853">
                <a:tc>
                  <a:txBody>
                    <a:bodyPr/>
                    <a:lstStyle/>
                    <a:p>
                      <a:pPr marL="0" marR="0" algn="ctr">
                        <a:spcBef>
                          <a:spcPts val="0"/>
                        </a:spcBef>
                        <a:spcAft>
                          <a:spcPts val="0"/>
                        </a:spcAft>
                      </a:pPr>
                      <a:r>
                        <a:rPr lang="en-US" sz="1600" dirty="0">
                          <a:solidFill>
                            <a:schemeClr val="tx2">
                              <a:lumMod val="75000"/>
                            </a:schemeClr>
                          </a:solidFill>
                          <a:effectLst/>
                          <a:latin typeface="+mj-lt"/>
                        </a:rPr>
                        <a:t>Activity</a:t>
                      </a:r>
                      <a:endParaRPr lang="en-US" sz="1600" dirty="0">
                        <a:solidFill>
                          <a:schemeClr val="tx2">
                            <a:lumMod val="75000"/>
                          </a:schemeClr>
                        </a:solidFill>
                        <a:effectLst/>
                        <a:latin typeface="+mj-lt"/>
                        <a:ea typeface="Calibri" panose="020F0502020204030204" pitchFamily="34" charset="0"/>
                        <a:cs typeface="Arial" panose="020B0604020202020204" pitchFamily="34" charset="0"/>
                      </a:endParaRPr>
                    </a:p>
                  </a:txBody>
                  <a:tcPr marL="66406" marR="6640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600" dirty="0">
                          <a:solidFill>
                            <a:schemeClr val="tx2">
                              <a:lumMod val="75000"/>
                            </a:schemeClr>
                          </a:solidFill>
                          <a:effectLst/>
                          <a:latin typeface="+mj-lt"/>
                        </a:rPr>
                        <a:t>Delete/Decrease</a:t>
                      </a:r>
                      <a:endParaRPr lang="en-US" sz="1600" dirty="0">
                        <a:solidFill>
                          <a:schemeClr val="tx2">
                            <a:lumMod val="75000"/>
                          </a:schemeClr>
                        </a:solidFill>
                        <a:effectLst/>
                        <a:latin typeface="+mj-lt"/>
                        <a:ea typeface="Calibri" panose="020F0502020204030204" pitchFamily="34" charset="0"/>
                        <a:cs typeface="Arial" panose="020B0604020202020204" pitchFamily="34" charset="0"/>
                      </a:endParaRPr>
                    </a:p>
                  </a:txBody>
                  <a:tcPr marL="66406" marR="6640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600" dirty="0">
                          <a:solidFill>
                            <a:schemeClr val="tx2">
                              <a:lumMod val="75000"/>
                            </a:schemeClr>
                          </a:solidFill>
                          <a:effectLst/>
                          <a:latin typeface="+mj-lt"/>
                        </a:rPr>
                        <a:t>Add/Increase</a:t>
                      </a:r>
                      <a:endParaRPr lang="en-US" sz="1600" dirty="0">
                        <a:solidFill>
                          <a:schemeClr val="tx2">
                            <a:lumMod val="75000"/>
                          </a:schemeClr>
                        </a:solidFill>
                        <a:effectLst/>
                        <a:latin typeface="+mj-lt"/>
                        <a:ea typeface="Calibri" panose="020F0502020204030204" pitchFamily="34" charset="0"/>
                        <a:cs typeface="Arial" panose="020B0604020202020204" pitchFamily="34" charset="0"/>
                      </a:endParaRPr>
                    </a:p>
                  </a:txBody>
                  <a:tcPr marL="66406" marR="6640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887255511"/>
                  </a:ext>
                </a:extLst>
              </a:tr>
              <a:tr h="338853">
                <a:tc gridSpan="3">
                  <a:txBody>
                    <a:bodyPr/>
                    <a:lstStyle/>
                    <a:p>
                      <a:pPr marL="0" marR="0" algn="just">
                        <a:spcBef>
                          <a:spcPts val="0"/>
                        </a:spcBef>
                        <a:spcAft>
                          <a:spcPts val="0"/>
                        </a:spcAft>
                      </a:pPr>
                      <a:r>
                        <a:rPr lang="en-US" sz="1600" dirty="0">
                          <a:solidFill>
                            <a:schemeClr val="tx2">
                              <a:lumMod val="75000"/>
                            </a:schemeClr>
                          </a:solidFill>
                          <a:effectLst/>
                          <a:latin typeface="+mj-lt"/>
                        </a:rPr>
                        <a:t>The CDBG-CV Budget is Amended as follows:</a:t>
                      </a:r>
                      <a:endParaRPr lang="en-US" sz="1600" dirty="0">
                        <a:solidFill>
                          <a:schemeClr val="tx2">
                            <a:lumMod val="75000"/>
                          </a:schemeClr>
                        </a:solidFill>
                        <a:effectLst/>
                        <a:latin typeface="+mj-lt"/>
                        <a:ea typeface="Calibri" panose="020F0502020204030204" pitchFamily="34" charset="0"/>
                        <a:cs typeface="Arial" panose="020B0604020202020204" pitchFamily="34" charset="0"/>
                      </a:endParaRPr>
                    </a:p>
                  </a:txBody>
                  <a:tcPr marL="66406" marR="6640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a:p>
                  </a:txBody>
                  <a:tcPr/>
                </a:tc>
                <a:tc hMerge="1">
                  <a:txBody>
                    <a:bodyPr/>
                    <a:lstStyle/>
                    <a:p>
                      <a:endParaRPr lang="en-US"/>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3735798064"/>
                  </a:ext>
                </a:extLst>
              </a:tr>
              <a:tr h="338853">
                <a:tc>
                  <a:txBody>
                    <a:bodyPr/>
                    <a:lstStyle/>
                    <a:p>
                      <a:pPr marL="0" marR="0" algn="just">
                        <a:spcBef>
                          <a:spcPts val="0"/>
                        </a:spcBef>
                        <a:spcAft>
                          <a:spcPts val="0"/>
                        </a:spcAft>
                      </a:pPr>
                      <a:r>
                        <a:rPr lang="en-US" sz="1600" dirty="0">
                          <a:solidFill>
                            <a:schemeClr val="tx2">
                              <a:lumMod val="75000"/>
                            </a:schemeClr>
                          </a:solidFill>
                          <a:effectLst/>
                          <a:latin typeface="+mj-lt"/>
                        </a:rPr>
                        <a:t>Public Facilities</a:t>
                      </a:r>
                      <a:endParaRPr lang="en-US" sz="1600" dirty="0">
                        <a:solidFill>
                          <a:schemeClr val="tx2">
                            <a:lumMod val="75000"/>
                          </a:schemeClr>
                        </a:solidFill>
                        <a:effectLst/>
                        <a:latin typeface="+mj-lt"/>
                        <a:ea typeface="Calibri" panose="020F0502020204030204" pitchFamily="34" charset="0"/>
                        <a:cs typeface="Arial" panose="020B0604020202020204" pitchFamily="34" charset="0"/>
                      </a:endParaRPr>
                    </a:p>
                  </a:txBody>
                  <a:tcPr marL="66406" marR="6640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spcBef>
                          <a:spcPts val="0"/>
                        </a:spcBef>
                        <a:spcAft>
                          <a:spcPts val="0"/>
                        </a:spcAft>
                      </a:pPr>
                      <a:r>
                        <a:rPr lang="en-US" sz="1600">
                          <a:solidFill>
                            <a:schemeClr val="tx2">
                              <a:lumMod val="75000"/>
                            </a:schemeClr>
                          </a:solidFill>
                          <a:effectLst/>
                          <a:latin typeface="+mj-lt"/>
                        </a:rPr>
                        <a:t>($8,509,627.00)</a:t>
                      </a:r>
                      <a:endParaRPr lang="en-US" sz="1600" dirty="0">
                        <a:solidFill>
                          <a:schemeClr val="tx2">
                            <a:lumMod val="75000"/>
                          </a:schemeClr>
                        </a:solidFill>
                        <a:effectLst/>
                        <a:latin typeface="+mj-lt"/>
                        <a:ea typeface="Calibri" panose="020F0502020204030204" pitchFamily="34" charset="0"/>
                        <a:cs typeface="Arial" panose="020B0604020202020204" pitchFamily="34" charset="0"/>
                      </a:endParaRPr>
                    </a:p>
                  </a:txBody>
                  <a:tcPr marL="66406" marR="6640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spcBef>
                          <a:spcPts val="0"/>
                        </a:spcBef>
                        <a:spcAft>
                          <a:spcPts val="0"/>
                        </a:spcAft>
                      </a:pPr>
                      <a:r>
                        <a:rPr lang="en-US" sz="1600" dirty="0">
                          <a:solidFill>
                            <a:schemeClr val="tx2">
                              <a:lumMod val="75000"/>
                            </a:schemeClr>
                          </a:solidFill>
                          <a:effectLst/>
                          <a:latin typeface="+mj-lt"/>
                        </a:rPr>
                        <a:t> </a:t>
                      </a:r>
                      <a:endParaRPr lang="en-US" sz="1600" dirty="0">
                        <a:solidFill>
                          <a:schemeClr val="tx2">
                            <a:lumMod val="75000"/>
                          </a:schemeClr>
                        </a:solidFill>
                        <a:effectLst/>
                        <a:latin typeface="+mj-lt"/>
                        <a:ea typeface="Calibri" panose="020F0502020204030204" pitchFamily="34" charset="0"/>
                        <a:cs typeface="Arial" panose="020B0604020202020204" pitchFamily="34" charset="0"/>
                      </a:endParaRPr>
                    </a:p>
                  </a:txBody>
                  <a:tcPr marL="66406" marR="6640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793089914"/>
                  </a:ext>
                </a:extLst>
              </a:tr>
              <a:tr h="338853">
                <a:tc>
                  <a:txBody>
                    <a:bodyPr/>
                    <a:lstStyle/>
                    <a:p>
                      <a:pPr marL="0" marR="0" algn="just">
                        <a:spcBef>
                          <a:spcPts val="0"/>
                        </a:spcBef>
                        <a:spcAft>
                          <a:spcPts val="0"/>
                        </a:spcAft>
                      </a:pPr>
                      <a:r>
                        <a:rPr lang="en-US" sz="1600" dirty="0">
                          <a:solidFill>
                            <a:schemeClr val="tx2">
                              <a:lumMod val="75000"/>
                            </a:schemeClr>
                          </a:solidFill>
                          <a:effectLst/>
                          <a:latin typeface="+mj-lt"/>
                        </a:rPr>
                        <a:t>Public Services</a:t>
                      </a:r>
                      <a:endParaRPr lang="en-US" sz="1600" dirty="0">
                        <a:solidFill>
                          <a:schemeClr val="tx2">
                            <a:lumMod val="75000"/>
                          </a:schemeClr>
                        </a:solidFill>
                        <a:effectLst/>
                        <a:latin typeface="+mj-lt"/>
                        <a:ea typeface="Calibri" panose="020F0502020204030204" pitchFamily="34" charset="0"/>
                        <a:cs typeface="Arial" panose="020B0604020202020204" pitchFamily="34" charset="0"/>
                      </a:endParaRPr>
                    </a:p>
                  </a:txBody>
                  <a:tcPr marL="66406" marR="6640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spcBef>
                          <a:spcPts val="0"/>
                        </a:spcBef>
                        <a:spcAft>
                          <a:spcPts val="0"/>
                        </a:spcAft>
                      </a:pPr>
                      <a:r>
                        <a:rPr lang="en-US" sz="1600">
                          <a:solidFill>
                            <a:schemeClr val="tx2">
                              <a:lumMod val="75000"/>
                            </a:schemeClr>
                          </a:solidFill>
                          <a:effectLst/>
                          <a:latin typeface="+mj-lt"/>
                        </a:rPr>
                        <a:t> </a:t>
                      </a:r>
                      <a:endParaRPr lang="en-US" sz="1600" dirty="0">
                        <a:solidFill>
                          <a:schemeClr val="tx2">
                            <a:lumMod val="75000"/>
                          </a:schemeClr>
                        </a:solidFill>
                        <a:effectLst/>
                        <a:latin typeface="+mj-lt"/>
                        <a:ea typeface="Calibri" panose="020F0502020204030204" pitchFamily="34" charset="0"/>
                        <a:cs typeface="Arial" panose="020B0604020202020204" pitchFamily="34" charset="0"/>
                      </a:endParaRPr>
                    </a:p>
                  </a:txBody>
                  <a:tcPr marL="66406" marR="6640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spcBef>
                          <a:spcPts val="0"/>
                        </a:spcBef>
                        <a:spcAft>
                          <a:spcPts val="0"/>
                        </a:spcAft>
                      </a:pPr>
                      <a:r>
                        <a:rPr lang="en-US" sz="1600" dirty="0">
                          <a:solidFill>
                            <a:schemeClr val="tx2">
                              <a:lumMod val="75000"/>
                            </a:schemeClr>
                          </a:solidFill>
                          <a:effectLst/>
                          <a:latin typeface="+mj-lt"/>
                        </a:rPr>
                        <a:t>$8,509,627.00</a:t>
                      </a:r>
                      <a:endParaRPr lang="en-US" sz="1600" dirty="0">
                        <a:solidFill>
                          <a:schemeClr val="tx2">
                            <a:lumMod val="75000"/>
                          </a:schemeClr>
                        </a:solidFill>
                        <a:effectLst/>
                        <a:latin typeface="+mj-lt"/>
                        <a:ea typeface="Calibri" panose="020F0502020204030204" pitchFamily="34" charset="0"/>
                        <a:cs typeface="Arial" panose="020B0604020202020204" pitchFamily="34" charset="0"/>
                      </a:endParaRPr>
                    </a:p>
                  </a:txBody>
                  <a:tcPr marL="66406" marR="6640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252358297"/>
                  </a:ext>
                </a:extLst>
              </a:tr>
              <a:tr h="338853">
                <a:tc>
                  <a:txBody>
                    <a:bodyPr/>
                    <a:lstStyle/>
                    <a:p>
                      <a:pPr marL="0" marR="0" algn="r">
                        <a:spcBef>
                          <a:spcPts val="0"/>
                        </a:spcBef>
                        <a:spcAft>
                          <a:spcPts val="0"/>
                        </a:spcAft>
                      </a:pPr>
                      <a:r>
                        <a:rPr lang="en-US" sz="1600" dirty="0">
                          <a:solidFill>
                            <a:schemeClr val="tx2">
                              <a:lumMod val="75000"/>
                            </a:schemeClr>
                          </a:solidFill>
                          <a:effectLst/>
                          <a:latin typeface="+mj-lt"/>
                        </a:rPr>
                        <a:t>Total CDBG-CV Budget Changes:</a:t>
                      </a:r>
                      <a:endParaRPr lang="en-US" sz="1600" dirty="0">
                        <a:solidFill>
                          <a:schemeClr val="tx2">
                            <a:lumMod val="75000"/>
                          </a:schemeClr>
                        </a:solidFill>
                        <a:effectLst/>
                        <a:latin typeface="+mj-lt"/>
                        <a:ea typeface="Calibri" panose="020F0502020204030204" pitchFamily="34" charset="0"/>
                        <a:cs typeface="Arial" panose="020B0604020202020204" pitchFamily="34" charset="0"/>
                      </a:endParaRPr>
                    </a:p>
                  </a:txBody>
                  <a:tcPr marL="66406" marR="66406"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spcBef>
                          <a:spcPts val="0"/>
                        </a:spcBef>
                        <a:spcAft>
                          <a:spcPts val="0"/>
                        </a:spcAft>
                      </a:pPr>
                      <a:r>
                        <a:rPr lang="en-US" sz="1600" dirty="0">
                          <a:solidFill>
                            <a:schemeClr val="tx2">
                              <a:lumMod val="75000"/>
                            </a:schemeClr>
                          </a:solidFill>
                          <a:effectLst/>
                          <a:latin typeface="+mj-lt"/>
                        </a:rPr>
                        <a:t>($8,509,627.00)</a:t>
                      </a:r>
                      <a:endParaRPr lang="en-US" sz="1600" dirty="0">
                        <a:solidFill>
                          <a:schemeClr val="tx2">
                            <a:lumMod val="75000"/>
                          </a:schemeClr>
                        </a:solidFill>
                        <a:effectLst/>
                        <a:latin typeface="+mj-lt"/>
                        <a:ea typeface="Calibri" panose="020F0502020204030204" pitchFamily="34" charset="0"/>
                        <a:cs typeface="Arial" panose="020B0604020202020204" pitchFamily="34" charset="0"/>
                      </a:endParaRPr>
                    </a:p>
                  </a:txBody>
                  <a:tcPr marL="66406" marR="66406"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spcBef>
                          <a:spcPts val="0"/>
                        </a:spcBef>
                        <a:spcAft>
                          <a:spcPts val="0"/>
                        </a:spcAft>
                      </a:pPr>
                      <a:r>
                        <a:rPr lang="en-US" sz="1600" dirty="0">
                          <a:solidFill>
                            <a:schemeClr val="tx2">
                              <a:lumMod val="75000"/>
                            </a:schemeClr>
                          </a:solidFill>
                          <a:effectLst/>
                          <a:latin typeface="+mj-lt"/>
                        </a:rPr>
                        <a:t>$8,509,627.00</a:t>
                      </a:r>
                      <a:endParaRPr lang="en-US" sz="1600" dirty="0">
                        <a:solidFill>
                          <a:schemeClr val="tx2">
                            <a:lumMod val="75000"/>
                          </a:schemeClr>
                        </a:solidFill>
                        <a:effectLst/>
                        <a:latin typeface="+mj-lt"/>
                        <a:ea typeface="Calibri" panose="020F0502020204030204" pitchFamily="34" charset="0"/>
                        <a:cs typeface="Arial" panose="020B0604020202020204" pitchFamily="34" charset="0"/>
                      </a:endParaRPr>
                    </a:p>
                  </a:txBody>
                  <a:tcPr marL="66406" marR="66406"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736710206"/>
                  </a:ext>
                </a:extLst>
              </a:tr>
            </a:tbl>
          </a:graphicData>
        </a:graphic>
      </p:graphicFrame>
    </p:spTree>
    <p:extLst>
      <p:ext uri="{BB962C8B-B14F-4D97-AF65-F5344CB8AC3E}">
        <p14:creationId xmlns:p14="http://schemas.microsoft.com/office/powerpoint/2010/main" val="23527987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2D7AB500-3B87-4386-85FD-6D4D2296AF68}"/>
              </a:ext>
            </a:extLst>
          </p:cNvPr>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id="{148315EF-4F11-C645-A6FD-E3E56D7DD527}"/>
              </a:ext>
            </a:extLst>
          </p:cNvPr>
          <p:cNvSpPr>
            <a:spLocks noGrp="1"/>
          </p:cNvSpPr>
          <p:nvPr>
            <p:ph type="body" idx="18"/>
          </p:nvPr>
        </p:nvSpPr>
        <p:spPr>
          <a:xfrm>
            <a:off x="285751" y="1649401"/>
            <a:ext cx="6182271" cy="1261059"/>
          </a:xfrm>
        </p:spPr>
        <p:txBody>
          <a:bodyPr lIns="91440" tIns="45720" rIns="91440" bIns="45720" numCol="1" anchor="t">
            <a:noAutofit/>
          </a:bodyPr>
          <a:lstStyle/>
          <a:p>
            <a:pPr marL="192405" indent="-192405"/>
            <a:r>
              <a:rPr lang="en-US" sz="3200">
                <a:latin typeface="Arial Black" panose="020B0A04020102020204" pitchFamily="34" charset="0"/>
                <a:cs typeface="Arial"/>
              </a:rPr>
              <a:t>CDBG-DR 2017 </a:t>
            </a:r>
          </a:p>
          <a:p>
            <a:pPr marL="192405" indent="-192405"/>
            <a:r>
              <a:rPr lang="en-US" sz="3200">
                <a:latin typeface="Arial Black" panose="020B0A04020102020204" pitchFamily="34" charset="0"/>
                <a:cs typeface="Arial"/>
              </a:rPr>
              <a:t>Harvey Grant Update</a:t>
            </a:r>
            <a:endParaRPr lang="en-US" sz="3200">
              <a:latin typeface="Arial Black" panose="020B0A04020102020204" pitchFamily="34" charset="0"/>
            </a:endParaRPr>
          </a:p>
        </p:txBody>
      </p:sp>
      <p:sp>
        <p:nvSpPr>
          <p:cNvPr id="4" name="Text Placeholder 3">
            <a:extLst>
              <a:ext uri="{FF2B5EF4-FFF2-40B4-BE49-F238E27FC236}">
                <a16:creationId xmlns:a16="http://schemas.microsoft.com/office/drawing/2014/main" id="{4A0BB309-E6E7-4AEC-B7C4-4F72C2232B8C}"/>
              </a:ext>
            </a:extLst>
          </p:cNvPr>
          <p:cNvSpPr>
            <a:spLocks noGrp="1"/>
          </p:cNvSpPr>
          <p:nvPr>
            <p:ph type="body" idx="11"/>
          </p:nvPr>
        </p:nvSpPr>
        <p:spPr/>
        <p:txBody>
          <a:bodyPr/>
          <a:lstStyle/>
          <a:p>
            <a:r>
              <a:rPr lang="en-US"/>
              <a:t>Temika Jones, Assistant Director and CFO</a:t>
            </a:r>
          </a:p>
          <a:p>
            <a:endParaRPr lang="en-US"/>
          </a:p>
        </p:txBody>
      </p:sp>
    </p:spTree>
    <p:extLst>
      <p:ext uri="{BB962C8B-B14F-4D97-AF65-F5344CB8AC3E}">
        <p14:creationId xmlns:p14="http://schemas.microsoft.com/office/powerpoint/2010/main" val="13496093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CEBF43-966B-4426-9A69-BD28584337E0}"/>
              </a:ext>
            </a:extLst>
          </p:cNvPr>
          <p:cNvSpPr>
            <a:spLocks noGrp="1"/>
          </p:cNvSpPr>
          <p:nvPr>
            <p:ph type="title"/>
          </p:nvPr>
        </p:nvSpPr>
        <p:spPr/>
        <p:txBody>
          <a:bodyPr/>
          <a:lstStyle/>
          <a:p>
            <a:r>
              <a:rPr lang="en-US" sz="2800" dirty="0">
                <a:latin typeface="Arial"/>
                <a:cs typeface="Arial"/>
              </a:rPr>
              <a:t>Item III.D HCD Financial Update</a:t>
            </a:r>
            <a:br>
              <a:rPr lang="en-US" sz="3200" dirty="0">
                <a:latin typeface="Arial"/>
                <a:cs typeface="Arial"/>
              </a:rPr>
            </a:br>
            <a:r>
              <a:rPr lang="en-US" sz="2000" dirty="0">
                <a:latin typeface="Arial"/>
                <a:cs typeface="Arial"/>
              </a:rPr>
              <a:t>(CDBG-DR 2017 Harvey Grant Update)</a:t>
            </a:r>
            <a:br>
              <a:rPr lang="en-US" sz="2000" dirty="0">
                <a:latin typeface="Arial"/>
                <a:cs typeface="Arial"/>
              </a:rPr>
            </a:br>
            <a:r>
              <a:rPr lang="en-US" sz="1200" dirty="0">
                <a:latin typeface="Arial"/>
                <a:cs typeface="Arial"/>
              </a:rPr>
              <a:t>As of June 15, 2022</a:t>
            </a:r>
            <a:endParaRPr lang="en-US" sz="2000" dirty="0"/>
          </a:p>
        </p:txBody>
      </p:sp>
      <p:pic>
        <p:nvPicPr>
          <p:cNvPr id="5" name="Picture 4">
            <a:extLst>
              <a:ext uri="{FF2B5EF4-FFF2-40B4-BE49-F238E27FC236}">
                <a16:creationId xmlns:a16="http://schemas.microsoft.com/office/drawing/2014/main" id="{D5177E4C-6E58-49DC-9FB7-D4E1D4A2C9C1}"/>
              </a:ext>
            </a:extLst>
          </p:cNvPr>
          <p:cNvPicPr>
            <a:picLocks noChangeAspect="1"/>
          </p:cNvPicPr>
          <p:nvPr/>
        </p:nvPicPr>
        <p:blipFill rotWithShape="1">
          <a:blip r:embed="rId3"/>
          <a:srcRect l="1379" t="1672" r="1724" b="3930"/>
          <a:stretch/>
        </p:blipFill>
        <p:spPr>
          <a:xfrm>
            <a:off x="336570" y="1394450"/>
            <a:ext cx="6172200" cy="2906719"/>
          </a:xfrm>
          <a:prstGeom prst="rect">
            <a:avLst/>
          </a:prstGeom>
          <a:ln w="19050" cap="sq">
            <a:solidFill>
              <a:srgbClr val="000000"/>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18951473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CE705286-03AE-4AC7-9631-D2C5A2550F71}"/>
              </a:ext>
            </a:extLst>
          </p:cNvPr>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id="{148315EF-4F11-C645-A6FD-E3E56D7DD527}"/>
              </a:ext>
            </a:extLst>
          </p:cNvPr>
          <p:cNvSpPr>
            <a:spLocks noGrp="1"/>
          </p:cNvSpPr>
          <p:nvPr>
            <p:ph type="body" idx="18"/>
          </p:nvPr>
        </p:nvSpPr>
        <p:spPr>
          <a:xfrm>
            <a:off x="324279" y="1360441"/>
            <a:ext cx="6182271" cy="2063726"/>
          </a:xfrm>
        </p:spPr>
        <p:txBody>
          <a:bodyPr lIns="91440" tIns="45720" rIns="91440" bIns="45720" numCol="1" anchor="t">
            <a:noAutofit/>
          </a:bodyPr>
          <a:lstStyle/>
          <a:p>
            <a:pPr marL="192405" indent="-192405"/>
            <a:r>
              <a:rPr lang="en-US" sz="3200">
                <a:latin typeface="Arial Black" panose="020B0A04020102020204" pitchFamily="34" charset="0"/>
                <a:cs typeface="72 Black" panose="020B0A04030603020204" pitchFamily="34" charset="0"/>
              </a:rPr>
              <a:t>HCDD </a:t>
            </a:r>
          </a:p>
          <a:p>
            <a:pPr marL="192405" indent="-192405"/>
            <a:r>
              <a:rPr lang="en-US" sz="3200">
                <a:latin typeface="Arial Black" panose="020B0A04020102020204" pitchFamily="34" charset="0"/>
                <a:cs typeface="72 Black" panose="020B0A04030603020204" pitchFamily="34" charset="0"/>
              </a:rPr>
              <a:t>Production </a:t>
            </a:r>
          </a:p>
          <a:p>
            <a:pPr marL="192405" indent="-192405"/>
            <a:r>
              <a:rPr lang="en-US" sz="3200">
                <a:latin typeface="Arial Black" panose="020B0A04020102020204" pitchFamily="34" charset="0"/>
                <a:cs typeface="72 Black" panose="020B0A04030603020204" pitchFamily="34" charset="0"/>
              </a:rPr>
              <a:t>Report</a:t>
            </a:r>
          </a:p>
        </p:txBody>
      </p:sp>
      <p:sp>
        <p:nvSpPr>
          <p:cNvPr id="4" name="Text Placeholder 3">
            <a:extLst>
              <a:ext uri="{FF2B5EF4-FFF2-40B4-BE49-F238E27FC236}">
                <a16:creationId xmlns:a16="http://schemas.microsoft.com/office/drawing/2014/main" id="{4A0BB309-E6E7-4AEC-B7C4-4F72C2232B8C}"/>
              </a:ext>
            </a:extLst>
          </p:cNvPr>
          <p:cNvSpPr>
            <a:spLocks noGrp="1"/>
          </p:cNvSpPr>
          <p:nvPr>
            <p:ph type="body" idx="11"/>
          </p:nvPr>
        </p:nvSpPr>
        <p:spPr>
          <a:xfrm>
            <a:off x="266393" y="4552950"/>
            <a:ext cx="6342205" cy="457200"/>
          </a:xfrm>
        </p:spPr>
        <p:txBody>
          <a:bodyPr/>
          <a:lstStyle/>
          <a:p>
            <a:r>
              <a:rPr lang="en-US"/>
              <a:t>Temika Jones, Assistant Director and CFO</a:t>
            </a:r>
          </a:p>
          <a:p>
            <a:endParaRPr lang="en-US"/>
          </a:p>
        </p:txBody>
      </p:sp>
    </p:spTree>
    <p:extLst>
      <p:ext uri="{BB962C8B-B14F-4D97-AF65-F5344CB8AC3E}">
        <p14:creationId xmlns:p14="http://schemas.microsoft.com/office/powerpoint/2010/main" val="179838849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1DD9048A-738D-40E3-BB01-A966F7665A9C}"/>
              </a:ext>
            </a:extLst>
          </p:cNvPr>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5EA7C85D-B37B-F848-81FE-1E2A77577BEC}"/>
              </a:ext>
            </a:extLst>
          </p:cNvPr>
          <p:cNvSpPr>
            <a:spLocks noGrp="1"/>
          </p:cNvSpPr>
          <p:nvPr>
            <p:ph type="title"/>
          </p:nvPr>
        </p:nvSpPr>
        <p:spPr>
          <a:xfrm>
            <a:off x="362092" y="340324"/>
            <a:ext cx="6172200" cy="703713"/>
          </a:xfrm>
        </p:spPr>
        <p:txBody>
          <a:bodyPr lIns="91440" tIns="45720" rIns="91440" bIns="45720" anchor="t"/>
          <a:lstStyle/>
          <a:p>
            <a:r>
              <a:rPr lang="en-US">
                <a:latin typeface="Arial"/>
                <a:cs typeface="Arial"/>
              </a:rPr>
              <a:t>Homebuyer Assistance Program</a:t>
            </a:r>
            <a:br>
              <a:rPr lang="en-US"/>
            </a:br>
            <a:r>
              <a:rPr lang="en-US" sz="1350" b="0">
                <a:solidFill>
                  <a:srgbClr val="009EDC"/>
                </a:solidFill>
                <a:latin typeface="Arial"/>
                <a:cs typeface="Arial"/>
              </a:rPr>
              <a:t>(Fiscal Year - cumulative totals)</a:t>
            </a:r>
            <a:endParaRPr lang="en-US" sz="1350">
              <a:latin typeface="Arial"/>
              <a:cs typeface="Arial"/>
            </a:endParaRPr>
          </a:p>
        </p:txBody>
      </p:sp>
      <p:graphicFrame>
        <p:nvGraphicFramePr>
          <p:cNvPr id="10" name="Chart 9">
            <a:extLst>
              <a:ext uri="{FF2B5EF4-FFF2-40B4-BE49-F238E27FC236}">
                <a16:creationId xmlns:a16="http://schemas.microsoft.com/office/drawing/2014/main" id="{BC1B2031-0591-405B-B877-FEE3032F5458}"/>
              </a:ext>
            </a:extLst>
          </p:cNvPr>
          <p:cNvGraphicFramePr/>
          <p:nvPr/>
        </p:nvGraphicFramePr>
        <p:xfrm>
          <a:off x="486203" y="1130281"/>
          <a:ext cx="5943172" cy="3106539"/>
        </p:xfrm>
        <a:graphic>
          <a:graphicData uri="http://schemas.openxmlformats.org/drawingml/2006/chart">
            <c:chart xmlns:c="http://schemas.openxmlformats.org/drawingml/2006/chart" xmlns:r="http://schemas.openxmlformats.org/officeDocument/2006/relationships" r:id="rId2"/>
          </a:graphicData>
        </a:graphic>
      </p:graphicFrame>
      <p:sp>
        <p:nvSpPr>
          <p:cNvPr id="12" name="TextBox 11">
            <a:extLst>
              <a:ext uri="{FF2B5EF4-FFF2-40B4-BE49-F238E27FC236}">
                <a16:creationId xmlns:a16="http://schemas.microsoft.com/office/drawing/2014/main" id="{8F739125-366E-4F7C-8C82-266128F2F340}"/>
              </a:ext>
            </a:extLst>
          </p:cNvPr>
          <p:cNvSpPr txBox="1"/>
          <p:nvPr/>
        </p:nvSpPr>
        <p:spPr>
          <a:xfrm>
            <a:off x="668463" y="4287781"/>
            <a:ext cx="5629830" cy="276999"/>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7F7F7F"/>
                </a:solidFill>
                <a:effectLst/>
                <a:uLnTx/>
                <a:uFillTx/>
                <a:latin typeface="Arial"/>
                <a:ea typeface="+mn-ea"/>
                <a:cs typeface="Arial"/>
              </a:rPr>
              <a:t>Provides up to $30,000 to help Houstonians purchase a home.</a:t>
            </a:r>
          </a:p>
        </p:txBody>
      </p:sp>
    </p:spTree>
    <p:extLst>
      <p:ext uri="{BB962C8B-B14F-4D97-AF65-F5344CB8AC3E}">
        <p14:creationId xmlns:p14="http://schemas.microsoft.com/office/powerpoint/2010/main" val="31896764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91BB132D-569C-45DF-96AF-03AB98C08BE7}"/>
              </a:ext>
            </a:extLst>
          </p:cNvPr>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5EA7C85D-B37B-F848-81FE-1E2A77577BEC}"/>
              </a:ext>
            </a:extLst>
          </p:cNvPr>
          <p:cNvSpPr>
            <a:spLocks noGrp="1"/>
          </p:cNvSpPr>
          <p:nvPr>
            <p:ph type="title"/>
          </p:nvPr>
        </p:nvSpPr>
        <p:spPr>
          <a:xfrm>
            <a:off x="474013" y="360225"/>
            <a:ext cx="5396628" cy="610951"/>
          </a:xfrm>
        </p:spPr>
        <p:txBody>
          <a:bodyPr lIns="91440" tIns="45720" rIns="91440" bIns="45720" anchor="t"/>
          <a:lstStyle/>
          <a:p>
            <a:r>
              <a:rPr lang="en-US" sz="2100">
                <a:latin typeface="Arial"/>
                <a:cs typeface="Arial"/>
              </a:rPr>
              <a:t>Single Family Home Repair Program</a:t>
            </a:r>
            <a:br>
              <a:rPr lang="en-US" sz="2100"/>
            </a:br>
            <a:r>
              <a:rPr lang="en-US" sz="1350" b="0">
                <a:solidFill>
                  <a:srgbClr val="009EDC"/>
                </a:solidFill>
                <a:latin typeface="Arial"/>
                <a:cs typeface="Arial"/>
              </a:rPr>
              <a:t>(Fiscal Year – cumulative totals)</a:t>
            </a:r>
            <a:endParaRPr lang="en-US" sz="1350">
              <a:latin typeface="Arial"/>
              <a:cs typeface="Arial"/>
            </a:endParaRPr>
          </a:p>
        </p:txBody>
      </p:sp>
      <p:sp>
        <p:nvSpPr>
          <p:cNvPr id="12" name="TextBox 11">
            <a:extLst>
              <a:ext uri="{FF2B5EF4-FFF2-40B4-BE49-F238E27FC236}">
                <a16:creationId xmlns:a16="http://schemas.microsoft.com/office/drawing/2014/main" id="{8F739125-366E-4F7C-8C82-266128F2F340}"/>
              </a:ext>
            </a:extLst>
          </p:cNvPr>
          <p:cNvSpPr txBox="1"/>
          <p:nvPr/>
        </p:nvSpPr>
        <p:spPr>
          <a:xfrm>
            <a:off x="755128" y="4304232"/>
            <a:ext cx="5693803" cy="276999"/>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7F7F7F"/>
                </a:solidFill>
                <a:effectLst/>
                <a:uLnTx/>
                <a:uFillTx/>
                <a:latin typeface="Arial"/>
                <a:ea typeface="+mn-ea"/>
                <a:cs typeface="Arial"/>
              </a:rPr>
              <a:t>The HRP repairs and reconstructs existing homes for homeowners.</a:t>
            </a:r>
          </a:p>
        </p:txBody>
      </p:sp>
      <p:graphicFrame>
        <p:nvGraphicFramePr>
          <p:cNvPr id="5" name="Chart 4">
            <a:extLst>
              <a:ext uri="{FF2B5EF4-FFF2-40B4-BE49-F238E27FC236}">
                <a16:creationId xmlns:a16="http://schemas.microsoft.com/office/drawing/2014/main" id="{8B4E2053-59AB-476F-A1FB-E63E3B1239A6}"/>
              </a:ext>
            </a:extLst>
          </p:cNvPr>
          <p:cNvGraphicFramePr/>
          <p:nvPr/>
        </p:nvGraphicFramePr>
        <p:xfrm>
          <a:off x="664892" y="1242043"/>
          <a:ext cx="5476830" cy="290993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30140424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13231749-8222-4F9F-9891-D940BDA79964}"/>
              </a:ext>
            </a:extLst>
          </p:cNvPr>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5EA7C85D-B37B-F848-81FE-1E2A77577BEC}"/>
              </a:ext>
            </a:extLst>
          </p:cNvPr>
          <p:cNvSpPr>
            <a:spLocks noGrp="1"/>
          </p:cNvSpPr>
          <p:nvPr>
            <p:ph type="title"/>
          </p:nvPr>
        </p:nvSpPr>
        <p:spPr>
          <a:xfrm>
            <a:off x="459043" y="306870"/>
            <a:ext cx="5383833" cy="751694"/>
          </a:xfrm>
        </p:spPr>
        <p:txBody>
          <a:bodyPr lIns="91440" tIns="45720" rIns="91440" bIns="45720" anchor="t"/>
          <a:lstStyle/>
          <a:p>
            <a:r>
              <a:rPr lang="en-US" sz="2100">
                <a:latin typeface="Arial"/>
                <a:cs typeface="Arial"/>
              </a:rPr>
              <a:t>New Home Development Program</a:t>
            </a:r>
            <a:br>
              <a:rPr lang="en-US" sz="2100"/>
            </a:br>
            <a:r>
              <a:rPr lang="en-US" sz="1350" b="0">
                <a:solidFill>
                  <a:srgbClr val="009EDC"/>
                </a:solidFill>
                <a:latin typeface="Arial"/>
                <a:cs typeface="Arial"/>
              </a:rPr>
              <a:t>(Fiscal Year – cumulative totals)</a:t>
            </a:r>
            <a:endParaRPr lang="en-US" sz="2100" b="0">
              <a:solidFill>
                <a:srgbClr val="009EDC"/>
              </a:solidFill>
              <a:latin typeface="Arial"/>
              <a:cs typeface="Arial"/>
            </a:endParaRPr>
          </a:p>
        </p:txBody>
      </p:sp>
      <p:sp>
        <p:nvSpPr>
          <p:cNvPr id="12" name="TextBox 11">
            <a:extLst>
              <a:ext uri="{FF2B5EF4-FFF2-40B4-BE49-F238E27FC236}">
                <a16:creationId xmlns:a16="http://schemas.microsoft.com/office/drawing/2014/main" id="{8F739125-366E-4F7C-8C82-266128F2F340}"/>
              </a:ext>
            </a:extLst>
          </p:cNvPr>
          <p:cNvSpPr txBox="1"/>
          <p:nvPr/>
        </p:nvSpPr>
        <p:spPr>
          <a:xfrm>
            <a:off x="975537" y="4264215"/>
            <a:ext cx="4906926" cy="276999"/>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7F7F7F"/>
                </a:solidFill>
                <a:effectLst/>
                <a:uLnTx/>
                <a:uFillTx/>
                <a:latin typeface="Arial"/>
                <a:ea typeface="+mn-ea"/>
                <a:cs typeface="Arial"/>
              </a:rPr>
              <a:t>NHDP builds new homes for sale at affordable prices</a:t>
            </a:r>
          </a:p>
        </p:txBody>
      </p:sp>
      <p:graphicFrame>
        <p:nvGraphicFramePr>
          <p:cNvPr id="6" name="Chart 5">
            <a:extLst>
              <a:ext uri="{FF2B5EF4-FFF2-40B4-BE49-F238E27FC236}">
                <a16:creationId xmlns:a16="http://schemas.microsoft.com/office/drawing/2014/main" id="{F972A27C-2C2E-4E6E-A6C7-EB8987834374}"/>
              </a:ext>
            </a:extLst>
          </p:cNvPr>
          <p:cNvGraphicFramePr/>
          <p:nvPr/>
        </p:nvGraphicFramePr>
        <p:xfrm>
          <a:off x="364652" y="1218373"/>
          <a:ext cx="6192669" cy="296767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72014186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485A53C4-6EDC-4159-97F5-5B8B4E596188}"/>
              </a:ext>
            </a:extLst>
          </p:cNvPr>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id="{AC5FABB9-7462-E74F-9170-20859AC5F7E8}"/>
              </a:ext>
            </a:extLst>
          </p:cNvPr>
          <p:cNvSpPr>
            <a:spLocks noGrp="1"/>
          </p:cNvSpPr>
          <p:nvPr>
            <p:ph type="body" idx="10"/>
          </p:nvPr>
        </p:nvSpPr>
        <p:spPr>
          <a:xfrm>
            <a:off x="1115065" y="1601317"/>
            <a:ext cx="2067737" cy="809056"/>
          </a:xfrm>
        </p:spPr>
        <p:txBody>
          <a:bodyPr lIns="91440" tIns="45720" rIns="91440" bIns="45720" numCol="1" anchor="t">
            <a:noAutofit/>
          </a:bodyPr>
          <a:lstStyle/>
          <a:p>
            <a:pPr marL="0" indent="0"/>
            <a:r>
              <a:rPr lang="en-US" sz="1400">
                <a:solidFill>
                  <a:srgbClr val="EF7B00"/>
                </a:solidFill>
              </a:rPr>
              <a:t>Projects under construction</a:t>
            </a:r>
            <a:endParaRPr lang="en-US" sz="1400" u="sng">
              <a:solidFill>
                <a:srgbClr val="EF7B00"/>
              </a:solidFill>
              <a:cs typeface="Arial"/>
            </a:endParaRPr>
          </a:p>
          <a:p>
            <a:pPr marL="0" indent="0"/>
            <a:r>
              <a:rPr lang="en-US" sz="1400" b="1"/>
              <a:t>Multifamily</a:t>
            </a:r>
            <a:r>
              <a:rPr lang="en-US" sz="1400"/>
              <a:t> (FY22)</a:t>
            </a:r>
            <a:endParaRPr lang="en-US" sz="1400">
              <a:cs typeface="Arial"/>
            </a:endParaRPr>
          </a:p>
        </p:txBody>
      </p:sp>
      <p:sp>
        <p:nvSpPr>
          <p:cNvPr id="5" name="Text Placeholder 4">
            <a:extLst>
              <a:ext uri="{FF2B5EF4-FFF2-40B4-BE49-F238E27FC236}">
                <a16:creationId xmlns:a16="http://schemas.microsoft.com/office/drawing/2014/main" id="{5944A253-5036-164B-966C-D330B98BC02A}"/>
              </a:ext>
            </a:extLst>
          </p:cNvPr>
          <p:cNvSpPr>
            <a:spLocks noGrp="1"/>
          </p:cNvSpPr>
          <p:nvPr>
            <p:ph type="body" idx="13"/>
          </p:nvPr>
        </p:nvSpPr>
        <p:spPr>
          <a:xfrm>
            <a:off x="1115066" y="2804710"/>
            <a:ext cx="2160398" cy="1008677"/>
          </a:xfrm>
        </p:spPr>
        <p:txBody>
          <a:bodyPr lIns="91440" tIns="45720" rIns="91440" bIns="45720" numCol="1" anchor="t">
            <a:noAutofit/>
          </a:bodyPr>
          <a:lstStyle/>
          <a:p>
            <a:pPr marL="0" indent="0"/>
            <a:r>
              <a:rPr lang="en-US" sz="1400">
                <a:solidFill>
                  <a:srgbClr val="EF7B00"/>
                </a:solidFill>
              </a:rPr>
              <a:t>Projects under construction</a:t>
            </a:r>
            <a:endParaRPr lang="en-US" sz="1400">
              <a:solidFill>
                <a:srgbClr val="EF7B00"/>
              </a:solidFill>
              <a:cs typeface="Arial"/>
            </a:endParaRPr>
          </a:p>
          <a:p>
            <a:pPr marL="0" indent="0"/>
            <a:r>
              <a:rPr lang="en-US" sz="1400" b="1"/>
              <a:t>Public Facilities </a:t>
            </a:r>
            <a:r>
              <a:rPr lang="en-US" sz="1400"/>
              <a:t>(FY22)</a:t>
            </a:r>
            <a:endParaRPr lang="en-US" sz="1400">
              <a:cs typeface="Arial"/>
            </a:endParaRPr>
          </a:p>
        </p:txBody>
      </p:sp>
      <p:sp>
        <p:nvSpPr>
          <p:cNvPr id="7" name="Text Placeholder 6">
            <a:extLst>
              <a:ext uri="{FF2B5EF4-FFF2-40B4-BE49-F238E27FC236}">
                <a16:creationId xmlns:a16="http://schemas.microsoft.com/office/drawing/2014/main" id="{77E83AF8-DA16-6E45-9997-00FEEF7D85DB}"/>
              </a:ext>
            </a:extLst>
          </p:cNvPr>
          <p:cNvSpPr>
            <a:spLocks noGrp="1"/>
          </p:cNvSpPr>
          <p:nvPr>
            <p:ph type="body" idx="15"/>
          </p:nvPr>
        </p:nvSpPr>
        <p:spPr>
          <a:xfrm>
            <a:off x="4231043" y="1601317"/>
            <a:ext cx="2026053" cy="407034"/>
          </a:xfrm>
        </p:spPr>
        <p:txBody>
          <a:bodyPr lIns="91440" tIns="45720" rIns="91440" bIns="45720" numCol="1" anchor="t">
            <a:noAutofit/>
          </a:bodyPr>
          <a:lstStyle/>
          <a:p>
            <a:pPr marL="192405" indent="-192405"/>
            <a:r>
              <a:rPr lang="en-US" sz="1400">
                <a:solidFill>
                  <a:srgbClr val="EF7B00"/>
                </a:solidFill>
              </a:rPr>
              <a:t>Projects completed</a:t>
            </a:r>
            <a:endParaRPr lang="en-US" sz="1400">
              <a:solidFill>
                <a:srgbClr val="EF7B00"/>
              </a:solidFill>
              <a:cs typeface="Arial"/>
            </a:endParaRPr>
          </a:p>
          <a:p>
            <a:pPr marL="192405" indent="-192405"/>
            <a:r>
              <a:rPr lang="en-US" sz="1400" b="1"/>
              <a:t>Multifamily</a:t>
            </a:r>
            <a:r>
              <a:rPr lang="en-US" sz="1400"/>
              <a:t> (FY22)</a:t>
            </a:r>
            <a:endParaRPr lang="en-US" sz="1400">
              <a:cs typeface="Arial"/>
            </a:endParaRPr>
          </a:p>
        </p:txBody>
      </p:sp>
      <p:sp>
        <p:nvSpPr>
          <p:cNvPr id="9" name="Text Placeholder 8">
            <a:extLst>
              <a:ext uri="{FF2B5EF4-FFF2-40B4-BE49-F238E27FC236}">
                <a16:creationId xmlns:a16="http://schemas.microsoft.com/office/drawing/2014/main" id="{0078CF58-2857-B642-B53F-C2A9BEDC581E}"/>
              </a:ext>
            </a:extLst>
          </p:cNvPr>
          <p:cNvSpPr>
            <a:spLocks noGrp="1"/>
          </p:cNvSpPr>
          <p:nvPr>
            <p:ph type="body" idx="17"/>
          </p:nvPr>
        </p:nvSpPr>
        <p:spPr>
          <a:xfrm>
            <a:off x="4231043" y="2908123"/>
            <a:ext cx="2160398" cy="400926"/>
          </a:xfrm>
        </p:spPr>
        <p:txBody>
          <a:bodyPr lIns="91440" tIns="45720" rIns="91440" bIns="45720" numCol="1" anchor="t">
            <a:noAutofit/>
          </a:bodyPr>
          <a:lstStyle/>
          <a:p>
            <a:pPr marL="0" indent="0"/>
            <a:r>
              <a:rPr lang="en-US" sz="1400">
                <a:solidFill>
                  <a:srgbClr val="EF7B00"/>
                </a:solidFill>
              </a:rPr>
              <a:t>Projects completed</a:t>
            </a:r>
            <a:endParaRPr lang="en-US" sz="1400">
              <a:solidFill>
                <a:srgbClr val="EF7B00"/>
              </a:solidFill>
              <a:cs typeface="Arial"/>
            </a:endParaRPr>
          </a:p>
          <a:p>
            <a:pPr marL="0" indent="0"/>
            <a:r>
              <a:rPr lang="en-US" sz="1400" b="1"/>
              <a:t>Public Facilities </a:t>
            </a:r>
            <a:r>
              <a:rPr lang="en-US" sz="1400"/>
              <a:t>(FY22)</a:t>
            </a:r>
            <a:endParaRPr lang="en-US" sz="1400">
              <a:cs typeface="Arial"/>
            </a:endParaRPr>
          </a:p>
        </p:txBody>
      </p:sp>
      <p:sp>
        <p:nvSpPr>
          <p:cNvPr id="10" name="Title 9">
            <a:extLst>
              <a:ext uri="{FF2B5EF4-FFF2-40B4-BE49-F238E27FC236}">
                <a16:creationId xmlns:a16="http://schemas.microsoft.com/office/drawing/2014/main" id="{7DCA7863-B27D-D549-AE83-BDE1E5385AE4}"/>
              </a:ext>
            </a:extLst>
          </p:cNvPr>
          <p:cNvSpPr>
            <a:spLocks noGrp="1"/>
          </p:cNvSpPr>
          <p:nvPr>
            <p:ph type="title"/>
          </p:nvPr>
        </p:nvSpPr>
        <p:spPr>
          <a:xfrm>
            <a:off x="365469" y="254282"/>
            <a:ext cx="4453606" cy="483004"/>
          </a:xfrm>
        </p:spPr>
        <p:txBody>
          <a:bodyPr/>
          <a:lstStyle/>
          <a:p>
            <a:r>
              <a:rPr lang="en-US" sz="3200"/>
              <a:t>Other Programs </a:t>
            </a:r>
            <a:br>
              <a:rPr lang="en-US" sz="3200"/>
            </a:br>
            <a:endParaRPr lang="en-US" sz="3200"/>
          </a:p>
        </p:txBody>
      </p:sp>
      <p:sp>
        <p:nvSpPr>
          <p:cNvPr id="12" name="Oval 11">
            <a:extLst>
              <a:ext uri="{FF2B5EF4-FFF2-40B4-BE49-F238E27FC236}">
                <a16:creationId xmlns:a16="http://schemas.microsoft.com/office/drawing/2014/main" id="{C0715409-D8C2-D64A-AF16-E62F1D9EBC37}"/>
              </a:ext>
            </a:extLst>
          </p:cNvPr>
          <p:cNvSpPr/>
          <p:nvPr/>
        </p:nvSpPr>
        <p:spPr>
          <a:xfrm>
            <a:off x="398182" y="1634061"/>
            <a:ext cx="714178" cy="714178"/>
          </a:xfrm>
          <a:prstGeom prst="ellipse">
            <a:avLst/>
          </a:prstGeom>
          <a:solidFill>
            <a:srgbClr val="FECE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9EDC"/>
              </a:solidFill>
              <a:effectLst/>
              <a:uLnTx/>
              <a:uFillTx/>
              <a:latin typeface="Times New Roman"/>
              <a:ea typeface="+mn-ea"/>
              <a:cs typeface="+mn-cs"/>
            </a:endParaRPr>
          </a:p>
        </p:txBody>
      </p:sp>
      <p:sp>
        <p:nvSpPr>
          <p:cNvPr id="16" name="Text Placeholder 4">
            <a:extLst>
              <a:ext uri="{FF2B5EF4-FFF2-40B4-BE49-F238E27FC236}">
                <a16:creationId xmlns:a16="http://schemas.microsoft.com/office/drawing/2014/main" id="{A98C6DDC-87F0-43C6-87DF-DF010C2113D5}"/>
              </a:ext>
            </a:extLst>
          </p:cNvPr>
          <p:cNvSpPr>
            <a:spLocks noGrp="1"/>
          </p:cNvSpPr>
          <p:nvPr>
            <p:ph type="body" idx="11"/>
          </p:nvPr>
        </p:nvSpPr>
        <p:spPr>
          <a:xfrm>
            <a:off x="371866" y="726771"/>
            <a:ext cx="4449492" cy="451097"/>
          </a:xfrm>
        </p:spPr>
        <p:txBody>
          <a:bodyPr lIns="91440" tIns="45720" rIns="91440" bIns="45720" numCol="1" anchor="t">
            <a:normAutofit/>
          </a:bodyPr>
          <a:lstStyle/>
          <a:p>
            <a:pPr marL="192405" indent="-192405"/>
            <a:r>
              <a:rPr lang="en-US" sz="1400"/>
              <a:t>(Fiscal Year)</a:t>
            </a:r>
          </a:p>
        </p:txBody>
      </p:sp>
      <p:sp>
        <p:nvSpPr>
          <p:cNvPr id="2" name="Text Placeholder 1">
            <a:extLst>
              <a:ext uri="{FF2B5EF4-FFF2-40B4-BE49-F238E27FC236}">
                <a16:creationId xmlns:a16="http://schemas.microsoft.com/office/drawing/2014/main" id="{F72661A6-7BF9-4849-90F3-BE67EDCF010C}"/>
              </a:ext>
            </a:extLst>
          </p:cNvPr>
          <p:cNvSpPr>
            <a:spLocks noGrp="1"/>
          </p:cNvSpPr>
          <p:nvPr>
            <p:ph type="body" idx="1"/>
          </p:nvPr>
        </p:nvSpPr>
        <p:spPr>
          <a:xfrm>
            <a:off x="395477" y="1711900"/>
            <a:ext cx="714177" cy="293945"/>
          </a:xfrm>
        </p:spPr>
        <p:txBody>
          <a:bodyPr>
            <a:noAutofit/>
          </a:bodyPr>
          <a:lstStyle/>
          <a:p>
            <a:pPr marL="0" indent="0"/>
            <a:r>
              <a:rPr lang="en-US" sz="3000" dirty="0">
                <a:solidFill>
                  <a:schemeClr val="bg1"/>
                </a:solidFill>
                <a:latin typeface="Arial Black" panose="020B0604020202020204" pitchFamily="34" charset="0"/>
                <a:cs typeface="Arial Black" panose="020B0604020202020204" pitchFamily="34" charset="0"/>
              </a:rPr>
              <a:t>21</a:t>
            </a:r>
            <a:endParaRPr lang="en-US" sz="3000">
              <a:solidFill>
                <a:schemeClr val="bg1"/>
              </a:solidFill>
              <a:latin typeface="Arial Black" panose="020B0604020202020204" pitchFamily="34" charset="0"/>
              <a:cs typeface="Arial Black" panose="020B0604020202020204" pitchFamily="34" charset="0"/>
            </a:endParaRPr>
          </a:p>
        </p:txBody>
      </p:sp>
      <p:sp>
        <p:nvSpPr>
          <p:cNvPr id="20" name="Text Placeholder 1">
            <a:extLst>
              <a:ext uri="{FF2B5EF4-FFF2-40B4-BE49-F238E27FC236}">
                <a16:creationId xmlns:a16="http://schemas.microsoft.com/office/drawing/2014/main" id="{61D7C91C-B608-6148-BEA5-35FA4DD8EA66}"/>
              </a:ext>
            </a:extLst>
          </p:cNvPr>
          <p:cNvSpPr txBox="1">
            <a:spLocks/>
          </p:cNvSpPr>
          <p:nvPr/>
        </p:nvSpPr>
        <p:spPr>
          <a:xfrm>
            <a:off x="3680064" y="1614112"/>
            <a:ext cx="505472" cy="293945"/>
          </a:xfrm>
          <a:prstGeom prst="rect">
            <a:avLst/>
          </a:prstGeom>
        </p:spPr>
        <p:txBody>
          <a:bodyPr numCol="1" anchor="t">
            <a:noAutofit/>
          </a:bodyPr>
          <a:lstStyle>
            <a:lvl1pPr marL="257175" indent="-257175" algn="l" defTabSz="685800" rtl="0" eaLnBrk="1" latinLnBrk="0" hangingPunct="1">
              <a:lnSpc>
                <a:spcPct val="100000"/>
              </a:lnSpc>
              <a:spcBef>
                <a:spcPct val="20000"/>
              </a:spcBef>
              <a:buClr>
                <a:srgbClr val="A0C65C"/>
              </a:buClr>
              <a:buFont typeface="Arial" panose="020B0604020202020204" pitchFamily="34" charset="0"/>
              <a:buNone/>
              <a:defRPr sz="1350" b="1" kern="1200">
                <a:solidFill>
                  <a:srgbClr val="58C9EC"/>
                </a:solidFill>
                <a:latin typeface="Arial"/>
                <a:ea typeface="+mn-ea"/>
                <a:cs typeface="+mn-cs"/>
              </a:defRPr>
            </a:lvl1pPr>
            <a:lvl2pPr marL="557213" indent="-214313" algn="ctr" defTabSz="685800" rtl="0" eaLnBrk="1" latinLnBrk="0" hangingPunct="1">
              <a:spcBef>
                <a:spcPct val="20000"/>
              </a:spcBef>
              <a:buClr>
                <a:srgbClr val="A0C65C"/>
              </a:buClr>
              <a:buFont typeface="Arial" panose="020B0604020202020204" pitchFamily="34" charset="0"/>
              <a:buNone/>
              <a:defRPr sz="1500" kern="1200">
                <a:solidFill>
                  <a:schemeClr val="tx1">
                    <a:lumMod val="65000"/>
                    <a:lumOff val="35000"/>
                  </a:schemeClr>
                </a:solidFill>
                <a:latin typeface="Arial"/>
                <a:ea typeface="+mn-ea"/>
                <a:cs typeface="+mn-cs"/>
              </a:defRPr>
            </a:lvl2pPr>
            <a:lvl3pPr marL="857250" indent="-171450" algn="ctr" defTabSz="685800" rtl="0" eaLnBrk="1" latinLnBrk="0" hangingPunct="1">
              <a:spcBef>
                <a:spcPct val="20000"/>
              </a:spcBef>
              <a:buClr>
                <a:srgbClr val="A0C65C"/>
              </a:buClr>
              <a:buFont typeface="Arial" panose="020B0604020202020204" pitchFamily="34" charset="0"/>
              <a:buNone/>
              <a:defRPr sz="1350" kern="1200">
                <a:solidFill>
                  <a:schemeClr val="tx1">
                    <a:lumMod val="65000"/>
                    <a:lumOff val="35000"/>
                  </a:schemeClr>
                </a:solidFill>
                <a:latin typeface="Arial"/>
                <a:ea typeface="+mn-ea"/>
                <a:cs typeface="+mn-cs"/>
              </a:defRPr>
            </a:lvl3pPr>
            <a:lvl4pPr marL="1200150" indent="-171450" algn="ctr" defTabSz="685800" rtl="0" eaLnBrk="1" latinLnBrk="0" hangingPunct="1">
              <a:spcBef>
                <a:spcPct val="20000"/>
              </a:spcBef>
              <a:buClr>
                <a:srgbClr val="A0C65C"/>
              </a:buClr>
              <a:buFont typeface="Arial" panose="020B0604020202020204" pitchFamily="34" charset="0"/>
              <a:buNone/>
              <a:defRPr sz="1200" kern="1200">
                <a:solidFill>
                  <a:schemeClr val="tx1">
                    <a:lumMod val="65000"/>
                    <a:lumOff val="35000"/>
                  </a:schemeClr>
                </a:solidFill>
                <a:latin typeface="Arial"/>
                <a:ea typeface="+mn-ea"/>
                <a:cs typeface="+mn-cs"/>
              </a:defRPr>
            </a:lvl4pPr>
            <a:lvl5pPr marL="1543050" indent="-171450" algn="ctr" defTabSz="685800" rtl="0" eaLnBrk="1" latinLnBrk="0" hangingPunct="1">
              <a:spcBef>
                <a:spcPct val="20000"/>
              </a:spcBef>
              <a:buClr>
                <a:srgbClr val="A0C65C"/>
              </a:buClr>
              <a:buFont typeface="Arial" panose="020B0604020202020204" pitchFamily="34" charset="0"/>
              <a:buNone/>
              <a:defRPr sz="1200" kern="1200">
                <a:solidFill>
                  <a:schemeClr val="tx1">
                    <a:lumMod val="65000"/>
                    <a:lumOff val="35000"/>
                  </a:schemeClr>
                </a:solidFill>
                <a:latin typeface="Arial"/>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marL="257175" marR="0" lvl="0" indent="-257175" algn="ctr" defTabSz="685800" rtl="0" eaLnBrk="1" fontAlgn="auto" latinLnBrk="0" hangingPunct="1">
              <a:lnSpc>
                <a:spcPct val="100000"/>
              </a:lnSpc>
              <a:spcBef>
                <a:spcPct val="20000"/>
              </a:spcBef>
              <a:spcAft>
                <a:spcPts val="0"/>
              </a:spcAft>
              <a:buClr>
                <a:srgbClr val="A0C65C"/>
              </a:buClr>
              <a:buSzTx/>
              <a:buFont typeface="Arial" panose="020B0604020202020204" pitchFamily="34" charset="0"/>
              <a:buNone/>
              <a:tabLst/>
              <a:defRPr/>
            </a:pPr>
            <a:r>
              <a:rPr kumimoji="0" lang="en-US" sz="1875" b="1" i="0" u="none" strike="noStrike" kern="1200" cap="none" spc="0" normalizeH="0" baseline="0" noProof="0">
                <a:ln>
                  <a:noFill/>
                </a:ln>
                <a:solidFill>
                  <a:srgbClr val="FFFFFF"/>
                </a:solidFill>
                <a:effectLst/>
                <a:uLnTx/>
                <a:uFillTx/>
                <a:latin typeface="Arial Black" panose="020B0604020202020204" pitchFamily="34" charset="0"/>
                <a:ea typeface="+mn-ea"/>
                <a:cs typeface="Arial Black" panose="020B0604020202020204" pitchFamily="34" charset="0"/>
              </a:rPr>
              <a:t>1</a:t>
            </a:r>
          </a:p>
        </p:txBody>
      </p:sp>
      <p:sp>
        <p:nvSpPr>
          <p:cNvPr id="17" name="Oval 16">
            <a:extLst>
              <a:ext uri="{FF2B5EF4-FFF2-40B4-BE49-F238E27FC236}">
                <a16:creationId xmlns:a16="http://schemas.microsoft.com/office/drawing/2014/main" id="{75326EC9-6539-1246-9CAD-865192B0382B}"/>
              </a:ext>
            </a:extLst>
          </p:cNvPr>
          <p:cNvSpPr/>
          <p:nvPr/>
        </p:nvSpPr>
        <p:spPr>
          <a:xfrm>
            <a:off x="398182" y="2794952"/>
            <a:ext cx="714178" cy="714178"/>
          </a:xfrm>
          <a:prstGeom prst="ellipse">
            <a:avLst/>
          </a:prstGeom>
          <a:solidFill>
            <a:srgbClr val="FECE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9EDC"/>
              </a:solidFill>
              <a:effectLst/>
              <a:uLnTx/>
              <a:uFillTx/>
              <a:latin typeface="Times New Roman"/>
              <a:ea typeface="+mn-ea"/>
              <a:cs typeface="+mn-cs"/>
            </a:endParaRPr>
          </a:p>
        </p:txBody>
      </p:sp>
      <p:sp>
        <p:nvSpPr>
          <p:cNvPr id="19" name="Text Placeholder 1">
            <a:extLst>
              <a:ext uri="{FF2B5EF4-FFF2-40B4-BE49-F238E27FC236}">
                <a16:creationId xmlns:a16="http://schemas.microsoft.com/office/drawing/2014/main" id="{F83CFB4F-FA6E-904C-B019-14603BFCF198}"/>
              </a:ext>
            </a:extLst>
          </p:cNvPr>
          <p:cNvSpPr txBox="1">
            <a:spLocks/>
          </p:cNvSpPr>
          <p:nvPr/>
        </p:nvSpPr>
        <p:spPr>
          <a:xfrm>
            <a:off x="395477" y="2872791"/>
            <a:ext cx="714177" cy="293945"/>
          </a:xfrm>
          <a:prstGeom prst="rect">
            <a:avLst/>
          </a:prstGeom>
        </p:spPr>
        <p:txBody>
          <a:bodyPr numCol="1" anchor="t">
            <a:noAutofit/>
          </a:bodyPr>
          <a:lstStyle>
            <a:lvl1pPr marL="192881" indent="-192881" algn="l" defTabSz="514350" rtl="0" eaLnBrk="1" latinLnBrk="0" hangingPunct="1">
              <a:lnSpc>
                <a:spcPct val="100000"/>
              </a:lnSpc>
              <a:spcBef>
                <a:spcPct val="20000"/>
              </a:spcBef>
              <a:buClr>
                <a:srgbClr val="A0C65C"/>
              </a:buClr>
              <a:buFont typeface="Arial" panose="020B0604020202020204" pitchFamily="34" charset="0"/>
              <a:buNone/>
              <a:defRPr sz="1013" b="1" kern="1200">
                <a:solidFill>
                  <a:srgbClr val="58C9EC"/>
                </a:solidFill>
                <a:latin typeface="Arial"/>
                <a:ea typeface="+mn-ea"/>
                <a:cs typeface="+mn-cs"/>
              </a:defRPr>
            </a:lvl1pPr>
            <a:lvl2pPr marL="417910" indent="-160735" algn="ctr" defTabSz="514350" rtl="0" eaLnBrk="1" latinLnBrk="0" hangingPunct="1">
              <a:spcBef>
                <a:spcPct val="20000"/>
              </a:spcBef>
              <a:buClr>
                <a:srgbClr val="A0C65C"/>
              </a:buClr>
              <a:buFont typeface="Arial" panose="020B0604020202020204" pitchFamily="34" charset="0"/>
              <a:buNone/>
              <a:defRPr sz="1125" kern="1200">
                <a:solidFill>
                  <a:schemeClr val="tx1">
                    <a:lumMod val="65000"/>
                    <a:lumOff val="35000"/>
                  </a:schemeClr>
                </a:solidFill>
                <a:latin typeface="Arial"/>
                <a:ea typeface="+mn-ea"/>
                <a:cs typeface="+mn-cs"/>
              </a:defRPr>
            </a:lvl2pPr>
            <a:lvl3pPr marL="642938" indent="-128588" algn="ctr" defTabSz="514350" rtl="0" eaLnBrk="1" latinLnBrk="0" hangingPunct="1">
              <a:spcBef>
                <a:spcPct val="20000"/>
              </a:spcBef>
              <a:buClr>
                <a:srgbClr val="A0C65C"/>
              </a:buClr>
              <a:buFont typeface="Arial" panose="020B0604020202020204" pitchFamily="34" charset="0"/>
              <a:buNone/>
              <a:defRPr sz="1013" kern="1200">
                <a:solidFill>
                  <a:schemeClr val="tx1">
                    <a:lumMod val="65000"/>
                    <a:lumOff val="35000"/>
                  </a:schemeClr>
                </a:solidFill>
                <a:latin typeface="Arial"/>
                <a:ea typeface="+mn-ea"/>
                <a:cs typeface="+mn-cs"/>
              </a:defRPr>
            </a:lvl3pPr>
            <a:lvl4pPr marL="900113" indent="-128588" algn="ctr" defTabSz="514350" rtl="0" eaLnBrk="1" latinLnBrk="0" hangingPunct="1">
              <a:spcBef>
                <a:spcPct val="20000"/>
              </a:spcBef>
              <a:buClr>
                <a:srgbClr val="A0C65C"/>
              </a:buClr>
              <a:buFont typeface="Arial" panose="020B0604020202020204" pitchFamily="34" charset="0"/>
              <a:buNone/>
              <a:defRPr sz="900" kern="1200">
                <a:solidFill>
                  <a:schemeClr val="tx1">
                    <a:lumMod val="65000"/>
                    <a:lumOff val="35000"/>
                  </a:schemeClr>
                </a:solidFill>
                <a:latin typeface="Arial"/>
                <a:ea typeface="+mn-ea"/>
                <a:cs typeface="+mn-cs"/>
              </a:defRPr>
            </a:lvl4pPr>
            <a:lvl5pPr marL="1157288" indent="-128588" algn="ctr" defTabSz="514350" rtl="0" eaLnBrk="1" latinLnBrk="0" hangingPunct="1">
              <a:spcBef>
                <a:spcPct val="20000"/>
              </a:spcBef>
              <a:buClr>
                <a:srgbClr val="A0C65C"/>
              </a:buClr>
              <a:buFont typeface="Arial" panose="020B0604020202020204" pitchFamily="34" charset="0"/>
              <a:buNone/>
              <a:defRPr sz="900" kern="1200">
                <a:solidFill>
                  <a:schemeClr val="tx1">
                    <a:lumMod val="65000"/>
                    <a:lumOff val="35000"/>
                  </a:schemeClr>
                </a:solidFill>
                <a:latin typeface="Arial"/>
                <a:ea typeface="+mn-ea"/>
                <a:cs typeface="+mn-cs"/>
              </a:defRPr>
            </a:lvl5pPr>
            <a:lvl6pPr marL="1414463" indent="-128588" algn="l" defTabSz="514350" rtl="0" eaLnBrk="1" latinLnBrk="0" hangingPunct="1">
              <a:spcBef>
                <a:spcPct val="20000"/>
              </a:spcBef>
              <a:buFont typeface="Arial" panose="020B0604020202020204" pitchFamily="34" charset="0"/>
              <a:buChar char="•"/>
              <a:defRPr sz="1125" kern="1200">
                <a:solidFill>
                  <a:schemeClr val="tx1"/>
                </a:solidFill>
                <a:latin typeface="+mn-lt"/>
                <a:ea typeface="+mn-ea"/>
                <a:cs typeface="+mn-cs"/>
              </a:defRPr>
            </a:lvl6pPr>
            <a:lvl7pPr marL="1671638" indent="-128588" algn="l" defTabSz="514350" rtl="0" eaLnBrk="1" latinLnBrk="0" hangingPunct="1">
              <a:spcBef>
                <a:spcPct val="20000"/>
              </a:spcBef>
              <a:buFont typeface="Arial" panose="020B0604020202020204" pitchFamily="34" charset="0"/>
              <a:buChar char="•"/>
              <a:defRPr sz="1125" kern="1200">
                <a:solidFill>
                  <a:schemeClr val="tx1"/>
                </a:solidFill>
                <a:latin typeface="+mn-lt"/>
                <a:ea typeface="+mn-ea"/>
                <a:cs typeface="+mn-cs"/>
              </a:defRPr>
            </a:lvl7pPr>
            <a:lvl8pPr marL="1928813" indent="-128588" algn="l" defTabSz="514350" rtl="0" eaLnBrk="1" latinLnBrk="0" hangingPunct="1">
              <a:spcBef>
                <a:spcPct val="20000"/>
              </a:spcBef>
              <a:buFont typeface="Arial" panose="020B0604020202020204" pitchFamily="34" charset="0"/>
              <a:buChar char="•"/>
              <a:defRPr sz="1125" kern="1200">
                <a:solidFill>
                  <a:schemeClr val="tx1"/>
                </a:solidFill>
                <a:latin typeface="+mn-lt"/>
                <a:ea typeface="+mn-ea"/>
                <a:cs typeface="+mn-cs"/>
              </a:defRPr>
            </a:lvl8pPr>
            <a:lvl9pPr marL="2185988" indent="-128588" algn="l" defTabSz="514350" rtl="0" eaLnBrk="1" latinLnBrk="0" hangingPunct="1">
              <a:spcBef>
                <a:spcPct val="20000"/>
              </a:spcBef>
              <a:buFont typeface="Arial" panose="020B0604020202020204" pitchFamily="34" charset="0"/>
              <a:buChar char="•"/>
              <a:defRPr sz="1125" kern="1200">
                <a:solidFill>
                  <a:schemeClr val="tx1"/>
                </a:solidFill>
                <a:latin typeface="+mn-lt"/>
                <a:ea typeface="+mn-ea"/>
                <a:cs typeface="+mn-cs"/>
              </a:defRPr>
            </a:lvl9pPr>
          </a:lstStyle>
          <a:p>
            <a:pPr marL="0" marR="0" lvl="0" indent="0" algn="ctr" defTabSz="514350" rtl="0" eaLnBrk="1" fontAlgn="auto" latinLnBrk="0" hangingPunct="1">
              <a:lnSpc>
                <a:spcPct val="100000"/>
              </a:lnSpc>
              <a:spcBef>
                <a:spcPct val="20000"/>
              </a:spcBef>
              <a:spcAft>
                <a:spcPts val="0"/>
              </a:spcAft>
              <a:buClr>
                <a:srgbClr val="A0C65C"/>
              </a:buClr>
              <a:buSzTx/>
              <a:buFont typeface="Arial" panose="020B0604020202020204" pitchFamily="34" charset="0"/>
              <a:buNone/>
              <a:tabLst/>
              <a:defRPr/>
            </a:pPr>
            <a:r>
              <a:rPr kumimoji="0" lang="en-US" sz="3000" b="1" i="0" u="none" strike="noStrike" kern="1200" cap="none" spc="0" normalizeH="0" baseline="0" noProof="0" dirty="0">
                <a:ln>
                  <a:noFill/>
                </a:ln>
                <a:solidFill>
                  <a:srgbClr val="FFFFFF"/>
                </a:solidFill>
                <a:effectLst/>
                <a:uLnTx/>
                <a:uFillTx/>
                <a:latin typeface="Arial Black" panose="020B0604020202020204" pitchFamily="34" charset="0"/>
                <a:ea typeface="+mn-ea"/>
                <a:cs typeface="Arial Black" panose="020B0604020202020204" pitchFamily="34" charset="0"/>
              </a:rPr>
              <a:t>10</a:t>
            </a:r>
          </a:p>
        </p:txBody>
      </p:sp>
      <p:sp>
        <p:nvSpPr>
          <p:cNvPr id="22" name="Oval 21">
            <a:extLst>
              <a:ext uri="{FF2B5EF4-FFF2-40B4-BE49-F238E27FC236}">
                <a16:creationId xmlns:a16="http://schemas.microsoft.com/office/drawing/2014/main" id="{8582A419-20BB-564C-9E95-AC575B0CAAC6}"/>
              </a:ext>
            </a:extLst>
          </p:cNvPr>
          <p:cNvSpPr/>
          <p:nvPr/>
        </p:nvSpPr>
        <p:spPr>
          <a:xfrm>
            <a:off x="3475337" y="1634061"/>
            <a:ext cx="714178" cy="714178"/>
          </a:xfrm>
          <a:prstGeom prst="ellipse">
            <a:avLst/>
          </a:prstGeom>
          <a:solidFill>
            <a:srgbClr val="FECE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9EDC"/>
              </a:solidFill>
              <a:effectLst/>
              <a:uLnTx/>
              <a:uFillTx/>
              <a:latin typeface="Times New Roman"/>
              <a:ea typeface="+mn-ea"/>
              <a:cs typeface="+mn-cs"/>
            </a:endParaRPr>
          </a:p>
        </p:txBody>
      </p:sp>
      <p:sp>
        <p:nvSpPr>
          <p:cNvPr id="23" name="Text Placeholder 1">
            <a:extLst>
              <a:ext uri="{FF2B5EF4-FFF2-40B4-BE49-F238E27FC236}">
                <a16:creationId xmlns:a16="http://schemas.microsoft.com/office/drawing/2014/main" id="{9C958015-2FBC-0C42-B793-40B24A9A2398}"/>
              </a:ext>
            </a:extLst>
          </p:cNvPr>
          <p:cNvSpPr txBox="1">
            <a:spLocks/>
          </p:cNvSpPr>
          <p:nvPr/>
        </p:nvSpPr>
        <p:spPr>
          <a:xfrm>
            <a:off x="3472632" y="1711900"/>
            <a:ext cx="714177" cy="293945"/>
          </a:xfrm>
          <a:prstGeom prst="rect">
            <a:avLst/>
          </a:prstGeom>
        </p:spPr>
        <p:txBody>
          <a:bodyPr numCol="1" anchor="t">
            <a:noAutofit/>
          </a:bodyPr>
          <a:lstStyle>
            <a:lvl1pPr marL="192881" indent="-192881" algn="l" defTabSz="514350" rtl="0" eaLnBrk="1" latinLnBrk="0" hangingPunct="1">
              <a:lnSpc>
                <a:spcPct val="100000"/>
              </a:lnSpc>
              <a:spcBef>
                <a:spcPct val="20000"/>
              </a:spcBef>
              <a:buClr>
                <a:srgbClr val="A0C65C"/>
              </a:buClr>
              <a:buFont typeface="Arial" panose="020B0604020202020204" pitchFamily="34" charset="0"/>
              <a:buNone/>
              <a:defRPr sz="1013" b="1" kern="1200">
                <a:solidFill>
                  <a:srgbClr val="58C9EC"/>
                </a:solidFill>
                <a:latin typeface="Arial"/>
                <a:ea typeface="+mn-ea"/>
                <a:cs typeface="+mn-cs"/>
              </a:defRPr>
            </a:lvl1pPr>
            <a:lvl2pPr marL="417910" indent="-160735" algn="ctr" defTabSz="514350" rtl="0" eaLnBrk="1" latinLnBrk="0" hangingPunct="1">
              <a:spcBef>
                <a:spcPct val="20000"/>
              </a:spcBef>
              <a:buClr>
                <a:srgbClr val="A0C65C"/>
              </a:buClr>
              <a:buFont typeface="Arial" panose="020B0604020202020204" pitchFamily="34" charset="0"/>
              <a:buNone/>
              <a:defRPr sz="1125" kern="1200">
                <a:solidFill>
                  <a:schemeClr val="tx1">
                    <a:lumMod val="65000"/>
                    <a:lumOff val="35000"/>
                  </a:schemeClr>
                </a:solidFill>
                <a:latin typeface="Arial"/>
                <a:ea typeface="+mn-ea"/>
                <a:cs typeface="+mn-cs"/>
              </a:defRPr>
            </a:lvl2pPr>
            <a:lvl3pPr marL="642938" indent="-128588" algn="ctr" defTabSz="514350" rtl="0" eaLnBrk="1" latinLnBrk="0" hangingPunct="1">
              <a:spcBef>
                <a:spcPct val="20000"/>
              </a:spcBef>
              <a:buClr>
                <a:srgbClr val="A0C65C"/>
              </a:buClr>
              <a:buFont typeface="Arial" panose="020B0604020202020204" pitchFamily="34" charset="0"/>
              <a:buNone/>
              <a:defRPr sz="1013" kern="1200">
                <a:solidFill>
                  <a:schemeClr val="tx1">
                    <a:lumMod val="65000"/>
                    <a:lumOff val="35000"/>
                  </a:schemeClr>
                </a:solidFill>
                <a:latin typeface="Arial"/>
                <a:ea typeface="+mn-ea"/>
                <a:cs typeface="+mn-cs"/>
              </a:defRPr>
            </a:lvl3pPr>
            <a:lvl4pPr marL="900113" indent="-128588" algn="ctr" defTabSz="514350" rtl="0" eaLnBrk="1" latinLnBrk="0" hangingPunct="1">
              <a:spcBef>
                <a:spcPct val="20000"/>
              </a:spcBef>
              <a:buClr>
                <a:srgbClr val="A0C65C"/>
              </a:buClr>
              <a:buFont typeface="Arial" panose="020B0604020202020204" pitchFamily="34" charset="0"/>
              <a:buNone/>
              <a:defRPr sz="900" kern="1200">
                <a:solidFill>
                  <a:schemeClr val="tx1">
                    <a:lumMod val="65000"/>
                    <a:lumOff val="35000"/>
                  </a:schemeClr>
                </a:solidFill>
                <a:latin typeface="Arial"/>
                <a:ea typeface="+mn-ea"/>
                <a:cs typeface="+mn-cs"/>
              </a:defRPr>
            </a:lvl4pPr>
            <a:lvl5pPr marL="1157288" indent="-128588" algn="ctr" defTabSz="514350" rtl="0" eaLnBrk="1" latinLnBrk="0" hangingPunct="1">
              <a:spcBef>
                <a:spcPct val="20000"/>
              </a:spcBef>
              <a:buClr>
                <a:srgbClr val="A0C65C"/>
              </a:buClr>
              <a:buFont typeface="Arial" panose="020B0604020202020204" pitchFamily="34" charset="0"/>
              <a:buNone/>
              <a:defRPr sz="900" kern="1200">
                <a:solidFill>
                  <a:schemeClr val="tx1">
                    <a:lumMod val="65000"/>
                    <a:lumOff val="35000"/>
                  </a:schemeClr>
                </a:solidFill>
                <a:latin typeface="Arial"/>
                <a:ea typeface="+mn-ea"/>
                <a:cs typeface="+mn-cs"/>
              </a:defRPr>
            </a:lvl5pPr>
            <a:lvl6pPr marL="1414463" indent="-128588" algn="l" defTabSz="514350" rtl="0" eaLnBrk="1" latinLnBrk="0" hangingPunct="1">
              <a:spcBef>
                <a:spcPct val="20000"/>
              </a:spcBef>
              <a:buFont typeface="Arial" panose="020B0604020202020204" pitchFamily="34" charset="0"/>
              <a:buChar char="•"/>
              <a:defRPr sz="1125" kern="1200">
                <a:solidFill>
                  <a:schemeClr val="tx1"/>
                </a:solidFill>
                <a:latin typeface="+mn-lt"/>
                <a:ea typeface="+mn-ea"/>
                <a:cs typeface="+mn-cs"/>
              </a:defRPr>
            </a:lvl6pPr>
            <a:lvl7pPr marL="1671638" indent="-128588" algn="l" defTabSz="514350" rtl="0" eaLnBrk="1" latinLnBrk="0" hangingPunct="1">
              <a:spcBef>
                <a:spcPct val="20000"/>
              </a:spcBef>
              <a:buFont typeface="Arial" panose="020B0604020202020204" pitchFamily="34" charset="0"/>
              <a:buChar char="•"/>
              <a:defRPr sz="1125" kern="1200">
                <a:solidFill>
                  <a:schemeClr val="tx1"/>
                </a:solidFill>
                <a:latin typeface="+mn-lt"/>
                <a:ea typeface="+mn-ea"/>
                <a:cs typeface="+mn-cs"/>
              </a:defRPr>
            </a:lvl7pPr>
            <a:lvl8pPr marL="1928813" indent="-128588" algn="l" defTabSz="514350" rtl="0" eaLnBrk="1" latinLnBrk="0" hangingPunct="1">
              <a:spcBef>
                <a:spcPct val="20000"/>
              </a:spcBef>
              <a:buFont typeface="Arial" panose="020B0604020202020204" pitchFamily="34" charset="0"/>
              <a:buChar char="•"/>
              <a:defRPr sz="1125" kern="1200">
                <a:solidFill>
                  <a:schemeClr val="tx1"/>
                </a:solidFill>
                <a:latin typeface="+mn-lt"/>
                <a:ea typeface="+mn-ea"/>
                <a:cs typeface="+mn-cs"/>
              </a:defRPr>
            </a:lvl8pPr>
            <a:lvl9pPr marL="2185988" indent="-128588" algn="l" defTabSz="514350" rtl="0" eaLnBrk="1" latinLnBrk="0" hangingPunct="1">
              <a:spcBef>
                <a:spcPct val="20000"/>
              </a:spcBef>
              <a:buFont typeface="Arial" panose="020B0604020202020204" pitchFamily="34" charset="0"/>
              <a:buChar char="•"/>
              <a:defRPr sz="1125" kern="1200">
                <a:solidFill>
                  <a:schemeClr val="tx1"/>
                </a:solidFill>
                <a:latin typeface="+mn-lt"/>
                <a:ea typeface="+mn-ea"/>
                <a:cs typeface="+mn-cs"/>
              </a:defRPr>
            </a:lvl9pPr>
          </a:lstStyle>
          <a:p>
            <a:pPr marL="0" marR="0" lvl="0" indent="0" algn="ctr" defTabSz="514350" rtl="0" eaLnBrk="1" fontAlgn="auto" latinLnBrk="0" hangingPunct="1">
              <a:lnSpc>
                <a:spcPct val="100000"/>
              </a:lnSpc>
              <a:spcBef>
                <a:spcPct val="20000"/>
              </a:spcBef>
              <a:spcAft>
                <a:spcPts val="0"/>
              </a:spcAft>
              <a:buClr>
                <a:srgbClr val="A0C65C"/>
              </a:buClr>
              <a:buSzTx/>
              <a:buFont typeface="Arial" panose="020B0604020202020204" pitchFamily="34" charset="0"/>
              <a:buNone/>
              <a:tabLst/>
              <a:defRPr/>
            </a:pPr>
            <a:r>
              <a:rPr kumimoji="0" lang="en-US" sz="3000" b="1" i="0" u="none" strike="noStrike" kern="1200" cap="none" spc="0" normalizeH="0" baseline="0" noProof="0" dirty="0">
                <a:ln>
                  <a:noFill/>
                </a:ln>
                <a:solidFill>
                  <a:srgbClr val="FFFFFF"/>
                </a:solidFill>
                <a:effectLst/>
                <a:uLnTx/>
                <a:uFillTx/>
                <a:latin typeface="Arial Black" panose="020B0604020202020204" pitchFamily="34" charset="0"/>
                <a:ea typeface="+mn-ea"/>
                <a:cs typeface="Arial Black" panose="020B0604020202020204" pitchFamily="34" charset="0"/>
              </a:rPr>
              <a:t>5</a:t>
            </a:r>
          </a:p>
        </p:txBody>
      </p:sp>
      <p:sp>
        <p:nvSpPr>
          <p:cNvPr id="24" name="Oval 23">
            <a:extLst>
              <a:ext uri="{FF2B5EF4-FFF2-40B4-BE49-F238E27FC236}">
                <a16:creationId xmlns:a16="http://schemas.microsoft.com/office/drawing/2014/main" id="{6322117C-978E-F440-8C9E-0AC8A0676C5E}"/>
              </a:ext>
            </a:extLst>
          </p:cNvPr>
          <p:cNvSpPr/>
          <p:nvPr/>
        </p:nvSpPr>
        <p:spPr>
          <a:xfrm>
            <a:off x="3475337" y="2794952"/>
            <a:ext cx="714178" cy="714178"/>
          </a:xfrm>
          <a:prstGeom prst="ellipse">
            <a:avLst/>
          </a:prstGeom>
          <a:solidFill>
            <a:srgbClr val="FECE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a:ln>
                  <a:noFill/>
                </a:ln>
                <a:solidFill>
                  <a:srgbClr val="FFFFFF"/>
                </a:solidFill>
                <a:effectLst/>
                <a:uLnTx/>
                <a:uFillTx/>
                <a:latin typeface="Arial Black" panose="020B0604020202020204" pitchFamily="34" charset="0"/>
                <a:ea typeface="+mn-ea"/>
                <a:cs typeface="+mn-cs"/>
              </a:rPr>
              <a:t>3</a:t>
            </a:r>
            <a:endParaRPr kumimoji="0" lang="en-US" sz="3000" b="0" i="0" u="none" strike="noStrike" kern="1200" cap="none" spc="0" normalizeH="0" baseline="0" noProof="0">
              <a:ln>
                <a:noFill/>
              </a:ln>
              <a:solidFill>
                <a:srgbClr val="009EDC"/>
              </a:solidFill>
              <a:effectLst/>
              <a:uLnTx/>
              <a:uFillTx/>
              <a:latin typeface="Times New Roman"/>
              <a:ea typeface="+mn-ea"/>
              <a:cs typeface="+mn-cs"/>
            </a:endParaRPr>
          </a:p>
        </p:txBody>
      </p:sp>
      <p:sp>
        <p:nvSpPr>
          <p:cNvPr id="25" name="Text Placeholder 1">
            <a:extLst>
              <a:ext uri="{FF2B5EF4-FFF2-40B4-BE49-F238E27FC236}">
                <a16:creationId xmlns:a16="http://schemas.microsoft.com/office/drawing/2014/main" id="{2B8DEC8B-9D3F-6345-BCDE-292AEDD70EFC}"/>
              </a:ext>
            </a:extLst>
          </p:cNvPr>
          <p:cNvSpPr txBox="1">
            <a:spLocks/>
          </p:cNvSpPr>
          <p:nvPr/>
        </p:nvSpPr>
        <p:spPr>
          <a:xfrm>
            <a:off x="3472632" y="2872791"/>
            <a:ext cx="714177" cy="293945"/>
          </a:xfrm>
          <a:prstGeom prst="rect">
            <a:avLst/>
          </a:prstGeom>
        </p:spPr>
        <p:txBody>
          <a:bodyPr lIns="91440" tIns="45720" rIns="91440" bIns="45720" numCol="1" anchor="t">
            <a:noAutofit/>
          </a:bodyPr>
          <a:lstStyle>
            <a:lvl1pPr marL="192881" indent="-192881" algn="l" defTabSz="514350" rtl="0" eaLnBrk="1" latinLnBrk="0" hangingPunct="1">
              <a:lnSpc>
                <a:spcPct val="100000"/>
              </a:lnSpc>
              <a:spcBef>
                <a:spcPct val="20000"/>
              </a:spcBef>
              <a:buClr>
                <a:srgbClr val="A0C65C"/>
              </a:buClr>
              <a:buFont typeface="Arial" panose="020B0604020202020204" pitchFamily="34" charset="0"/>
              <a:buNone/>
              <a:defRPr sz="1013" b="1" kern="1200">
                <a:solidFill>
                  <a:srgbClr val="58C9EC"/>
                </a:solidFill>
                <a:latin typeface="Arial"/>
                <a:ea typeface="+mn-ea"/>
                <a:cs typeface="+mn-cs"/>
              </a:defRPr>
            </a:lvl1pPr>
            <a:lvl2pPr marL="417910" indent="-160735" algn="ctr" defTabSz="514350" rtl="0" eaLnBrk="1" latinLnBrk="0" hangingPunct="1">
              <a:spcBef>
                <a:spcPct val="20000"/>
              </a:spcBef>
              <a:buClr>
                <a:srgbClr val="A0C65C"/>
              </a:buClr>
              <a:buFont typeface="Arial" panose="020B0604020202020204" pitchFamily="34" charset="0"/>
              <a:buNone/>
              <a:defRPr sz="1125" kern="1200">
                <a:solidFill>
                  <a:schemeClr val="tx1">
                    <a:lumMod val="65000"/>
                    <a:lumOff val="35000"/>
                  </a:schemeClr>
                </a:solidFill>
                <a:latin typeface="Arial"/>
                <a:ea typeface="+mn-ea"/>
                <a:cs typeface="+mn-cs"/>
              </a:defRPr>
            </a:lvl2pPr>
            <a:lvl3pPr marL="642938" indent="-128588" algn="ctr" defTabSz="514350" rtl="0" eaLnBrk="1" latinLnBrk="0" hangingPunct="1">
              <a:spcBef>
                <a:spcPct val="20000"/>
              </a:spcBef>
              <a:buClr>
                <a:srgbClr val="A0C65C"/>
              </a:buClr>
              <a:buFont typeface="Arial" panose="020B0604020202020204" pitchFamily="34" charset="0"/>
              <a:buNone/>
              <a:defRPr sz="1013" kern="1200">
                <a:solidFill>
                  <a:schemeClr val="tx1">
                    <a:lumMod val="65000"/>
                    <a:lumOff val="35000"/>
                  </a:schemeClr>
                </a:solidFill>
                <a:latin typeface="Arial"/>
                <a:ea typeface="+mn-ea"/>
                <a:cs typeface="+mn-cs"/>
              </a:defRPr>
            </a:lvl3pPr>
            <a:lvl4pPr marL="900113" indent="-128588" algn="ctr" defTabSz="514350" rtl="0" eaLnBrk="1" latinLnBrk="0" hangingPunct="1">
              <a:spcBef>
                <a:spcPct val="20000"/>
              </a:spcBef>
              <a:buClr>
                <a:srgbClr val="A0C65C"/>
              </a:buClr>
              <a:buFont typeface="Arial" panose="020B0604020202020204" pitchFamily="34" charset="0"/>
              <a:buNone/>
              <a:defRPr sz="900" kern="1200">
                <a:solidFill>
                  <a:schemeClr val="tx1">
                    <a:lumMod val="65000"/>
                    <a:lumOff val="35000"/>
                  </a:schemeClr>
                </a:solidFill>
                <a:latin typeface="Arial"/>
                <a:ea typeface="+mn-ea"/>
                <a:cs typeface="+mn-cs"/>
              </a:defRPr>
            </a:lvl4pPr>
            <a:lvl5pPr marL="1157288" indent="-128588" algn="ctr" defTabSz="514350" rtl="0" eaLnBrk="1" latinLnBrk="0" hangingPunct="1">
              <a:spcBef>
                <a:spcPct val="20000"/>
              </a:spcBef>
              <a:buClr>
                <a:srgbClr val="A0C65C"/>
              </a:buClr>
              <a:buFont typeface="Arial" panose="020B0604020202020204" pitchFamily="34" charset="0"/>
              <a:buNone/>
              <a:defRPr sz="900" kern="1200">
                <a:solidFill>
                  <a:schemeClr val="tx1">
                    <a:lumMod val="65000"/>
                    <a:lumOff val="35000"/>
                  </a:schemeClr>
                </a:solidFill>
                <a:latin typeface="Arial"/>
                <a:ea typeface="+mn-ea"/>
                <a:cs typeface="+mn-cs"/>
              </a:defRPr>
            </a:lvl5pPr>
            <a:lvl6pPr marL="1414463" indent="-128588" algn="l" defTabSz="514350" rtl="0" eaLnBrk="1" latinLnBrk="0" hangingPunct="1">
              <a:spcBef>
                <a:spcPct val="20000"/>
              </a:spcBef>
              <a:buFont typeface="Arial" panose="020B0604020202020204" pitchFamily="34" charset="0"/>
              <a:buChar char="•"/>
              <a:defRPr sz="1125" kern="1200">
                <a:solidFill>
                  <a:schemeClr val="tx1"/>
                </a:solidFill>
                <a:latin typeface="+mn-lt"/>
                <a:ea typeface="+mn-ea"/>
                <a:cs typeface="+mn-cs"/>
              </a:defRPr>
            </a:lvl6pPr>
            <a:lvl7pPr marL="1671638" indent="-128588" algn="l" defTabSz="514350" rtl="0" eaLnBrk="1" latinLnBrk="0" hangingPunct="1">
              <a:spcBef>
                <a:spcPct val="20000"/>
              </a:spcBef>
              <a:buFont typeface="Arial" panose="020B0604020202020204" pitchFamily="34" charset="0"/>
              <a:buChar char="•"/>
              <a:defRPr sz="1125" kern="1200">
                <a:solidFill>
                  <a:schemeClr val="tx1"/>
                </a:solidFill>
                <a:latin typeface="+mn-lt"/>
                <a:ea typeface="+mn-ea"/>
                <a:cs typeface="+mn-cs"/>
              </a:defRPr>
            </a:lvl7pPr>
            <a:lvl8pPr marL="1928813" indent="-128588" algn="l" defTabSz="514350" rtl="0" eaLnBrk="1" latinLnBrk="0" hangingPunct="1">
              <a:spcBef>
                <a:spcPct val="20000"/>
              </a:spcBef>
              <a:buFont typeface="Arial" panose="020B0604020202020204" pitchFamily="34" charset="0"/>
              <a:buChar char="•"/>
              <a:defRPr sz="1125" kern="1200">
                <a:solidFill>
                  <a:schemeClr val="tx1"/>
                </a:solidFill>
                <a:latin typeface="+mn-lt"/>
                <a:ea typeface="+mn-ea"/>
                <a:cs typeface="+mn-cs"/>
              </a:defRPr>
            </a:lvl8pPr>
            <a:lvl9pPr marL="2185988" indent="-128588" algn="l" defTabSz="514350" rtl="0" eaLnBrk="1" latinLnBrk="0" hangingPunct="1">
              <a:spcBef>
                <a:spcPct val="20000"/>
              </a:spcBef>
              <a:buFont typeface="Arial" panose="020B0604020202020204" pitchFamily="34" charset="0"/>
              <a:buChar char="•"/>
              <a:defRPr sz="1125" kern="1200">
                <a:solidFill>
                  <a:schemeClr val="tx1"/>
                </a:solidFill>
                <a:latin typeface="+mn-lt"/>
                <a:ea typeface="+mn-ea"/>
                <a:cs typeface="+mn-cs"/>
              </a:defRPr>
            </a:lvl9pPr>
          </a:lstStyle>
          <a:p>
            <a:pPr marL="0" marR="0" lvl="0" indent="0" algn="ctr" defTabSz="514350" rtl="0" eaLnBrk="1" fontAlgn="auto" latinLnBrk="0" hangingPunct="1">
              <a:lnSpc>
                <a:spcPct val="100000"/>
              </a:lnSpc>
              <a:spcBef>
                <a:spcPct val="20000"/>
              </a:spcBef>
              <a:spcAft>
                <a:spcPts val="0"/>
              </a:spcAft>
              <a:buClr>
                <a:srgbClr val="A0C65C"/>
              </a:buClr>
              <a:buSzTx/>
              <a:buFont typeface="Arial" panose="020B0604020202020204" pitchFamily="34" charset="0"/>
              <a:buNone/>
              <a:tabLst/>
              <a:defRPr/>
            </a:pPr>
            <a:endParaRPr kumimoji="0" lang="en-US" sz="3000" b="1" i="0" u="none" strike="noStrike" kern="1200" cap="none" spc="0" normalizeH="0" baseline="0" noProof="0">
              <a:ln>
                <a:noFill/>
              </a:ln>
              <a:solidFill>
                <a:srgbClr val="FFFFFF"/>
              </a:solidFill>
              <a:effectLst/>
              <a:uLnTx/>
              <a:uFillTx/>
              <a:latin typeface="Arial Black" panose="020B0604020202020204" pitchFamily="34" charset="0"/>
              <a:ea typeface="+mn-ea"/>
              <a:cs typeface="Arial Black" panose="020B0604020202020204" pitchFamily="34" charset="0"/>
            </a:endParaRPr>
          </a:p>
        </p:txBody>
      </p:sp>
    </p:spTree>
    <p:extLst>
      <p:ext uri="{BB962C8B-B14F-4D97-AF65-F5344CB8AC3E}">
        <p14:creationId xmlns:p14="http://schemas.microsoft.com/office/powerpoint/2010/main" val="351208598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2B18E742-5B37-445B-8603-4098441A790E}"/>
              </a:ext>
            </a:extLst>
          </p:cNvPr>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id="{CFA19D99-C6B8-8B4E-B7BD-B57C87BA7FF6}"/>
              </a:ext>
            </a:extLst>
          </p:cNvPr>
          <p:cNvSpPr>
            <a:spLocks noGrp="1"/>
          </p:cNvSpPr>
          <p:nvPr>
            <p:ph type="body" idx="1"/>
          </p:nvPr>
        </p:nvSpPr>
        <p:spPr>
          <a:xfrm>
            <a:off x="2117934" y="2416333"/>
            <a:ext cx="2511035" cy="704711"/>
          </a:xfrm>
        </p:spPr>
        <p:txBody>
          <a:bodyPr lIns="91440" tIns="45720" rIns="91440" bIns="45720" numCol="1" anchor="t">
            <a:noAutofit/>
          </a:bodyPr>
          <a:lstStyle/>
          <a:p>
            <a:pPr marL="192405" indent="-192405"/>
            <a:r>
              <a:rPr lang="en-US" sz="4050" dirty="0">
                <a:latin typeface="Arial Black"/>
              </a:rPr>
              <a:t>161,978</a:t>
            </a:r>
            <a:endParaRPr lang="en-US"/>
          </a:p>
        </p:txBody>
      </p:sp>
      <p:sp>
        <p:nvSpPr>
          <p:cNvPr id="4" name="Text Placeholder 3">
            <a:extLst>
              <a:ext uri="{FF2B5EF4-FFF2-40B4-BE49-F238E27FC236}">
                <a16:creationId xmlns:a16="http://schemas.microsoft.com/office/drawing/2014/main" id="{8A29D7C8-3D10-4347-869E-9E2F18393F9D}"/>
              </a:ext>
            </a:extLst>
          </p:cNvPr>
          <p:cNvSpPr>
            <a:spLocks noGrp="1"/>
          </p:cNvSpPr>
          <p:nvPr>
            <p:ph type="body" idx="10"/>
          </p:nvPr>
        </p:nvSpPr>
        <p:spPr>
          <a:xfrm>
            <a:off x="1515345" y="3088076"/>
            <a:ext cx="3626647" cy="457200"/>
          </a:xfrm>
        </p:spPr>
        <p:txBody>
          <a:bodyPr lIns="91440" tIns="45720" rIns="91440" bIns="45720" numCol="1" anchor="t">
            <a:noAutofit/>
          </a:bodyPr>
          <a:lstStyle/>
          <a:p>
            <a:pPr marL="192405" indent="-192405"/>
            <a:r>
              <a:rPr lang="en-US" sz="1400"/>
              <a:t>Persons Served </a:t>
            </a:r>
            <a:endParaRPr lang="en-US" sz="1400">
              <a:cs typeface="Arial"/>
            </a:endParaRPr>
          </a:p>
          <a:p>
            <a:pPr marL="192405" indent="-192405"/>
            <a:r>
              <a:rPr lang="en-US" sz="1400" b="1"/>
              <a:t>Public Services</a:t>
            </a:r>
            <a:endParaRPr lang="en-US" sz="1400" b="1">
              <a:cs typeface="Arial"/>
            </a:endParaRPr>
          </a:p>
          <a:p>
            <a:pPr marL="192405" indent="-192405"/>
            <a:r>
              <a:rPr lang="en-US" sz="1400"/>
              <a:t>As of </a:t>
            </a:r>
            <a:r>
              <a:rPr lang="en-US" sz="1400" dirty="0"/>
              <a:t>April</a:t>
            </a:r>
            <a:r>
              <a:rPr lang="en-US" sz="1400"/>
              <a:t> 2022</a:t>
            </a:r>
            <a:endParaRPr lang="en-US" sz="1400">
              <a:cs typeface="Arial"/>
            </a:endParaRPr>
          </a:p>
        </p:txBody>
      </p:sp>
      <p:pic>
        <p:nvPicPr>
          <p:cNvPr id="14" name="Picture 13">
            <a:extLst>
              <a:ext uri="{FF2B5EF4-FFF2-40B4-BE49-F238E27FC236}">
                <a16:creationId xmlns:a16="http://schemas.microsoft.com/office/drawing/2014/main" id="{D8D066E5-7598-6141-80D7-363AA53C34F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45783" y="1399150"/>
            <a:ext cx="1140181" cy="966003"/>
          </a:xfrm>
          <a:prstGeom prst="rect">
            <a:avLst/>
          </a:prstGeom>
        </p:spPr>
      </p:pic>
      <p:sp>
        <p:nvSpPr>
          <p:cNvPr id="12" name="Title 9">
            <a:extLst>
              <a:ext uri="{FF2B5EF4-FFF2-40B4-BE49-F238E27FC236}">
                <a16:creationId xmlns:a16="http://schemas.microsoft.com/office/drawing/2014/main" id="{546728CA-25D5-7E4A-9E32-26B8FEB34455}"/>
              </a:ext>
            </a:extLst>
          </p:cNvPr>
          <p:cNvSpPr>
            <a:spLocks noGrp="1"/>
          </p:cNvSpPr>
          <p:nvPr>
            <p:ph type="title"/>
          </p:nvPr>
        </p:nvSpPr>
        <p:spPr>
          <a:xfrm>
            <a:off x="365469" y="254282"/>
            <a:ext cx="4453606" cy="483004"/>
          </a:xfrm>
        </p:spPr>
        <p:txBody>
          <a:bodyPr/>
          <a:lstStyle/>
          <a:p>
            <a:r>
              <a:rPr lang="en-US" sz="3200"/>
              <a:t>Other Programs </a:t>
            </a:r>
            <a:br>
              <a:rPr lang="en-US" sz="3200"/>
            </a:br>
            <a:endParaRPr lang="en-US" sz="3200"/>
          </a:p>
        </p:txBody>
      </p:sp>
      <p:sp>
        <p:nvSpPr>
          <p:cNvPr id="13" name="Text Placeholder 4">
            <a:extLst>
              <a:ext uri="{FF2B5EF4-FFF2-40B4-BE49-F238E27FC236}">
                <a16:creationId xmlns:a16="http://schemas.microsoft.com/office/drawing/2014/main" id="{C3B235C9-D0C0-C949-A3F8-85802A267670}"/>
              </a:ext>
            </a:extLst>
          </p:cNvPr>
          <p:cNvSpPr>
            <a:spLocks noGrp="1"/>
          </p:cNvSpPr>
          <p:nvPr>
            <p:ph type="body" idx="11"/>
          </p:nvPr>
        </p:nvSpPr>
        <p:spPr>
          <a:xfrm>
            <a:off x="371866" y="726771"/>
            <a:ext cx="4449492" cy="451097"/>
          </a:xfrm>
        </p:spPr>
        <p:txBody>
          <a:bodyPr lIns="91440" tIns="45720" rIns="91440" bIns="45720" numCol="1" anchor="t">
            <a:normAutofit/>
          </a:bodyPr>
          <a:lstStyle/>
          <a:p>
            <a:pPr marL="192405" indent="-192405"/>
            <a:r>
              <a:rPr lang="en-US" sz="1400"/>
              <a:t>(Fiscal Year 2022)</a:t>
            </a:r>
          </a:p>
        </p:txBody>
      </p:sp>
    </p:spTree>
    <p:extLst>
      <p:ext uri="{BB962C8B-B14F-4D97-AF65-F5344CB8AC3E}">
        <p14:creationId xmlns:p14="http://schemas.microsoft.com/office/powerpoint/2010/main" val="106886996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01EB0C2D-9294-4F0E-9C79-771B0363BC38}"/>
              </a:ext>
            </a:extLst>
          </p:cNvPr>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5EA7C85D-B37B-F848-81FE-1E2A77577BEC}"/>
              </a:ext>
            </a:extLst>
          </p:cNvPr>
          <p:cNvSpPr>
            <a:spLocks noGrp="1"/>
          </p:cNvSpPr>
          <p:nvPr>
            <p:ph type="title"/>
          </p:nvPr>
        </p:nvSpPr>
        <p:spPr/>
        <p:txBody>
          <a:bodyPr lIns="91440" tIns="45720" rIns="91440" bIns="45720" anchor="t"/>
          <a:lstStyle/>
          <a:p>
            <a:r>
              <a:rPr lang="en-US">
                <a:latin typeface="Arial"/>
                <a:cs typeface="Arial"/>
              </a:rPr>
              <a:t>Spending by Program Area</a:t>
            </a:r>
            <a:br>
              <a:rPr lang="en-US"/>
            </a:br>
            <a:r>
              <a:rPr lang="en-US">
                <a:latin typeface="Arial"/>
                <a:cs typeface="Arial"/>
              </a:rPr>
              <a:t>FY22 (as of </a:t>
            </a:r>
            <a:r>
              <a:rPr lang="en-US" dirty="0">
                <a:latin typeface="Arial"/>
                <a:cs typeface="Arial"/>
              </a:rPr>
              <a:t>May</a:t>
            </a:r>
            <a:r>
              <a:rPr lang="en-US">
                <a:latin typeface="Arial"/>
                <a:cs typeface="Arial"/>
              </a:rPr>
              <a:t> 2022)</a:t>
            </a:r>
          </a:p>
        </p:txBody>
      </p:sp>
      <p:sp>
        <p:nvSpPr>
          <p:cNvPr id="5" name="Rectangle 4">
            <a:extLst>
              <a:ext uri="{FF2B5EF4-FFF2-40B4-BE49-F238E27FC236}">
                <a16:creationId xmlns:a16="http://schemas.microsoft.com/office/drawing/2014/main" id="{7A56EC14-0A22-4675-9655-DD09EA78C13F}"/>
              </a:ext>
            </a:extLst>
          </p:cNvPr>
          <p:cNvSpPr/>
          <p:nvPr/>
        </p:nvSpPr>
        <p:spPr>
          <a:xfrm>
            <a:off x="3307813" y="2387084"/>
            <a:ext cx="242374"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 </a:t>
            </a:r>
            <a:endParaRPr kumimoji="0" lang="en-US" sz="1800" b="0" i="0" u="none" strike="noStrike" kern="1200" cap="none" spc="0" normalizeH="0" baseline="0" noProof="0">
              <a:ln>
                <a:noFill/>
              </a:ln>
              <a:solidFill>
                <a:srgbClr val="2F2F2F"/>
              </a:solidFill>
              <a:effectLst/>
              <a:uLnTx/>
              <a:uFillTx/>
              <a:latin typeface="Times New Roman"/>
              <a:ea typeface="+mn-ea"/>
              <a:cs typeface="+mn-cs"/>
            </a:endParaRPr>
          </a:p>
        </p:txBody>
      </p:sp>
      <p:sp>
        <p:nvSpPr>
          <p:cNvPr id="6" name="Rectangle 5">
            <a:extLst>
              <a:ext uri="{FF2B5EF4-FFF2-40B4-BE49-F238E27FC236}">
                <a16:creationId xmlns:a16="http://schemas.microsoft.com/office/drawing/2014/main" id="{98466DE5-3B7D-4B76-8347-EA554BEFA747}"/>
              </a:ext>
            </a:extLst>
          </p:cNvPr>
          <p:cNvSpPr/>
          <p:nvPr/>
        </p:nvSpPr>
        <p:spPr>
          <a:xfrm>
            <a:off x="3307813" y="2387084"/>
            <a:ext cx="242374"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 </a:t>
            </a:r>
            <a:endParaRPr kumimoji="0" lang="en-US" sz="1800" b="0" i="0" u="none" strike="noStrike" kern="1200" cap="none" spc="0" normalizeH="0" baseline="0" noProof="0">
              <a:ln>
                <a:noFill/>
              </a:ln>
              <a:solidFill>
                <a:srgbClr val="2F2F2F"/>
              </a:solidFill>
              <a:effectLst/>
              <a:uLnTx/>
              <a:uFillTx/>
              <a:latin typeface="Times New Roman"/>
              <a:ea typeface="+mn-ea"/>
              <a:cs typeface="+mn-cs"/>
            </a:endParaRPr>
          </a:p>
        </p:txBody>
      </p:sp>
      <p:sp>
        <p:nvSpPr>
          <p:cNvPr id="7" name="Rectangle 6">
            <a:extLst>
              <a:ext uri="{FF2B5EF4-FFF2-40B4-BE49-F238E27FC236}">
                <a16:creationId xmlns:a16="http://schemas.microsoft.com/office/drawing/2014/main" id="{28F9F757-F375-4FC3-B9D1-DCBC1230E405}"/>
              </a:ext>
            </a:extLst>
          </p:cNvPr>
          <p:cNvSpPr/>
          <p:nvPr/>
        </p:nvSpPr>
        <p:spPr>
          <a:xfrm>
            <a:off x="3307813" y="2387084"/>
            <a:ext cx="242374"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 </a:t>
            </a:r>
            <a:endParaRPr kumimoji="0" lang="en-US" sz="1800" b="0" i="0" u="none" strike="noStrike" kern="1200" cap="none" spc="0" normalizeH="0" baseline="0" noProof="0">
              <a:ln>
                <a:noFill/>
              </a:ln>
              <a:solidFill>
                <a:srgbClr val="2F2F2F"/>
              </a:solidFill>
              <a:effectLst/>
              <a:uLnTx/>
              <a:uFillTx/>
              <a:latin typeface="Times New Roman"/>
              <a:ea typeface="+mn-ea"/>
              <a:cs typeface="+mn-cs"/>
            </a:endParaRPr>
          </a:p>
        </p:txBody>
      </p:sp>
      <p:sp>
        <p:nvSpPr>
          <p:cNvPr id="8" name="Rectangle 7">
            <a:extLst>
              <a:ext uri="{FF2B5EF4-FFF2-40B4-BE49-F238E27FC236}">
                <a16:creationId xmlns:a16="http://schemas.microsoft.com/office/drawing/2014/main" id="{F367892D-ED78-40EB-A4A8-1ED6314AAF67}"/>
              </a:ext>
            </a:extLst>
          </p:cNvPr>
          <p:cNvSpPr/>
          <p:nvPr/>
        </p:nvSpPr>
        <p:spPr>
          <a:xfrm>
            <a:off x="3307813" y="2387084"/>
            <a:ext cx="242374"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 </a:t>
            </a:r>
            <a:endParaRPr kumimoji="0" lang="en-US" sz="1800" b="0" i="0" u="none" strike="noStrike" kern="1200" cap="none" spc="0" normalizeH="0" baseline="0" noProof="0">
              <a:ln>
                <a:noFill/>
              </a:ln>
              <a:solidFill>
                <a:srgbClr val="2F2F2F"/>
              </a:solidFill>
              <a:effectLst/>
              <a:uLnTx/>
              <a:uFillTx/>
              <a:latin typeface="Times New Roman"/>
              <a:ea typeface="+mn-ea"/>
              <a:cs typeface="+mn-cs"/>
            </a:endParaRPr>
          </a:p>
        </p:txBody>
      </p:sp>
      <p:sp>
        <p:nvSpPr>
          <p:cNvPr id="9" name="Rectangle 8">
            <a:extLst>
              <a:ext uri="{FF2B5EF4-FFF2-40B4-BE49-F238E27FC236}">
                <a16:creationId xmlns:a16="http://schemas.microsoft.com/office/drawing/2014/main" id="{36CABBD7-27BE-4252-9BD5-9CBA3E3D3697}"/>
              </a:ext>
            </a:extLst>
          </p:cNvPr>
          <p:cNvSpPr/>
          <p:nvPr/>
        </p:nvSpPr>
        <p:spPr>
          <a:xfrm>
            <a:off x="3307813" y="2387084"/>
            <a:ext cx="242374"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 </a:t>
            </a:r>
            <a:endParaRPr kumimoji="0" lang="en-US" sz="1800" b="0" i="0" u="none" strike="noStrike" kern="1200" cap="none" spc="0" normalizeH="0" baseline="0" noProof="0">
              <a:ln>
                <a:noFill/>
              </a:ln>
              <a:solidFill>
                <a:srgbClr val="2F2F2F"/>
              </a:solidFill>
              <a:effectLst/>
              <a:uLnTx/>
              <a:uFillTx/>
              <a:latin typeface="Times New Roman"/>
              <a:ea typeface="+mn-ea"/>
              <a:cs typeface="+mn-cs"/>
            </a:endParaRPr>
          </a:p>
        </p:txBody>
      </p:sp>
      <p:sp>
        <p:nvSpPr>
          <p:cNvPr id="12" name="Rectangle 11">
            <a:extLst>
              <a:ext uri="{FF2B5EF4-FFF2-40B4-BE49-F238E27FC236}">
                <a16:creationId xmlns:a16="http://schemas.microsoft.com/office/drawing/2014/main" id="{A913FA58-9AB8-491F-B144-9E20F4B20DC2}"/>
              </a:ext>
            </a:extLst>
          </p:cNvPr>
          <p:cNvSpPr/>
          <p:nvPr/>
        </p:nvSpPr>
        <p:spPr>
          <a:xfrm>
            <a:off x="3307813" y="2387084"/>
            <a:ext cx="242374"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 </a:t>
            </a:r>
            <a:endParaRPr kumimoji="0" lang="en-US" sz="1800" b="0" i="0" u="none" strike="noStrike" kern="1200" cap="none" spc="0" normalizeH="0" baseline="0" noProof="0">
              <a:ln>
                <a:noFill/>
              </a:ln>
              <a:solidFill>
                <a:srgbClr val="2F2F2F"/>
              </a:solidFill>
              <a:effectLst/>
              <a:uLnTx/>
              <a:uFillTx/>
              <a:latin typeface="Times New Roman"/>
              <a:ea typeface="+mn-ea"/>
              <a:cs typeface="+mn-cs"/>
            </a:endParaRPr>
          </a:p>
        </p:txBody>
      </p:sp>
      <p:graphicFrame>
        <p:nvGraphicFramePr>
          <p:cNvPr id="13" name="Chart 12">
            <a:extLst>
              <a:ext uri="{FF2B5EF4-FFF2-40B4-BE49-F238E27FC236}">
                <a16:creationId xmlns:a16="http://schemas.microsoft.com/office/drawing/2014/main" id="{233CE6EC-A6C8-496F-8013-9CB4B973A0D3}"/>
              </a:ext>
            </a:extLst>
          </p:cNvPr>
          <p:cNvGraphicFramePr/>
          <p:nvPr>
            <p:extLst>
              <p:ext uri="{D42A27DB-BD31-4B8C-83A1-F6EECF244321}">
                <p14:modId xmlns:p14="http://schemas.microsoft.com/office/powerpoint/2010/main" val="904121737"/>
              </p:ext>
            </p:extLst>
          </p:nvPr>
        </p:nvGraphicFramePr>
        <p:xfrm>
          <a:off x="290265" y="1177684"/>
          <a:ext cx="6381731" cy="3060594"/>
        </p:xfrm>
        <a:graphic>
          <a:graphicData uri="http://schemas.openxmlformats.org/drawingml/2006/chart">
            <c:chart xmlns:c="http://schemas.openxmlformats.org/drawingml/2006/chart" xmlns:r="http://schemas.openxmlformats.org/officeDocument/2006/relationships" r:id="rId2"/>
          </a:graphicData>
        </a:graphic>
      </p:graphicFrame>
      <p:sp>
        <p:nvSpPr>
          <p:cNvPr id="14" name="TextBox 13">
            <a:extLst>
              <a:ext uri="{FF2B5EF4-FFF2-40B4-BE49-F238E27FC236}">
                <a16:creationId xmlns:a16="http://schemas.microsoft.com/office/drawing/2014/main" id="{A1A1DE09-EFE7-4CC4-B186-9CC1B1DFADC9}"/>
              </a:ext>
            </a:extLst>
          </p:cNvPr>
          <p:cNvSpPr txBox="1"/>
          <p:nvPr/>
        </p:nvSpPr>
        <p:spPr>
          <a:xfrm>
            <a:off x="1962946" y="4302268"/>
            <a:ext cx="3481842" cy="369332"/>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5A8B"/>
                </a:solidFill>
                <a:effectLst/>
                <a:uLnTx/>
                <a:uFillTx/>
                <a:latin typeface="Arial"/>
                <a:ea typeface="+mn-ea"/>
                <a:cs typeface="+mn-cs"/>
              </a:rPr>
              <a:t>Total spending: $335,882,450</a:t>
            </a:r>
            <a:r>
              <a:rPr kumimoji="0" lang="en-US" sz="1800" b="0" i="0" u="none" strike="noStrike" kern="1200" cap="none" spc="0" normalizeH="0" baseline="0" noProof="0" dirty="0">
                <a:ln>
                  <a:noFill/>
                </a:ln>
                <a:solidFill>
                  <a:srgbClr val="2F2F2F"/>
                </a:solidFill>
                <a:effectLst/>
                <a:uLnTx/>
                <a:uFillTx/>
                <a:latin typeface="Times New Roman"/>
                <a:ea typeface="+mn-ea"/>
                <a:cs typeface="+mn-cs"/>
              </a:rPr>
              <a:t>  </a:t>
            </a:r>
            <a:endParaRPr kumimoji="0" lang="en-US" sz="1800" b="1" i="0" u="none" strike="noStrike" kern="1200" cap="none" spc="0" normalizeH="0" baseline="0" noProof="0" dirty="0">
              <a:ln>
                <a:noFill/>
              </a:ln>
              <a:solidFill>
                <a:srgbClr val="005A8B"/>
              </a:solidFill>
              <a:effectLst/>
              <a:uLnTx/>
              <a:uFillTx/>
              <a:latin typeface="Arial"/>
              <a:ea typeface="+mn-ea"/>
              <a:cs typeface="Arial"/>
            </a:endParaRPr>
          </a:p>
        </p:txBody>
      </p:sp>
      <p:sp>
        <p:nvSpPr>
          <p:cNvPr id="4" name="TextBox 3">
            <a:extLst>
              <a:ext uri="{FF2B5EF4-FFF2-40B4-BE49-F238E27FC236}">
                <a16:creationId xmlns:a16="http://schemas.microsoft.com/office/drawing/2014/main" id="{0B689E79-383D-476F-ACC4-1B26FF0312A6}"/>
              </a:ext>
            </a:extLst>
          </p:cNvPr>
          <p:cNvSpPr txBox="1"/>
          <p:nvPr/>
        </p:nvSpPr>
        <p:spPr>
          <a:xfrm>
            <a:off x="1060397" y="4648840"/>
            <a:ext cx="527028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2F2F2F"/>
                </a:solidFill>
                <a:effectLst/>
                <a:uLnTx/>
                <a:uFillTx/>
                <a:latin typeface="Arial"/>
                <a:ea typeface="+mn-ea"/>
                <a:cs typeface="+mn-cs"/>
              </a:rPr>
              <a:t>Note: Public Services and Other City Departments are one month behind; those are April numbers.</a:t>
            </a:r>
          </a:p>
        </p:txBody>
      </p:sp>
    </p:spTree>
    <p:extLst>
      <p:ext uri="{BB962C8B-B14F-4D97-AF65-F5344CB8AC3E}">
        <p14:creationId xmlns:p14="http://schemas.microsoft.com/office/powerpoint/2010/main" val="157900217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B0DAC326-984A-4C3C-98AC-946000410C69}"/>
              </a:ext>
            </a:extLst>
          </p:cNvPr>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id="{148315EF-4F11-C645-A6FD-E3E56D7DD527}"/>
              </a:ext>
            </a:extLst>
          </p:cNvPr>
          <p:cNvSpPr>
            <a:spLocks noGrp="1"/>
          </p:cNvSpPr>
          <p:nvPr>
            <p:ph type="body" idx="18"/>
          </p:nvPr>
        </p:nvSpPr>
        <p:spPr>
          <a:xfrm>
            <a:off x="324279" y="1360441"/>
            <a:ext cx="6182271" cy="2063726"/>
          </a:xfrm>
        </p:spPr>
        <p:txBody>
          <a:bodyPr lIns="91440" tIns="45720" rIns="91440" bIns="45720" numCol="1" anchor="t">
            <a:noAutofit/>
          </a:bodyPr>
          <a:lstStyle/>
          <a:p>
            <a:pPr marL="192405" indent="-192405"/>
            <a:r>
              <a:rPr lang="en-US" sz="3200">
                <a:latin typeface="Arial Black" panose="020B0A04020102020204" pitchFamily="34" charset="0"/>
                <a:cs typeface="Arial"/>
              </a:rPr>
              <a:t>HCDD</a:t>
            </a:r>
          </a:p>
          <a:p>
            <a:pPr marL="192405" indent="-192405"/>
            <a:r>
              <a:rPr lang="en-US" sz="3200">
                <a:latin typeface="Arial Black" panose="020B0A04020102020204" pitchFamily="34" charset="0"/>
                <a:cs typeface="Arial"/>
              </a:rPr>
              <a:t>Project Highlights</a:t>
            </a:r>
            <a:endParaRPr lang="en-US" sz="3200">
              <a:latin typeface="Arial Black" panose="020B0A04020102020204" pitchFamily="34" charset="0"/>
            </a:endParaRPr>
          </a:p>
        </p:txBody>
      </p:sp>
      <p:sp>
        <p:nvSpPr>
          <p:cNvPr id="4" name="Text Placeholder 3">
            <a:extLst>
              <a:ext uri="{FF2B5EF4-FFF2-40B4-BE49-F238E27FC236}">
                <a16:creationId xmlns:a16="http://schemas.microsoft.com/office/drawing/2014/main" id="{4A0BB309-E6E7-4AEC-B7C4-4F72C2232B8C}"/>
              </a:ext>
            </a:extLst>
          </p:cNvPr>
          <p:cNvSpPr>
            <a:spLocks noGrp="1"/>
          </p:cNvSpPr>
          <p:nvPr>
            <p:ph type="body" idx="11"/>
          </p:nvPr>
        </p:nvSpPr>
        <p:spPr/>
        <p:txBody>
          <a:bodyPr lIns="91440" tIns="45720" rIns="91440" bIns="45720" numCol="1" anchor="t">
            <a:normAutofit/>
          </a:bodyPr>
          <a:lstStyle/>
          <a:p>
            <a:pPr marL="192405" indent="-192405"/>
            <a:r>
              <a:rPr lang="en-US"/>
              <a:t>Keith W. Bynam, Director</a:t>
            </a:r>
          </a:p>
          <a:p>
            <a:pPr marL="192405" indent="-192405"/>
            <a:endParaRPr lang="en-US">
              <a:cs typeface="Arial"/>
            </a:endParaRPr>
          </a:p>
        </p:txBody>
      </p:sp>
    </p:spTree>
    <p:extLst>
      <p:ext uri="{BB962C8B-B14F-4D97-AF65-F5344CB8AC3E}">
        <p14:creationId xmlns:p14="http://schemas.microsoft.com/office/powerpoint/2010/main" val="37733229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77D74472-A985-4177-8301-B52AB99157E1}"/>
              </a:ext>
            </a:extLst>
          </p:cNvPr>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id="{148315EF-4F11-C645-A6FD-E3E56D7DD527}"/>
              </a:ext>
            </a:extLst>
          </p:cNvPr>
          <p:cNvSpPr>
            <a:spLocks noGrp="1"/>
          </p:cNvSpPr>
          <p:nvPr>
            <p:ph type="body" idx="18"/>
          </p:nvPr>
        </p:nvSpPr>
        <p:spPr>
          <a:xfrm>
            <a:off x="316487" y="1649401"/>
            <a:ext cx="6182271" cy="1261059"/>
          </a:xfrm>
        </p:spPr>
        <p:txBody>
          <a:bodyPr lIns="91440" tIns="45720" rIns="91440" bIns="45720" numCol="1" anchor="t">
            <a:noAutofit/>
          </a:bodyPr>
          <a:lstStyle/>
          <a:p>
            <a:pPr marL="192405" indent="-192405"/>
            <a:r>
              <a:rPr lang="en-US" sz="3200" dirty="0">
                <a:latin typeface="Arial Black"/>
              </a:rPr>
              <a:t>III. PUBLIC FACILITIES</a:t>
            </a:r>
            <a:endParaRPr lang="en-US" sz="3200" dirty="0"/>
          </a:p>
        </p:txBody>
      </p:sp>
      <p:sp>
        <p:nvSpPr>
          <p:cNvPr id="5" name="Text Placeholder 4">
            <a:extLst>
              <a:ext uri="{FF2B5EF4-FFF2-40B4-BE49-F238E27FC236}">
                <a16:creationId xmlns:a16="http://schemas.microsoft.com/office/drawing/2014/main" id="{EE4801AC-DF1A-AD45-B569-9E1BEDE682CA}"/>
              </a:ext>
            </a:extLst>
          </p:cNvPr>
          <p:cNvSpPr>
            <a:spLocks noGrp="1"/>
          </p:cNvSpPr>
          <p:nvPr>
            <p:ph type="body" idx="11"/>
          </p:nvPr>
        </p:nvSpPr>
        <p:spPr/>
        <p:txBody>
          <a:bodyPr lIns="68580" tIns="34290" rIns="68580" bIns="34290" numCol="1" anchor="t">
            <a:normAutofit/>
          </a:bodyPr>
          <a:lstStyle/>
          <a:p>
            <a:pPr marL="192405" indent="-192405"/>
            <a:r>
              <a:rPr lang="en-US" dirty="0"/>
              <a:t>Ana Martinez, Deputy Assistant Director</a:t>
            </a:r>
          </a:p>
        </p:txBody>
      </p:sp>
    </p:spTree>
    <p:extLst>
      <p:ext uri="{BB962C8B-B14F-4D97-AF65-F5344CB8AC3E}">
        <p14:creationId xmlns:p14="http://schemas.microsoft.com/office/powerpoint/2010/main" val="5158516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D682F3CC-1643-4CF0-A6F2-666BF9693648}"/>
              </a:ext>
            </a:extLst>
          </p:cNvPr>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pic>
        <p:nvPicPr>
          <p:cNvPr id="4" name="Picture 4">
            <a:extLst>
              <a:ext uri="{FF2B5EF4-FFF2-40B4-BE49-F238E27FC236}">
                <a16:creationId xmlns:a16="http://schemas.microsoft.com/office/drawing/2014/main" id="{44136996-42D9-46DE-B463-4F2E0D6A68CE}"/>
              </a:ext>
            </a:extLst>
          </p:cNvPr>
          <p:cNvPicPr>
            <a:picLocks noChangeAspect="1"/>
          </p:cNvPicPr>
          <p:nvPr/>
        </p:nvPicPr>
        <p:blipFill rotWithShape="1">
          <a:blip r:embed="rId2"/>
          <a:srcRect l="1442" t="-11627" r="2073" b="188"/>
          <a:stretch/>
        </p:blipFill>
        <p:spPr>
          <a:xfrm>
            <a:off x="1150928" y="1574358"/>
            <a:ext cx="4565447" cy="2846567"/>
          </a:xfrm>
          <a:prstGeom prst="rect">
            <a:avLst/>
          </a:prstGeom>
        </p:spPr>
      </p:pic>
      <p:sp>
        <p:nvSpPr>
          <p:cNvPr id="3" name="Title 2">
            <a:extLst>
              <a:ext uri="{FF2B5EF4-FFF2-40B4-BE49-F238E27FC236}">
                <a16:creationId xmlns:a16="http://schemas.microsoft.com/office/drawing/2014/main" id="{4A467C99-3D22-1146-AEBB-ACC5900F2A38}"/>
              </a:ext>
            </a:extLst>
          </p:cNvPr>
          <p:cNvSpPr>
            <a:spLocks noGrp="1"/>
          </p:cNvSpPr>
          <p:nvPr>
            <p:ph type="title"/>
          </p:nvPr>
        </p:nvSpPr>
        <p:spPr>
          <a:xfrm>
            <a:off x="342900" y="282179"/>
            <a:ext cx="6087328" cy="647461"/>
          </a:xfrm>
        </p:spPr>
        <p:txBody>
          <a:bodyPr lIns="91440" tIns="45720" rIns="91440" bIns="45720" anchor="t"/>
          <a:lstStyle/>
          <a:p>
            <a:pPr algn="ctr"/>
            <a:r>
              <a:rPr lang="en-US" sz="2800">
                <a:latin typeface="Arial"/>
                <a:cs typeface="Arial"/>
              </a:rPr>
              <a:t>Virtual Community Office Hours</a:t>
            </a:r>
            <a:endParaRPr lang="en-US"/>
          </a:p>
        </p:txBody>
      </p:sp>
    </p:spTree>
    <p:extLst>
      <p:ext uri="{BB962C8B-B14F-4D97-AF65-F5344CB8AC3E}">
        <p14:creationId xmlns:p14="http://schemas.microsoft.com/office/powerpoint/2010/main" val="801130821"/>
      </p:ext>
    </p:extLst>
  </p:cSld>
  <p:clrMapOvr>
    <a:masterClrMapping/>
  </p:clrMapOvr>
  <mc:AlternateContent xmlns:mc="http://schemas.openxmlformats.org/markup-compatibility/2006" xmlns:p14="http://schemas.microsoft.com/office/powerpoint/2010/main">
    <mc:Choice Requires="p14">
      <p:transition spd="med" p14:dur="700" advClick="0" advTm="3000">
        <p:fade/>
      </p:transition>
    </mc:Choice>
    <mc:Fallback xmlns="">
      <p:transition spd="med" advClick="0" advTm="3000">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E3499857-1CEC-418D-B325-99D1C03E7C67}"/>
              </a:ext>
            </a:extLst>
          </p:cNvPr>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7" name="Title 6">
            <a:extLst>
              <a:ext uri="{FF2B5EF4-FFF2-40B4-BE49-F238E27FC236}">
                <a16:creationId xmlns:a16="http://schemas.microsoft.com/office/drawing/2014/main" id="{F2921517-0CFA-9B44-AC5A-C443393917AC}"/>
              </a:ext>
            </a:extLst>
          </p:cNvPr>
          <p:cNvSpPr>
            <a:spLocks noGrp="1"/>
          </p:cNvSpPr>
          <p:nvPr>
            <p:ph type="title"/>
          </p:nvPr>
        </p:nvSpPr>
        <p:spPr>
          <a:xfrm>
            <a:off x="342900" y="305148"/>
            <a:ext cx="6172200" cy="432519"/>
          </a:xfrm>
        </p:spPr>
        <p:txBody>
          <a:bodyPr lIns="91440" tIns="45720" rIns="91440" bIns="45720" anchor="t"/>
          <a:lstStyle/>
          <a:p>
            <a:pPr algn="ctr"/>
            <a:r>
              <a:rPr lang="en-US" sz="2000" dirty="0">
                <a:latin typeface="Arial"/>
                <a:cs typeface="Arial"/>
              </a:rPr>
              <a:t>Spring 2022 Virtual Community Meetings</a:t>
            </a:r>
          </a:p>
        </p:txBody>
      </p:sp>
      <p:pic>
        <p:nvPicPr>
          <p:cNvPr id="6" name="Picture 5" descr="A person in front of a screen&#10;&#10;Description automatically generated with low confidence">
            <a:extLst>
              <a:ext uri="{FF2B5EF4-FFF2-40B4-BE49-F238E27FC236}">
                <a16:creationId xmlns:a16="http://schemas.microsoft.com/office/drawing/2014/main" id="{14936F75-F33E-435D-87BD-405C4044A18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1251" y="710553"/>
            <a:ext cx="5613290" cy="3592506"/>
          </a:xfrm>
          <a:prstGeom prst="rect">
            <a:avLst/>
          </a:prstGeom>
        </p:spPr>
      </p:pic>
      <p:sp>
        <p:nvSpPr>
          <p:cNvPr id="5" name="TextBox 4">
            <a:extLst>
              <a:ext uri="{FF2B5EF4-FFF2-40B4-BE49-F238E27FC236}">
                <a16:creationId xmlns:a16="http://schemas.microsoft.com/office/drawing/2014/main" id="{78C71912-7875-4745-9843-19087DD51C62}"/>
              </a:ext>
            </a:extLst>
          </p:cNvPr>
          <p:cNvSpPr txBox="1"/>
          <p:nvPr/>
        </p:nvSpPr>
        <p:spPr>
          <a:xfrm>
            <a:off x="644303" y="4303059"/>
            <a:ext cx="5600130" cy="369332"/>
          </a:xfrm>
          <a:prstGeom prst="rect">
            <a:avLst/>
          </a:prstGeom>
          <a:noFill/>
        </p:spPr>
        <p:txBody>
          <a:bodyPr wrap="square" lIns="91440" tIns="45720" rIns="91440" bIns="45720" anchor="t">
            <a:spAutoFit/>
          </a:bodyPr>
          <a:lstStyle/>
          <a:p>
            <a:pPr algn="ctr"/>
            <a:r>
              <a:rPr lang="en-US" sz="1800" b="0" i="0" dirty="0">
                <a:solidFill>
                  <a:schemeClr val="tx2">
                    <a:lumMod val="75000"/>
                  </a:schemeClr>
                </a:solidFill>
                <a:effectLst/>
                <a:latin typeface="+mj-lt"/>
              </a:rPr>
              <a:t>HCDD’s </a:t>
            </a:r>
            <a:r>
              <a:rPr lang="en-US" dirty="0">
                <a:solidFill>
                  <a:schemeClr val="tx2">
                    <a:lumMod val="75000"/>
                  </a:schemeClr>
                </a:solidFill>
                <a:latin typeface="+mj-lt"/>
              </a:rPr>
              <a:t>Kimmy</a:t>
            </a:r>
            <a:r>
              <a:rPr lang="en-US" sz="1800" b="0" i="0" dirty="0">
                <a:solidFill>
                  <a:schemeClr val="tx2">
                    <a:lumMod val="75000"/>
                  </a:schemeClr>
                </a:solidFill>
                <a:effectLst/>
                <a:latin typeface="+mj-lt"/>
              </a:rPr>
              <a:t> Johnson </a:t>
            </a:r>
            <a:r>
              <a:rPr lang="en-US" dirty="0">
                <a:solidFill>
                  <a:schemeClr val="tx2">
                    <a:lumMod val="75000"/>
                  </a:schemeClr>
                </a:solidFill>
                <a:latin typeface="+mj-lt"/>
              </a:rPr>
              <a:t>welcomes you!</a:t>
            </a:r>
            <a:endParaRPr lang="en-US" dirty="0">
              <a:solidFill>
                <a:schemeClr val="tx2">
                  <a:lumMod val="75000"/>
                </a:schemeClr>
              </a:solidFill>
            </a:endParaRPr>
          </a:p>
        </p:txBody>
      </p:sp>
    </p:spTree>
    <p:extLst>
      <p:ext uri="{BB962C8B-B14F-4D97-AF65-F5344CB8AC3E}">
        <p14:creationId xmlns:p14="http://schemas.microsoft.com/office/powerpoint/2010/main" val="11757883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E3499857-1CEC-418D-B325-99D1C03E7C67}"/>
              </a:ext>
            </a:extLst>
          </p:cNvPr>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7" name="Title 6">
            <a:extLst>
              <a:ext uri="{FF2B5EF4-FFF2-40B4-BE49-F238E27FC236}">
                <a16:creationId xmlns:a16="http://schemas.microsoft.com/office/drawing/2014/main" id="{F2921517-0CFA-9B44-AC5A-C443393917AC}"/>
              </a:ext>
            </a:extLst>
          </p:cNvPr>
          <p:cNvSpPr>
            <a:spLocks noGrp="1"/>
          </p:cNvSpPr>
          <p:nvPr>
            <p:ph type="title"/>
          </p:nvPr>
        </p:nvSpPr>
        <p:spPr>
          <a:xfrm>
            <a:off x="342900" y="305148"/>
            <a:ext cx="6172200" cy="432519"/>
          </a:xfrm>
        </p:spPr>
        <p:txBody>
          <a:bodyPr lIns="91440" tIns="45720" rIns="91440" bIns="45720" anchor="t"/>
          <a:lstStyle/>
          <a:p>
            <a:pPr algn="ctr"/>
            <a:r>
              <a:rPr lang="en-US" sz="2000" dirty="0">
                <a:latin typeface="Arial"/>
                <a:cs typeface="Arial"/>
              </a:rPr>
              <a:t>Spring 2022 Virtual Community Meetings</a:t>
            </a:r>
          </a:p>
        </p:txBody>
      </p:sp>
      <p:sp>
        <p:nvSpPr>
          <p:cNvPr id="9" name="TextBox 8">
            <a:extLst>
              <a:ext uri="{FF2B5EF4-FFF2-40B4-BE49-F238E27FC236}">
                <a16:creationId xmlns:a16="http://schemas.microsoft.com/office/drawing/2014/main" id="{3DED46AE-8BFE-49E3-B5F8-65AF13A2948F}"/>
              </a:ext>
            </a:extLst>
          </p:cNvPr>
          <p:cNvSpPr txBox="1"/>
          <p:nvPr/>
        </p:nvSpPr>
        <p:spPr>
          <a:xfrm>
            <a:off x="537882" y="939177"/>
            <a:ext cx="5763025" cy="3108543"/>
          </a:xfrm>
          <a:prstGeom prst="rect">
            <a:avLst/>
          </a:prstGeom>
          <a:noFill/>
        </p:spPr>
        <p:txBody>
          <a:bodyPr wrap="square">
            <a:spAutoFit/>
          </a:bodyPr>
          <a:lstStyle/>
          <a:p>
            <a:pPr algn="just"/>
            <a:r>
              <a:rPr lang="en-US" sz="2000" b="0" i="0" dirty="0">
                <a:solidFill>
                  <a:schemeClr val="tx2">
                    <a:lumMod val="75000"/>
                  </a:schemeClr>
                </a:solidFill>
                <a:effectLst/>
                <a:latin typeface="+mj-lt"/>
              </a:rPr>
              <a:t>HCDD receives about $45 million in federal grants </a:t>
            </a:r>
            <a:r>
              <a:rPr lang="en-US" sz="2000" dirty="0">
                <a:solidFill>
                  <a:schemeClr val="tx2">
                    <a:lumMod val="75000"/>
                  </a:schemeClr>
                </a:solidFill>
                <a:latin typeface="+mj-lt"/>
              </a:rPr>
              <a:t>annually </a:t>
            </a:r>
            <a:r>
              <a:rPr lang="en-US" sz="2000" b="0" i="0" dirty="0">
                <a:solidFill>
                  <a:schemeClr val="tx2">
                    <a:lumMod val="75000"/>
                  </a:schemeClr>
                </a:solidFill>
                <a:effectLst/>
                <a:latin typeface="+mj-lt"/>
              </a:rPr>
              <a:t>to assist families through:</a:t>
            </a:r>
          </a:p>
          <a:p>
            <a:endParaRPr lang="en-US" sz="800" b="0" i="0" dirty="0">
              <a:solidFill>
                <a:schemeClr val="tx2">
                  <a:lumMod val="75000"/>
                </a:schemeClr>
              </a:solidFill>
              <a:effectLst/>
              <a:latin typeface="+mj-lt"/>
            </a:endParaRPr>
          </a:p>
          <a:p>
            <a:pPr marL="342900" indent="-342900">
              <a:buFont typeface="Arial" panose="020B0604020202020204" pitchFamily="34" charset="0"/>
              <a:buChar char="•"/>
            </a:pPr>
            <a:r>
              <a:rPr lang="en-US" sz="2000" b="0" i="0" dirty="0">
                <a:solidFill>
                  <a:schemeClr val="tx2">
                    <a:lumMod val="75000"/>
                  </a:schemeClr>
                </a:solidFill>
                <a:effectLst/>
                <a:latin typeface="+mj-lt"/>
              </a:rPr>
              <a:t>Public improvements and infrastructure</a:t>
            </a:r>
          </a:p>
          <a:p>
            <a:pPr marL="342900" indent="-342900">
              <a:buFont typeface="Arial" panose="020B0604020202020204" pitchFamily="34" charset="0"/>
              <a:buChar char="•"/>
            </a:pPr>
            <a:r>
              <a:rPr lang="en-US" sz="2000" b="0" i="0" dirty="0">
                <a:solidFill>
                  <a:schemeClr val="tx2">
                    <a:lumMod val="75000"/>
                  </a:schemeClr>
                </a:solidFill>
                <a:effectLst/>
                <a:latin typeface="+mj-lt"/>
              </a:rPr>
              <a:t>Economic </a:t>
            </a:r>
            <a:r>
              <a:rPr lang="en-US" sz="2000" dirty="0">
                <a:solidFill>
                  <a:schemeClr val="tx2">
                    <a:lumMod val="75000"/>
                  </a:schemeClr>
                </a:solidFill>
                <a:latin typeface="+mj-lt"/>
              </a:rPr>
              <a:t>development</a:t>
            </a:r>
          </a:p>
          <a:p>
            <a:pPr marL="342900" indent="-342900">
              <a:buFont typeface="Arial" panose="020B0604020202020204" pitchFamily="34" charset="0"/>
              <a:buChar char="•"/>
            </a:pPr>
            <a:r>
              <a:rPr lang="en-US" sz="2000" dirty="0">
                <a:solidFill>
                  <a:schemeClr val="tx2">
                    <a:lumMod val="75000"/>
                  </a:schemeClr>
                </a:solidFill>
                <a:latin typeface="+mj-lt"/>
              </a:rPr>
              <a:t>Supportive services</a:t>
            </a:r>
          </a:p>
          <a:p>
            <a:pPr marL="342900" indent="-342900">
              <a:buFont typeface="Arial" panose="020B0604020202020204" pitchFamily="34" charset="0"/>
              <a:buChar char="•"/>
            </a:pPr>
            <a:r>
              <a:rPr lang="en-US" sz="2000" dirty="0">
                <a:solidFill>
                  <a:schemeClr val="tx2">
                    <a:lumMod val="75000"/>
                  </a:schemeClr>
                </a:solidFill>
                <a:latin typeface="+mj-lt"/>
              </a:rPr>
              <a:t>Affordable homes</a:t>
            </a:r>
            <a:endParaRPr lang="en-US" sz="2000" b="0" i="0" dirty="0">
              <a:solidFill>
                <a:schemeClr val="tx2">
                  <a:lumMod val="75000"/>
                </a:schemeClr>
              </a:solidFill>
              <a:effectLst/>
              <a:latin typeface="+mj-lt"/>
            </a:endParaRPr>
          </a:p>
          <a:p>
            <a:pPr marL="342900" indent="-342900" algn="just">
              <a:buFont typeface="Arial" panose="020B0604020202020204" pitchFamily="34" charset="0"/>
              <a:buChar char="•"/>
            </a:pPr>
            <a:endParaRPr lang="en-US" sz="800" dirty="0">
              <a:solidFill>
                <a:schemeClr val="tx2">
                  <a:lumMod val="75000"/>
                </a:schemeClr>
              </a:solidFill>
              <a:latin typeface="+mj-lt"/>
            </a:endParaRPr>
          </a:p>
          <a:p>
            <a:pPr algn="just"/>
            <a:r>
              <a:rPr lang="en-US" sz="2000" dirty="0">
                <a:solidFill>
                  <a:schemeClr val="tx2">
                    <a:lumMod val="75000"/>
                  </a:schemeClr>
                </a:solidFill>
                <a:latin typeface="+mj-lt"/>
              </a:rPr>
              <a:t>Public Hearings </a:t>
            </a:r>
            <a:r>
              <a:rPr lang="en-US" sz="2000" b="0" i="0" dirty="0">
                <a:solidFill>
                  <a:schemeClr val="tx2">
                    <a:lumMod val="75000"/>
                  </a:schemeClr>
                </a:solidFill>
                <a:effectLst/>
                <a:latin typeface="+mj-lt"/>
              </a:rPr>
              <a:t>enable the community to provide input as to what projects get funded for the upcoming program year.</a:t>
            </a:r>
            <a:endParaRPr lang="en-US" sz="2000" dirty="0">
              <a:solidFill>
                <a:schemeClr val="tx2">
                  <a:lumMod val="75000"/>
                </a:schemeClr>
              </a:solidFill>
              <a:latin typeface="+mj-lt"/>
            </a:endParaRPr>
          </a:p>
        </p:txBody>
      </p:sp>
    </p:spTree>
    <p:extLst>
      <p:ext uri="{BB962C8B-B14F-4D97-AF65-F5344CB8AC3E}">
        <p14:creationId xmlns:p14="http://schemas.microsoft.com/office/powerpoint/2010/main" val="15691191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E3499857-1CEC-418D-B325-99D1C03E7C67}"/>
              </a:ext>
            </a:extLst>
          </p:cNvPr>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7" name="Title 6">
            <a:extLst>
              <a:ext uri="{FF2B5EF4-FFF2-40B4-BE49-F238E27FC236}">
                <a16:creationId xmlns:a16="http://schemas.microsoft.com/office/drawing/2014/main" id="{F2921517-0CFA-9B44-AC5A-C443393917AC}"/>
              </a:ext>
            </a:extLst>
          </p:cNvPr>
          <p:cNvSpPr>
            <a:spLocks noGrp="1"/>
          </p:cNvSpPr>
          <p:nvPr>
            <p:ph type="title"/>
          </p:nvPr>
        </p:nvSpPr>
        <p:spPr>
          <a:xfrm>
            <a:off x="342900" y="253574"/>
            <a:ext cx="6172200" cy="445674"/>
          </a:xfrm>
        </p:spPr>
        <p:txBody>
          <a:bodyPr lIns="91440" tIns="45720" rIns="91440" bIns="45720" anchor="t"/>
          <a:lstStyle/>
          <a:p>
            <a:pPr algn="ctr"/>
            <a:r>
              <a:rPr lang="en-US" sz="2000" dirty="0">
                <a:latin typeface="Arial"/>
                <a:cs typeface="Arial"/>
              </a:rPr>
              <a:t>Spring 2022 Virtual Community Meetings</a:t>
            </a:r>
          </a:p>
        </p:txBody>
      </p:sp>
      <p:pic>
        <p:nvPicPr>
          <p:cNvPr id="9" name="Picture 8" descr="A picture containing person, indoor&#10;&#10;Description automatically generated">
            <a:extLst>
              <a:ext uri="{FF2B5EF4-FFF2-40B4-BE49-F238E27FC236}">
                <a16:creationId xmlns:a16="http://schemas.microsoft.com/office/drawing/2014/main" id="{25DD535F-191C-4F1F-B9C6-1BB66A6635DA}"/>
              </a:ext>
            </a:extLst>
          </p:cNvPr>
          <p:cNvPicPr>
            <a:picLocks noChangeAspect="1"/>
          </p:cNvPicPr>
          <p:nvPr/>
        </p:nvPicPr>
        <p:blipFill rotWithShape="1">
          <a:blip r:embed="rId2">
            <a:extLst>
              <a:ext uri="{28A0092B-C50C-407E-A947-70E740481C1C}">
                <a14:useLocalDpi xmlns:a14="http://schemas.microsoft.com/office/drawing/2010/main" val="0"/>
              </a:ext>
            </a:extLst>
          </a:blip>
          <a:srcRect t="6165"/>
          <a:stretch/>
        </p:blipFill>
        <p:spPr>
          <a:xfrm>
            <a:off x="641616" y="714616"/>
            <a:ext cx="5605503" cy="3501134"/>
          </a:xfrm>
          <a:prstGeom prst="rect">
            <a:avLst/>
          </a:prstGeom>
        </p:spPr>
      </p:pic>
      <p:sp>
        <p:nvSpPr>
          <p:cNvPr id="6" name="TextBox 5">
            <a:extLst>
              <a:ext uri="{FF2B5EF4-FFF2-40B4-BE49-F238E27FC236}">
                <a16:creationId xmlns:a16="http://schemas.microsoft.com/office/drawing/2014/main" id="{B623358E-50C1-4998-8848-B24BD4C14ED9}"/>
              </a:ext>
            </a:extLst>
          </p:cNvPr>
          <p:cNvSpPr txBox="1"/>
          <p:nvPr/>
        </p:nvSpPr>
        <p:spPr>
          <a:xfrm>
            <a:off x="476410" y="4237487"/>
            <a:ext cx="5984902" cy="369332"/>
          </a:xfrm>
          <a:prstGeom prst="rect">
            <a:avLst/>
          </a:prstGeom>
          <a:noFill/>
        </p:spPr>
        <p:txBody>
          <a:bodyPr wrap="square">
            <a:spAutoFit/>
          </a:bodyPr>
          <a:lstStyle/>
          <a:p>
            <a:pPr algn="ctr"/>
            <a:r>
              <a:rPr lang="en-US" sz="1800" b="0" i="0" dirty="0">
                <a:solidFill>
                  <a:schemeClr val="tx2">
                    <a:lumMod val="75000"/>
                  </a:schemeClr>
                </a:solidFill>
                <a:effectLst/>
                <a:latin typeface="+mj-lt"/>
              </a:rPr>
              <a:t>HCDD’s Kristin Robinson interacts with virtual attendees.</a:t>
            </a:r>
            <a:endParaRPr lang="en-US" dirty="0"/>
          </a:p>
        </p:txBody>
      </p:sp>
    </p:spTree>
    <p:extLst>
      <p:ext uri="{BB962C8B-B14F-4D97-AF65-F5344CB8AC3E}">
        <p14:creationId xmlns:p14="http://schemas.microsoft.com/office/powerpoint/2010/main" val="10729491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E3499857-1CEC-418D-B325-99D1C03E7C67}"/>
              </a:ext>
            </a:extLst>
          </p:cNvPr>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7" name="Title 6">
            <a:extLst>
              <a:ext uri="{FF2B5EF4-FFF2-40B4-BE49-F238E27FC236}">
                <a16:creationId xmlns:a16="http://schemas.microsoft.com/office/drawing/2014/main" id="{F2921517-0CFA-9B44-AC5A-C443393917AC}"/>
              </a:ext>
            </a:extLst>
          </p:cNvPr>
          <p:cNvSpPr>
            <a:spLocks noGrp="1"/>
          </p:cNvSpPr>
          <p:nvPr>
            <p:ph type="title"/>
          </p:nvPr>
        </p:nvSpPr>
        <p:spPr>
          <a:xfrm>
            <a:off x="342900" y="305148"/>
            <a:ext cx="6172200" cy="432519"/>
          </a:xfrm>
        </p:spPr>
        <p:txBody>
          <a:bodyPr lIns="91440" tIns="45720" rIns="91440" bIns="45720" anchor="t"/>
          <a:lstStyle/>
          <a:p>
            <a:pPr algn="ctr"/>
            <a:r>
              <a:rPr lang="en-US" sz="2000" dirty="0">
                <a:latin typeface="Arial"/>
                <a:cs typeface="Arial"/>
              </a:rPr>
              <a:t>Spring 2022 Virtual Community Meetings</a:t>
            </a:r>
          </a:p>
        </p:txBody>
      </p:sp>
      <p:pic>
        <p:nvPicPr>
          <p:cNvPr id="4" name="Picture 3" descr="A person using a computer&#10;&#10;Description automatically generated with low confidence">
            <a:extLst>
              <a:ext uri="{FF2B5EF4-FFF2-40B4-BE49-F238E27FC236}">
                <a16:creationId xmlns:a16="http://schemas.microsoft.com/office/drawing/2014/main" id="{3ACF47A4-7F98-4CFD-B355-6A2C51E06834}"/>
              </a:ext>
            </a:extLst>
          </p:cNvPr>
          <p:cNvPicPr>
            <a:picLocks noChangeAspect="1"/>
          </p:cNvPicPr>
          <p:nvPr/>
        </p:nvPicPr>
        <p:blipFill rotWithShape="1">
          <a:blip r:embed="rId2">
            <a:extLst>
              <a:ext uri="{28A0092B-C50C-407E-A947-70E740481C1C}">
                <a14:useLocalDpi xmlns:a14="http://schemas.microsoft.com/office/drawing/2010/main" val="0"/>
              </a:ext>
            </a:extLst>
          </a:blip>
          <a:srcRect t="8245"/>
          <a:stretch/>
        </p:blipFill>
        <p:spPr>
          <a:xfrm>
            <a:off x="678116" y="706933"/>
            <a:ext cx="5547872" cy="3401217"/>
          </a:xfrm>
          <a:prstGeom prst="rect">
            <a:avLst/>
          </a:prstGeom>
        </p:spPr>
      </p:pic>
      <p:sp>
        <p:nvSpPr>
          <p:cNvPr id="5" name="TextBox 4">
            <a:extLst>
              <a:ext uri="{FF2B5EF4-FFF2-40B4-BE49-F238E27FC236}">
                <a16:creationId xmlns:a16="http://schemas.microsoft.com/office/drawing/2014/main" id="{5DE31CDB-441D-459E-8BE4-E08229E57FF4}"/>
              </a:ext>
            </a:extLst>
          </p:cNvPr>
          <p:cNvSpPr txBox="1"/>
          <p:nvPr/>
        </p:nvSpPr>
        <p:spPr>
          <a:xfrm>
            <a:off x="706930" y="4137595"/>
            <a:ext cx="5442217" cy="646331"/>
          </a:xfrm>
          <a:prstGeom prst="rect">
            <a:avLst/>
          </a:prstGeom>
          <a:noFill/>
        </p:spPr>
        <p:txBody>
          <a:bodyPr wrap="square">
            <a:spAutoFit/>
          </a:bodyPr>
          <a:lstStyle/>
          <a:p>
            <a:pPr algn="ctr"/>
            <a:r>
              <a:rPr lang="en-US" sz="1800" b="0" i="0" dirty="0">
                <a:solidFill>
                  <a:schemeClr val="tx2">
                    <a:lumMod val="75000"/>
                  </a:schemeClr>
                </a:solidFill>
                <a:effectLst/>
                <a:latin typeface="+mj-lt"/>
              </a:rPr>
              <a:t>HCDD’s Mary Itz and Jessica Caraway help facilitate the discussion.</a:t>
            </a:r>
            <a:endParaRPr lang="en-US" dirty="0"/>
          </a:p>
        </p:txBody>
      </p:sp>
    </p:spTree>
    <p:extLst>
      <p:ext uri="{BB962C8B-B14F-4D97-AF65-F5344CB8AC3E}">
        <p14:creationId xmlns:p14="http://schemas.microsoft.com/office/powerpoint/2010/main" val="1364900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E3499857-1CEC-418D-B325-99D1C03E7C67}"/>
              </a:ext>
            </a:extLst>
          </p:cNvPr>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9" name="Title 6">
            <a:extLst>
              <a:ext uri="{FF2B5EF4-FFF2-40B4-BE49-F238E27FC236}">
                <a16:creationId xmlns:a16="http://schemas.microsoft.com/office/drawing/2014/main" id="{E185E7E3-30DA-4CD6-AD5F-8559E81BEF7D}"/>
              </a:ext>
            </a:extLst>
          </p:cNvPr>
          <p:cNvSpPr>
            <a:spLocks noGrp="1"/>
          </p:cNvSpPr>
          <p:nvPr>
            <p:ph type="title"/>
          </p:nvPr>
        </p:nvSpPr>
        <p:spPr>
          <a:xfrm>
            <a:off x="622235" y="238205"/>
            <a:ext cx="5552326" cy="706931"/>
          </a:xfrm>
          <a:ln>
            <a:solidFill>
              <a:schemeClr val="accent1"/>
            </a:solidFill>
          </a:ln>
        </p:spPr>
        <p:txBody>
          <a:bodyPr lIns="91440" tIns="45720" rIns="91440" bIns="45720" anchor="t"/>
          <a:lstStyle/>
          <a:p>
            <a:pPr algn="ctr"/>
            <a:r>
              <a:rPr lang="en-US" sz="2400" dirty="0">
                <a:latin typeface="Arial"/>
                <a:cs typeface="Arial"/>
              </a:rPr>
              <a:t>Stella Link</a:t>
            </a:r>
            <a:br>
              <a:rPr lang="en-US" sz="2400" dirty="0">
                <a:latin typeface="Arial"/>
                <a:cs typeface="Arial"/>
              </a:rPr>
            </a:br>
            <a:r>
              <a:rPr lang="en-US" sz="2000" dirty="0">
                <a:latin typeface="Arial"/>
                <a:cs typeface="Arial"/>
              </a:rPr>
              <a:t>May 5, 2022 (District K)</a:t>
            </a:r>
            <a:br>
              <a:rPr lang="en-US" sz="2000" dirty="0">
                <a:latin typeface="Arial"/>
                <a:cs typeface="Arial"/>
              </a:rPr>
            </a:br>
            <a:endParaRPr lang="en-US" sz="2000" dirty="0">
              <a:latin typeface="Arial"/>
              <a:cs typeface="Arial"/>
            </a:endParaRPr>
          </a:p>
        </p:txBody>
      </p:sp>
      <p:pic>
        <p:nvPicPr>
          <p:cNvPr id="13" name="Picture 12" descr="A sign in the grass&#10;&#10;Description automatically generated with medium confidence">
            <a:extLst>
              <a:ext uri="{FF2B5EF4-FFF2-40B4-BE49-F238E27FC236}">
                <a16:creationId xmlns:a16="http://schemas.microsoft.com/office/drawing/2014/main" id="{3F7D5F16-58D7-427B-AC1E-DE347EC51D85}"/>
              </a:ext>
            </a:extLst>
          </p:cNvPr>
          <p:cNvPicPr>
            <a:picLocks noChangeAspect="1"/>
          </p:cNvPicPr>
          <p:nvPr/>
        </p:nvPicPr>
        <p:blipFill rotWithShape="1">
          <a:blip r:embed="rId2">
            <a:extLst>
              <a:ext uri="{28A0092B-C50C-407E-A947-70E740481C1C}">
                <a14:useLocalDpi xmlns:a14="http://schemas.microsoft.com/office/drawing/2010/main" val="0"/>
              </a:ext>
            </a:extLst>
          </a:blip>
          <a:srcRect l="5836" r="7023" b="29630"/>
          <a:stretch/>
        </p:blipFill>
        <p:spPr>
          <a:xfrm>
            <a:off x="622293" y="994493"/>
            <a:ext cx="5549270" cy="2986905"/>
          </a:xfrm>
          <a:prstGeom prst="rect">
            <a:avLst/>
          </a:prstGeom>
        </p:spPr>
      </p:pic>
      <p:sp>
        <p:nvSpPr>
          <p:cNvPr id="2" name="TextBox 1">
            <a:extLst>
              <a:ext uri="{FF2B5EF4-FFF2-40B4-BE49-F238E27FC236}">
                <a16:creationId xmlns:a16="http://schemas.microsoft.com/office/drawing/2014/main" id="{A62F9730-C4BB-0327-4CF5-B56ADF24C28C}"/>
              </a:ext>
            </a:extLst>
          </p:cNvPr>
          <p:cNvSpPr txBox="1"/>
          <p:nvPr/>
        </p:nvSpPr>
        <p:spPr>
          <a:xfrm>
            <a:off x="498765" y="3983107"/>
            <a:ext cx="5819811"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dirty="0">
                <a:solidFill>
                  <a:srgbClr val="004368"/>
                </a:solidFill>
                <a:latin typeface="Arial"/>
              </a:rPr>
              <a:t>This 10-acre master-planned development will be located at the southwest corner of Stella Link Road and South </a:t>
            </a:r>
            <a:r>
              <a:rPr lang="en-US" sz="1400" dirty="0" err="1">
                <a:solidFill>
                  <a:srgbClr val="004368"/>
                </a:solidFill>
                <a:latin typeface="Arial"/>
              </a:rPr>
              <a:t>Braeswood</a:t>
            </a:r>
            <a:r>
              <a:rPr lang="en-US" sz="1400" dirty="0">
                <a:solidFill>
                  <a:srgbClr val="004368"/>
                </a:solidFill>
                <a:latin typeface="Arial"/>
              </a:rPr>
              <a:t> Blvd. </a:t>
            </a:r>
            <a:endParaRPr lang="en-US" sz="1400">
              <a:solidFill>
                <a:srgbClr val="004368"/>
              </a:solidFill>
              <a:latin typeface="Arial"/>
              <a:cs typeface="Arial"/>
            </a:endParaRPr>
          </a:p>
        </p:txBody>
      </p:sp>
    </p:spTree>
    <p:extLst>
      <p:ext uri="{BB962C8B-B14F-4D97-AF65-F5344CB8AC3E}">
        <p14:creationId xmlns:p14="http://schemas.microsoft.com/office/powerpoint/2010/main" val="40881500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E3499857-1CEC-418D-B325-99D1C03E7C67}"/>
              </a:ext>
            </a:extLst>
          </p:cNvPr>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855AD607-5A28-2282-93BB-897B6369A247}"/>
              </a:ext>
            </a:extLst>
          </p:cNvPr>
          <p:cNvSpPr txBox="1"/>
          <p:nvPr/>
        </p:nvSpPr>
        <p:spPr>
          <a:xfrm>
            <a:off x="622234" y="1503012"/>
            <a:ext cx="5552327" cy="249299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en-US" sz="2000" dirty="0">
                <a:solidFill>
                  <a:schemeClr val="tx2">
                    <a:lumMod val="75000"/>
                  </a:schemeClr>
                </a:solidFill>
                <a:latin typeface="Arial"/>
                <a:cs typeface="Arial"/>
              </a:rPr>
              <a:t>The first phase of the Stella Link development will include </a:t>
            </a:r>
            <a:r>
              <a:rPr lang="en-US" sz="2000" dirty="0">
                <a:solidFill>
                  <a:schemeClr val="tx2">
                    <a:lumMod val="75000"/>
                  </a:schemeClr>
                </a:solidFill>
                <a:latin typeface="Arial"/>
                <a:ea typeface="+mn-lt"/>
                <a:cs typeface="+mn-lt"/>
              </a:rPr>
              <a:t>a 310-unit apartment property. </a:t>
            </a:r>
            <a:r>
              <a:rPr lang="en-US" sz="2000" dirty="0">
                <a:solidFill>
                  <a:schemeClr val="tx2">
                    <a:lumMod val="75000"/>
                  </a:schemeClr>
                </a:solidFill>
                <a:latin typeface="Arial"/>
                <a:cs typeface="Arial"/>
              </a:rPr>
              <a:t> </a:t>
            </a:r>
          </a:p>
          <a:p>
            <a:pPr algn="just"/>
            <a:endParaRPr lang="en-US" sz="800" dirty="0">
              <a:solidFill>
                <a:schemeClr val="tx2">
                  <a:lumMod val="75000"/>
                </a:schemeClr>
              </a:solidFill>
              <a:latin typeface="Arial"/>
              <a:cs typeface="Arial"/>
            </a:endParaRPr>
          </a:p>
          <a:p>
            <a:pPr algn="just"/>
            <a:r>
              <a:rPr lang="en-US" sz="2000" dirty="0">
                <a:solidFill>
                  <a:schemeClr val="tx2">
                    <a:lumMod val="75000"/>
                  </a:schemeClr>
                </a:solidFill>
                <a:latin typeface="Arial"/>
                <a:cs typeface="Arial"/>
              </a:rPr>
              <a:t>The second phase will include approximately 25,000 square-feet of dining and retail space through several buildings.  </a:t>
            </a:r>
          </a:p>
          <a:p>
            <a:pPr algn="just"/>
            <a:endParaRPr lang="en-US" sz="800" dirty="0">
              <a:solidFill>
                <a:schemeClr val="tx2">
                  <a:lumMod val="75000"/>
                </a:schemeClr>
              </a:solidFill>
              <a:latin typeface="Arial"/>
              <a:cs typeface="Arial"/>
            </a:endParaRPr>
          </a:p>
          <a:p>
            <a:pPr algn="just"/>
            <a:r>
              <a:rPr lang="en-US" sz="2000" dirty="0">
                <a:solidFill>
                  <a:schemeClr val="tx2">
                    <a:lumMod val="75000"/>
                  </a:schemeClr>
                </a:solidFill>
                <a:latin typeface="Arial"/>
                <a:cs typeface="Arial"/>
              </a:rPr>
              <a:t>The third phase will include another 350 apartment units.</a:t>
            </a:r>
          </a:p>
        </p:txBody>
      </p:sp>
      <p:sp>
        <p:nvSpPr>
          <p:cNvPr id="6" name="Title 6">
            <a:extLst>
              <a:ext uri="{FF2B5EF4-FFF2-40B4-BE49-F238E27FC236}">
                <a16:creationId xmlns:a16="http://schemas.microsoft.com/office/drawing/2014/main" id="{3631B64A-66A8-2843-FA00-5329D96B97C8}"/>
              </a:ext>
            </a:extLst>
          </p:cNvPr>
          <p:cNvSpPr>
            <a:spLocks noGrp="1"/>
          </p:cNvSpPr>
          <p:nvPr>
            <p:ph type="title"/>
          </p:nvPr>
        </p:nvSpPr>
        <p:spPr>
          <a:xfrm>
            <a:off x="622235" y="238205"/>
            <a:ext cx="5552326" cy="706931"/>
          </a:xfrm>
          <a:ln>
            <a:solidFill>
              <a:schemeClr val="accent1"/>
            </a:solidFill>
          </a:ln>
        </p:spPr>
        <p:txBody>
          <a:bodyPr lIns="91440" tIns="45720" rIns="91440" bIns="45720" anchor="t"/>
          <a:lstStyle/>
          <a:p>
            <a:pPr algn="ctr"/>
            <a:r>
              <a:rPr lang="en-US" sz="2400" dirty="0">
                <a:latin typeface="Arial"/>
                <a:cs typeface="Arial"/>
              </a:rPr>
              <a:t>Stella Link Public Hearings</a:t>
            </a:r>
            <a:br>
              <a:rPr lang="en-US" sz="2400" dirty="0">
                <a:latin typeface="Arial"/>
                <a:cs typeface="Arial"/>
              </a:rPr>
            </a:br>
            <a:r>
              <a:rPr lang="en-US" sz="2000" dirty="0">
                <a:latin typeface="Arial"/>
                <a:cs typeface="Arial"/>
              </a:rPr>
              <a:t>May 5, 2022 (District K)</a:t>
            </a:r>
            <a:br>
              <a:rPr lang="en-US" sz="2000" dirty="0">
                <a:latin typeface="Arial"/>
                <a:cs typeface="Arial"/>
              </a:rPr>
            </a:br>
            <a:endParaRPr lang="en-US" sz="2000" dirty="0">
              <a:latin typeface="Arial"/>
              <a:cs typeface="Arial"/>
            </a:endParaRPr>
          </a:p>
        </p:txBody>
      </p:sp>
    </p:spTree>
    <p:extLst>
      <p:ext uri="{BB962C8B-B14F-4D97-AF65-F5344CB8AC3E}">
        <p14:creationId xmlns:p14="http://schemas.microsoft.com/office/powerpoint/2010/main" val="3895501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E3499857-1CEC-418D-B325-99D1C03E7C67}"/>
              </a:ext>
            </a:extLst>
          </p:cNvPr>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pic>
        <p:nvPicPr>
          <p:cNvPr id="4" name="Picture 3" descr="A group of people in a room&#10;&#10;Description automatically generated with medium confidence">
            <a:extLst>
              <a:ext uri="{FF2B5EF4-FFF2-40B4-BE49-F238E27FC236}">
                <a16:creationId xmlns:a16="http://schemas.microsoft.com/office/drawing/2014/main" id="{7CF50DAB-66D8-4140-B48D-F0FD4ECD168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2245" y="975872"/>
            <a:ext cx="5359614" cy="3573076"/>
          </a:xfrm>
          <a:prstGeom prst="rect">
            <a:avLst/>
          </a:prstGeom>
        </p:spPr>
      </p:pic>
      <p:sp>
        <p:nvSpPr>
          <p:cNvPr id="6" name="Title 6">
            <a:extLst>
              <a:ext uri="{FF2B5EF4-FFF2-40B4-BE49-F238E27FC236}">
                <a16:creationId xmlns:a16="http://schemas.microsoft.com/office/drawing/2014/main" id="{588300D9-35C5-DDB7-670A-42662CBAC6B8}"/>
              </a:ext>
            </a:extLst>
          </p:cNvPr>
          <p:cNvSpPr>
            <a:spLocks noGrp="1"/>
          </p:cNvSpPr>
          <p:nvPr>
            <p:ph type="title"/>
          </p:nvPr>
        </p:nvSpPr>
        <p:spPr>
          <a:xfrm>
            <a:off x="622235" y="238205"/>
            <a:ext cx="5552326" cy="706931"/>
          </a:xfrm>
          <a:ln>
            <a:solidFill>
              <a:schemeClr val="accent1"/>
            </a:solidFill>
          </a:ln>
        </p:spPr>
        <p:txBody>
          <a:bodyPr lIns="91440" tIns="45720" rIns="91440" bIns="45720" anchor="t"/>
          <a:lstStyle/>
          <a:p>
            <a:pPr algn="ctr"/>
            <a:r>
              <a:rPr lang="en-US" sz="2400" dirty="0">
                <a:latin typeface="Arial"/>
                <a:cs typeface="Arial"/>
              </a:rPr>
              <a:t>Stella Link Public Hearings</a:t>
            </a:r>
            <a:br>
              <a:rPr lang="en-US" sz="2400" dirty="0">
                <a:latin typeface="Arial"/>
                <a:cs typeface="Arial"/>
              </a:rPr>
            </a:br>
            <a:r>
              <a:rPr lang="en-US" sz="2000" dirty="0">
                <a:latin typeface="Arial"/>
                <a:cs typeface="Arial"/>
              </a:rPr>
              <a:t>May 5, 2022 (District K)</a:t>
            </a:r>
            <a:br>
              <a:rPr lang="en-US" sz="2000" dirty="0">
                <a:latin typeface="Arial"/>
                <a:cs typeface="Arial"/>
              </a:rPr>
            </a:br>
            <a:endParaRPr lang="en-US" sz="2000" dirty="0">
              <a:latin typeface="Arial"/>
              <a:cs typeface="Arial"/>
            </a:endParaRPr>
          </a:p>
        </p:txBody>
      </p:sp>
    </p:spTree>
    <p:extLst>
      <p:ext uri="{BB962C8B-B14F-4D97-AF65-F5344CB8AC3E}">
        <p14:creationId xmlns:p14="http://schemas.microsoft.com/office/powerpoint/2010/main" val="31101040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E3499857-1CEC-418D-B325-99D1C03E7C67}"/>
              </a:ext>
            </a:extLst>
          </p:cNvPr>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pic>
        <p:nvPicPr>
          <p:cNvPr id="4" name="Picture 3" descr="Timeline&#10;&#10;Description automatically generated">
            <a:extLst>
              <a:ext uri="{FF2B5EF4-FFF2-40B4-BE49-F238E27FC236}">
                <a16:creationId xmlns:a16="http://schemas.microsoft.com/office/drawing/2014/main" id="{47FC3D79-F138-466C-AD4C-1CC895A237ED}"/>
              </a:ext>
            </a:extLst>
          </p:cNvPr>
          <p:cNvPicPr>
            <a:picLocks noChangeAspect="1"/>
          </p:cNvPicPr>
          <p:nvPr/>
        </p:nvPicPr>
        <p:blipFill rotWithShape="1">
          <a:blip r:embed="rId2">
            <a:extLst>
              <a:ext uri="{28A0092B-C50C-407E-A947-70E740481C1C}">
                <a14:useLocalDpi xmlns:a14="http://schemas.microsoft.com/office/drawing/2010/main" val="0"/>
              </a:ext>
            </a:extLst>
          </a:blip>
          <a:srcRect b="6997"/>
          <a:stretch/>
        </p:blipFill>
        <p:spPr>
          <a:xfrm>
            <a:off x="624391" y="1006608"/>
            <a:ext cx="5626570" cy="3488552"/>
          </a:xfrm>
          <a:prstGeom prst="rect">
            <a:avLst/>
          </a:prstGeom>
        </p:spPr>
      </p:pic>
      <p:sp>
        <p:nvSpPr>
          <p:cNvPr id="6" name="Title 6">
            <a:extLst>
              <a:ext uri="{FF2B5EF4-FFF2-40B4-BE49-F238E27FC236}">
                <a16:creationId xmlns:a16="http://schemas.microsoft.com/office/drawing/2014/main" id="{FCCCDFEF-200C-56D2-D97D-863C9BE1B7C7}"/>
              </a:ext>
            </a:extLst>
          </p:cNvPr>
          <p:cNvSpPr>
            <a:spLocks noGrp="1"/>
          </p:cNvSpPr>
          <p:nvPr>
            <p:ph type="title"/>
          </p:nvPr>
        </p:nvSpPr>
        <p:spPr>
          <a:xfrm>
            <a:off x="622235" y="238205"/>
            <a:ext cx="5552326" cy="706931"/>
          </a:xfrm>
          <a:ln>
            <a:solidFill>
              <a:schemeClr val="accent1"/>
            </a:solidFill>
          </a:ln>
        </p:spPr>
        <p:txBody>
          <a:bodyPr lIns="91440" tIns="45720" rIns="91440" bIns="45720" anchor="t"/>
          <a:lstStyle/>
          <a:p>
            <a:pPr algn="ctr"/>
            <a:r>
              <a:rPr lang="en-US" sz="2400" dirty="0">
                <a:latin typeface="Arial"/>
                <a:cs typeface="Arial"/>
              </a:rPr>
              <a:t>Stella Link Public Hearings</a:t>
            </a:r>
            <a:br>
              <a:rPr lang="en-US" sz="2400" dirty="0">
                <a:latin typeface="Arial"/>
                <a:cs typeface="Arial"/>
              </a:rPr>
            </a:br>
            <a:r>
              <a:rPr lang="en-US" sz="2000" dirty="0">
                <a:latin typeface="Arial"/>
                <a:cs typeface="Arial"/>
              </a:rPr>
              <a:t>May 5, 2022 (District K)</a:t>
            </a:r>
            <a:br>
              <a:rPr lang="en-US" sz="2000" dirty="0">
                <a:latin typeface="Arial"/>
                <a:cs typeface="Arial"/>
              </a:rPr>
            </a:br>
            <a:endParaRPr lang="en-US" sz="2000" dirty="0">
              <a:latin typeface="Arial"/>
              <a:cs typeface="Arial"/>
            </a:endParaRPr>
          </a:p>
        </p:txBody>
      </p:sp>
    </p:spTree>
    <p:extLst>
      <p:ext uri="{BB962C8B-B14F-4D97-AF65-F5344CB8AC3E}">
        <p14:creationId xmlns:p14="http://schemas.microsoft.com/office/powerpoint/2010/main" val="8562811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E3499857-1CEC-418D-B325-99D1C03E7C67}"/>
              </a:ext>
            </a:extLst>
          </p:cNvPr>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7" name="Title 6">
            <a:extLst>
              <a:ext uri="{FF2B5EF4-FFF2-40B4-BE49-F238E27FC236}">
                <a16:creationId xmlns:a16="http://schemas.microsoft.com/office/drawing/2014/main" id="{F2921517-0CFA-9B44-AC5A-C443393917AC}"/>
              </a:ext>
            </a:extLst>
          </p:cNvPr>
          <p:cNvSpPr>
            <a:spLocks noGrp="1"/>
          </p:cNvSpPr>
          <p:nvPr>
            <p:ph type="title"/>
          </p:nvPr>
        </p:nvSpPr>
        <p:spPr>
          <a:xfrm>
            <a:off x="342900" y="182204"/>
            <a:ext cx="6172200" cy="716825"/>
          </a:xfrm>
        </p:spPr>
        <p:txBody>
          <a:bodyPr lIns="91440" tIns="45720" rIns="91440" bIns="45720" anchor="t"/>
          <a:lstStyle/>
          <a:p>
            <a:pPr algn="ctr"/>
            <a:r>
              <a:rPr lang="en-US" sz="2000" dirty="0">
                <a:latin typeface="Arial"/>
                <a:cs typeface="Arial"/>
              </a:rPr>
              <a:t>General Land Office Buyout Workshop</a:t>
            </a:r>
            <a:br>
              <a:rPr lang="en-US" sz="2000" dirty="0">
                <a:latin typeface="Arial"/>
                <a:cs typeface="Arial"/>
              </a:rPr>
            </a:br>
            <a:r>
              <a:rPr lang="en-US" sz="2000" dirty="0">
                <a:latin typeface="Arial"/>
                <a:cs typeface="Arial"/>
              </a:rPr>
              <a:t>May 2, 2022</a:t>
            </a:r>
          </a:p>
        </p:txBody>
      </p:sp>
      <p:pic>
        <p:nvPicPr>
          <p:cNvPr id="4" name="Picture 3" descr="A group of people sitting around a table with laptops&#10;&#10;Description automatically generated with medium confidence">
            <a:extLst>
              <a:ext uri="{FF2B5EF4-FFF2-40B4-BE49-F238E27FC236}">
                <a16:creationId xmlns:a16="http://schemas.microsoft.com/office/drawing/2014/main" id="{A2B0C14D-950B-4E2B-BB91-B0256314F1A9}"/>
              </a:ext>
            </a:extLst>
          </p:cNvPr>
          <p:cNvPicPr>
            <a:picLocks noChangeAspect="1"/>
          </p:cNvPicPr>
          <p:nvPr/>
        </p:nvPicPr>
        <p:blipFill rotWithShape="1">
          <a:blip r:embed="rId2">
            <a:extLst>
              <a:ext uri="{28A0092B-C50C-407E-A947-70E740481C1C}">
                <a14:useLocalDpi xmlns:a14="http://schemas.microsoft.com/office/drawing/2010/main" val="0"/>
              </a:ext>
            </a:extLst>
          </a:blip>
          <a:srcRect t="13413" b="9107"/>
          <a:stretch/>
        </p:blipFill>
        <p:spPr>
          <a:xfrm>
            <a:off x="0" y="945132"/>
            <a:ext cx="6858000" cy="3542341"/>
          </a:xfrm>
          <a:prstGeom prst="rect">
            <a:avLst/>
          </a:prstGeom>
        </p:spPr>
      </p:pic>
    </p:spTree>
    <p:extLst>
      <p:ext uri="{BB962C8B-B14F-4D97-AF65-F5344CB8AC3E}">
        <p14:creationId xmlns:p14="http://schemas.microsoft.com/office/powerpoint/2010/main" val="26433784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7DDABFCB-2896-4B98-B845-10A8E90DD1DA}"/>
              </a:ext>
            </a:extLst>
          </p:cNvPr>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3" name="Title 2">
            <a:extLst>
              <a:ext uri="{FF2B5EF4-FFF2-40B4-BE49-F238E27FC236}">
                <a16:creationId xmlns:a16="http://schemas.microsoft.com/office/drawing/2014/main" id="{83A932DF-CAFD-44F1-ADC9-17A615FCEF2C}"/>
              </a:ext>
            </a:extLst>
          </p:cNvPr>
          <p:cNvSpPr>
            <a:spLocks noGrp="1"/>
          </p:cNvSpPr>
          <p:nvPr>
            <p:ph type="title"/>
          </p:nvPr>
        </p:nvSpPr>
        <p:spPr>
          <a:xfrm>
            <a:off x="368833" y="205979"/>
            <a:ext cx="6293223" cy="716105"/>
          </a:xfrm>
        </p:spPr>
        <p:txBody>
          <a:bodyPr lIns="91440" tIns="45720" rIns="91440" bIns="45720" anchor="t"/>
          <a:lstStyle/>
          <a:p>
            <a:r>
              <a:rPr lang="en-US" dirty="0" err="1">
                <a:latin typeface="Arial"/>
                <a:cs typeface="Arial"/>
              </a:rPr>
              <a:t>III.a</a:t>
            </a:r>
            <a:r>
              <a:rPr lang="en-US" dirty="0">
                <a:latin typeface="Arial"/>
                <a:cs typeface="Arial"/>
              </a:rPr>
              <a:t>. Covenant House Texas (District C)</a:t>
            </a:r>
          </a:p>
        </p:txBody>
      </p:sp>
      <p:sp>
        <p:nvSpPr>
          <p:cNvPr id="5" name="TextBox 4">
            <a:extLst>
              <a:ext uri="{FF2B5EF4-FFF2-40B4-BE49-F238E27FC236}">
                <a16:creationId xmlns:a16="http://schemas.microsoft.com/office/drawing/2014/main" id="{E324909B-197E-4A5F-B12E-7DAF6C684D87}"/>
              </a:ext>
            </a:extLst>
          </p:cNvPr>
          <p:cNvSpPr txBox="1"/>
          <p:nvPr/>
        </p:nvSpPr>
        <p:spPr>
          <a:xfrm>
            <a:off x="468726" y="957298"/>
            <a:ext cx="5878286" cy="3108543"/>
          </a:xfrm>
          <a:prstGeom prst="rect">
            <a:avLst/>
          </a:prstGeom>
          <a:noFill/>
        </p:spPr>
        <p:txBody>
          <a:bodyPr wrap="square">
            <a:spAutoFit/>
          </a:bodyPr>
          <a:lstStyle/>
          <a:p>
            <a:pPr marL="0" marR="0" algn="just">
              <a:spcBef>
                <a:spcPts val="0"/>
              </a:spcBef>
              <a:spcAft>
                <a:spcPts val="0"/>
              </a:spcAft>
            </a:pPr>
            <a:r>
              <a:rPr lang="en-US" sz="2000" dirty="0">
                <a:solidFill>
                  <a:schemeClr val="tx2">
                    <a:lumMod val="75000"/>
                  </a:schemeClr>
                </a:solidFill>
                <a:effectLst/>
                <a:latin typeface="Arial" panose="020B0604020202020204" pitchFamily="34" charset="0"/>
                <a:ea typeface="Arial" panose="020B0604020202020204" pitchFamily="34" charset="0"/>
                <a:cs typeface="Arial" panose="020B0604020202020204" pitchFamily="34" charset="0"/>
              </a:rPr>
              <a:t>An Ordinance authorizing a Loan Agreement between the City of Houston and Covenant House Texas (CHT), </a:t>
            </a:r>
          </a:p>
          <a:p>
            <a:pPr marL="0" marR="0" algn="just">
              <a:spcBef>
                <a:spcPts val="0"/>
              </a:spcBef>
              <a:spcAft>
                <a:spcPts val="0"/>
              </a:spcAft>
            </a:pPr>
            <a:endParaRPr lang="en-US" sz="800" dirty="0">
              <a:solidFill>
                <a:schemeClr val="tx2">
                  <a:lumMod val="75000"/>
                </a:schemeClr>
              </a:solidFill>
              <a:latin typeface="Arial" panose="020B0604020202020204" pitchFamily="34" charset="0"/>
              <a:ea typeface="Arial" panose="020B0604020202020204" pitchFamily="34" charset="0"/>
              <a:cs typeface="Arial" panose="020B0604020202020204" pitchFamily="34" charset="0"/>
            </a:endParaRPr>
          </a:p>
          <a:p>
            <a:pPr marL="0" marR="0" algn="just">
              <a:spcBef>
                <a:spcPts val="0"/>
              </a:spcBef>
              <a:spcAft>
                <a:spcPts val="0"/>
              </a:spcAft>
            </a:pPr>
            <a:r>
              <a:rPr lang="en-US" sz="2000" dirty="0">
                <a:solidFill>
                  <a:schemeClr val="tx2">
                    <a:lumMod val="75000"/>
                  </a:schemeClr>
                </a:solidFill>
                <a:effectLst/>
                <a:latin typeface="Arial" panose="020B0604020202020204" pitchFamily="34" charset="0"/>
                <a:ea typeface="Arial" panose="020B0604020202020204" pitchFamily="34" charset="0"/>
                <a:cs typeface="Arial" panose="020B0604020202020204" pitchFamily="34" charset="0"/>
              </a:rPr>
              <a:t>Providing $6,700,000.00 in Home Investment Partnership Grant American Rescue Plan (HOME-ARP) funds,</a:t>
            </a:r>
          </a:p>
          <a:p>
            <a:pPr marL="0" marR="0" algn="just">
              <a:spcBef>
                <a:spcPts val="0"/>
              </a:spcBef>
              <a:spcAft>
                <a:spcPts val="0"/>
              </a:spcAft>
            </a:pPr>
            <a:endParaRPr lang="en-US" sz="800" dirty="0">
              <a:solidFill>
                <a:schemeClr val="tx2">
                  <a:lumMod val="75000"/>
                </a:schemeClr>
              </a:solidFill>
              <a:latin typeface="Arial" panose="020B0604020202020204" pitchFamily="34" charset="0"/>
              <a:ea typeface="Arial" panose="020B0604020202020204" pitchFamily="34" charset="0"/>
              <a:cs typeface="Arial" panose="020B0604020202020204" pitchFamily="34" charset="0"/>
            </a:endParaRPr>
          </a:p>
          <a:p>
            <a:pPr marL="0" marR="0" algn="just">
              <a:spcBef>
                <a:spcPts val="0"/>
              </a:spcBef>
              <a:spcAft>
                <a:spcPts val="0"/>
              </a:spcAft>
            </a:pPr>
            <a:r>
              <a:rPr lang="en-US" sz="2000" dirty="0">
                <a:solidFill>
                  <a:schemeClr val="tx2">
                    <a:lumMod val="75000"/>
                  </a:schemeClr>
                </a:solidFill>
                <a:effectLst/>
                <a:latin typeface="Arial" panose="020B0604020202020204" pitchFamily="34" charset="0"/>
                <a:ea typeface="Arial" panose="020B0604020202020204" pitchFamily="34" charset="0"/>
                <a:cs typeface="Arial" panose="020B0604020202020204" pitchFamily="34" charset="0"/>
              </a:rPr>
              <a:t>For the redevelopment of their Building for Life campus, which will support proven programs that help guide homeless youth to independence. </a:t>
            </a:r>
            <a:endParaRPr lang="en-US" sz="2000" dirty="0">
              <a:solidFill>
                <a:schemeClr val="tx2">
                  <a:lumMod val="75000"/>
                </a:schemeClr>
              </a:solidFill>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1403269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E3499857-1CEC-418D-B325-99D1C03E7C67}"/>
              </a:ext>
            </a:extLst>
          </p:cNvPr>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7" name="Title 6">
            <a:extLst>
              <a:ext uri="{FF2B5EF4-FFF2-40B4-BE49-F238E27FC236}">
                <a16:creationId xmlns:a16="http://schemas.microsoft.com/office/drawing/2014/main" id="{F2921517-0CFA-9B44-AC5A-C443393917AC}"/>
              </a:ext>
            </a:extLst>
          </p:cNvPr>
          <p:cNvSpPr>
            <a:spLocks noGrp="1"/>
          </p:cNvSpPr>
          <p:nvPr>
            <p:ph type="title"/>
          </p:nvPr>
        </p:nvSpPr>
        <p:spPr>
          <a:xfrm>
            <a:off x="342900" y="159152"/>
            <a:ext cx="6172200" cy="716825"/>
          </a:xfrm>
        </p:spPr>
        <p:txBody>
          <a:bodyPr lIns="91440" tIns="45720" rIns="91440" bIns="45720" anchor="t"/>
          <a:lstStyle/>
          <a:p>
            <a:pPr algn="ctr"/>
            <a:r>
              <a:rPr lang="en-US" sz="2000" dirty="0">
                <a:latin typeface="Arial"/>
                <a:cs typeface="Arial"/>
              </a:rPr>
              <a:t>General Land Office Buyout Workshop</a:t>
            </a:r>
            <a:br>
              <a:rPr lang="en-US" sz="2000" dirty="0">
                <a:latin typeface="Arial"/>
                <a:cs typeface="Arial"/>
              </a:rPr>
            </a:br>
            <a:r>
              <a:rPr lang="en-US" sz="2000" dirty="0">
                <a:latin typeface="Arial"/>
                <a:cs typeface="Arial"/>
              </a:rPr>
              <a:t>May 2, 2022</a:t>
            </a:r>
          </a:p>
        </p:txBody>
      </p:sp>
      <p:pic>
        <p:nvPicPr>
          <p:cNvPr id="4" name="Picture 3" descr="A picture containing graphical user interface&#10;&#10;Description automatically generated">
            <a:extLst>
              <a:ext uri="{FF2B5EF4-FFF2-40B4-BE49-F238E27FC236}">
                <a16:creationId xmlns:a16="http://schemas.microsoft.com/office/drawing/2014/main" id="{3168FB9B-157C-4AA2-AC1A-A63147A5D159}"/>
              </a:ext>
            </a:extLst>
          </p:cNvPr>
          <p:cNvPicPr>
            <a:picLocks noChangeAspect="1"/>
          </p:cNvPicPr>
          <p:nvPr/>
        </p:nvPicPr>
        <p:blipFill rotWithShape="1">
          <a:blip r:embed="rId2">
            <a:extLst>
              <a:ext uri="{28A0092B-C50C-407E-A947-70E740481C1C}">
                <a14:useLocalDpi xmlns:a14="http://schemas.microsoft.com/office/drawing/2010/main" val="0"/>
              </a:ext>
            </a:extLst>
          </a:blip>
          <a:srcRect l="8891" t="7254" r="9994" b="20460"/>
          <a:stretch/>
        </p:blipFill>
        <p:spPr>
          <a:xfrm>
            <a:off x="663707" y="875977"/>
            <a:ext cx="5501527" cy="3300038"/>
          </a:xfrm>
          <a:prstGeom prst="rect">
            <a:avLst/>
          </a:prstGeom>
        </p:spPr>
      </p:pic>
      <p:sp>
        <p:nvSpPr>
          <p:cNvPr id="6" name="TextBox 5">
            <a:extLst>
              <a:ext uri="{FF2B5EF4-FFF2-40B4-BE49-F238E27FC236}">
                <a16:creationId xmlns:a16="http://schemas.microsoft.com/office/drawing/2014/main" id="{A5E0DC0C-C222-46BA-BA3C-C262C07B0F25}"/>
              </a:ext>
            </a:extLst>
          </p:cNvPr>
          <p:cNvSpPr txBox="1"/>
          <p:nvPr/>
        </p:nvSpPr>
        <p:spPr>
          <a:xfrm>
            <a:off x="837560" y="4176015"/>
            <a:ext cx="5230228" cy="369332"/>
          </a:xfrm>
          <a:prstGeom prst="rect">
            <a:avLst/>
          </a:prstGeom>
          <a:noFill/>
        </p:spPr>
        <p:txBody>
          <a:bodyPr wrap="square">
            <a:spAutoFit/>
          </a:bodyPr>
          <a:lstStyle/>
          <a:p>
            <a:pPr algn="ctr"/>
            <a:r>
              <a:rPr lang="en-US" dirty="0">
                <a:solidFill>
                  <a:schemeClr val="tx2">
                    <a:lumMod val="75000"/>
                  </a:schemeClr>
                </a:solidFill>
                <a:latin typeface="+mj-lt"/>
              </a:rPr>
              <a:t>Four apartment communities were reviewed.</a:t>
            </a:r>
          </a:p>
        </p:txBody>
      </p:sp>
    </p:spTree>
    <p:extLst>
      <p:ext uri="{BB962C8B-B14F-4D97-AF65-F5344CB8AC3E}">
        <p14:creationId xmlns:p14="http://schemas.microsoft.com/office/powerpoint/2010/main" val="28320025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E3499857-1CEC-418D-B325-99D1C03E7C67}"/>
              </a:ext>
            </a:extLst>
          </p:cNvPr>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7" name="Title 6">
            <a:extLst>
              <a:ext uri="{FF2B5EF4-FFF2-40B4-BE49-F238E27FC236}">
                <a16:creationId xmlns:a16="http://schemas.microsoft.com/office/drawing/2014/main" id="{F2921517-0CFA-9B44-AC5A-C443393917AC}"/>
              </a:ext>
            </a:extLst>
          </p:cNvPr>
          <p:cNvSpPr>
            <a:spLocks noGrp="1"/>
          </p:cNvSpPr>
          <p:nvPr>
            <p:ph type="title"/>
          </p:nvPr>
        </p:nvSpPr>
        <p:spPr>
          <a:xfrm>
            <a:off x="342900" y="177627"/>
            <a:ext cx="6172200" cy="716825"/>
          </a:xfrm>
        </p:spPr>
        <p:txBody>
          <a:bodyPr lIns="91440" tIns="45720" rIns="91440" bIns="45720" anchor="t"/>
          <a:lstStyle/>
          <a:p>
            <a:pPr algn="ctr"/>
            <a:r>
              <a:rPr lang="en-US" sz="2000" dirty="0">
                <a:latin typeface="Arial"/>
                <a:cs typeface="Arial"/>
              </a:rPr>
              <a:t>General Land Office Buyout Workshop</a:t>
            </a:r>
            <a:br>
              <a:rPr lang="en-US" sz="2000" dirty="0">
                <a:latin typeface="Arial"/>
                <a:cs typeface="Arial"/>
              </a:rPr>
            </a:br>
            <a:r>
              <a:rPr lang="en-US" sz="2000" dirty="0">
                <a:latin typeface="Arial"/>
                <a:cs typeface="Arial"/>
              </a:rPr>
              <a:t>May 2, 2022</a:t>
            </a:r>
          </a:p>
        </p:txBody>
      </p:sp>
      <p:sp>
        <p:nvSpPr>
          <p:cNvPr id="6" name="TextBox 5">
            <a:extLst>
              <a:ext uri="{FF2B5EF4-FFF2-40B4-BE49-F238E27FC236}">
                <a16:creationId xmlns:a16="http://schemas.microsoft.com/office/drawing/2014/main" id="{60C69696-75D6-4D87-AFB3-5FC4B3ACBA43}"/>
              </a:ext>
            </a:extLst>
          </p:cNvPr>
          <p:cNvSpPr txBox="1"/>
          <p:nvPr/>
        </p:nvSpPr>
        <p:spPr>
          <a:xfrm>
            <a:off x="591670" y="1148144"/>
            <a:ext cx="5640081" cy="3139321"/>
          </a:xfrm>
          <a:prstGeom prst="rect">
            <a:avLst/>
          </a:prstGeom>
          <a:noFill/>
        </p:spPr>
        <p:txBody>
          <a:bodyPr wrap="square">
            <a:spAutoFit/>
          </a:bodyPr>
          <a:lstStyle/>
          <a:p>
            <a:pPr marL="285750" indent="-285750">
              <a:buFont typeface="Arial" panose="020B0604020202020204" pitchFamily="34" charset="0"/>
              <a:buChar char="•"/>
            </a:pPr>
            <a:r>
              <a:rPr lang="en-US" b="1" dirty="0">
                <a:solidFill>
                  <a:schemeClr val="tx2">
                    <a:lumMod val="75000"/>
                  </a:schemeClr>
                </a:solidFill>
                <a:latin typeface="+mj-lt"/>
              </a:rPr>
              <a:t>Spring Village Apartments (District K)</a:t>
            </a:r>
          </a:p>
          <a:p>
            <a:r>
              <a:rPr lang="en-US" dirty="0">
                <a:solidFill>
                  <a:schemeClr val="tx2">
                    <a:lumMod val="75000"/>
                  </a:schemeClr>
                </a:solidFill>
                <a:latin typeface="+mj-lt"/>
              </a:rPr>
              <a:t>    11810 Chimney Rock, Houston, TX 77035</a:t>
            </a:r>
          </a:p>
          <a:p>
            <a:pPr marL="285750" indent="-285750">
              <a:buFont typeface="Arial" panose="020B0604020202020204" pitchFamily="34" charset="0"/>
              <a:buChar char="•"/>
            </a:pPr>
            <a:endParaRPr lang="en-US" dirty="0">
              <a:solidFill>
                <a:schemeClr val="tx2">
                  <a:lumMod val="75000"/>
                </a:schemeClr>
              </a:solidFill>
              <a:latin typeface="+mj-lt"/>
            </a:endParaRPr>
          </a:p>
          <a:p>
            <a:pPr marL="285750" indent="-285750">
              <a:buFont typeface="Arial" panose="020B0604020202020204" pitchFamily="34" charset="0"/>
              <a:buChar char="•"/>
            </a:pPr>
            <a:r>
              <a:rPr lang="en-US" b="1" dirty="0">
                <a:solidFill>
                  <a:schemeClr val="tx2">
                    <a:lumMod val="75000"/>
                  </a:schemeClr>
                </a:solidFill>
                <a:latin typeface="+mj-lt"/>
              </a:rPr>
              <a:t>Appian Way Apartments (District K)</a:t>
            </a:r>
          </a:p>
          <a:p>
            <a:r>
              <a:rPr lang="en-US" dirty="0">
                <a:solidFill>
                  <a:schemeClr val="tx2">
                    <a:lumMod val="75000"/>
                  </a:schemeClr>
                </a:solidFill>
                <a:latin typeface="+mj-lt"/>
              </a:rPr>
              <a:t>    3200 N. MacGregor Way, Houston, TX 77004</a:t>
            </a:r>
          </a:p>
          <a:p>
            <a:pPr marL="285750" indent="-285750">
              <a:buFont typeface="Arial" panose="020B0604020202020204" pitchFamily="34" charset="0"/>
              <a:buChar char="•"/>
            </a:pPr>
            <a:endParaRPr lang="en-US" dirty="0">
              <a:solidFill>
                <a:schemeClr val="tx2">
                  <a:lumMod val="75000"/>
                </a:schemeClr>
              </a:solidFill>
              <a:latin typeface="+mj-lt"/>
            </a:endParaRPr>
          </a:p>
          <a:p>
            <a:pPr marL="285750" indent="-285750">
              <a:buFont typeface="Arial" panose="020B0604020202020204" pitchFamily="34" charset="0"/>
              <a:buChar char="•"/>
            </a:pPr>
            <a:r>
              <a:rPr lang="en-US" b="1" dirty="0">
                <a:solidFill>
                  <a:schemeClr val="tx2">
                    <a:lumMod val="75000"/>
                  </a:schemeClr>
                </a:solidFill>
                <a:latin typeface="+mj-lt"/>
              </a:rPr>
              <a:t>Biscayne at City View Apartments (District B)</a:t>
            </a:r>
          </a:p>
          <a:p>
            <a:r>
              <a:rPr lang="en-US" dirty="0">
                <a:solidFill>
                  <a:schemeClr val="tx2">
                    <a:lumMod val="75000"/>
                  </a:schemeClr>
                </a:solidFill>
                <a:latin typeface="+mj-lt"/>
              </a:rPr>
              <a:t>    17030/17050 Imperial Valley, Houston, TX 77060</a:t>
            </a:r>
          </a:p>
          <a:p>
            <a:pPr marL="285750" indent="-285750">
              <a:buFont typeface="Arial" panose="020B0604020202020204" pitchFamily="34" charset="0"/>
              <a:buChar char="•"/>
            </a:pPr>
            <a:endParaRPr lang="en-US" dirty="0">
              <a:solidFill>
                <a:schemeClr val="tx2">
                  <a:lumMod val="75000"/>
                </a:schemeClr>
              </a:solidFill>
              <a:latin typeface="+mj-lt"/>
            </a:endParaRPr>
          </a:p>
          <a:p>
            <a:pPr marL="285750" indent="-285750">
              <a:buFont typeface="Arial" panose="020B0604020202020204" pitchFamily="34" charset="0"/>
              <a:buChar char="•"/>
            </a:pPr>
            <a:r>
              <a:rPr lang="en-US" b="1" dirty="0">
                <a:solidFill>
                  <a:schemeClr val="tx2">
                    <a:lumMod val="75000"/>
                  </a:schemeClr>
                </a:solidFill>
                <a:latin typeface="+mj-lt"/>
              </a:rPr>
              <a:t>Monticello Apartments (District J)</a:t>
            </a:r>
          </a:p>
          <a:p>
            <a:r>
              <a:rPr lang="en-US" dirty="0">
                <a:solidFill>
                  <a:schemeClr val="tx2">
                    <a:lumMod val="75000"/>
                  </a:schemeClr>
                </a:solidFill>
                <a:latin typeface="+mj-lt"/>
              </a:rPr>
              <a:t>    5312 </a:t>
            </a:r>
            <a:r>
              <a:rPr lang="en-US" dirty="0" err="1">
                <a:solidFill>
                  <a:schemeClr val="tx2">
                    <a:lumMod val="75000"/>
                  </a:schemeClr>
                </a:solidFill>
                <a:latin typeface="+mj-lt"/>
              </a:rPr>
              <a:t>Clarewood</a:t>
            </a:r>
            <a:r>
              <a:rPr lang="en-US" dirty="0">
                <a:solidFill>
                  <a:schemeClr val="tx2">
                    <a:lumMod val="75000"/>
                  </a:schemeClr>
                </a:solidFill>
                <a:latin typeface="+mj-lt"/>
              </a:rPr>
              <a:t>, Houston, TX 77081</a:t>
            </a:r>
          </a:p>
        </p:txBody>
      </p:sp>
    </p:spTree>
    <p:extLst>
      <p:ext uri="{BB962C8B-B14F-4D97-AF65-F5344CB8AC3E}">
        <p14:creationId xmlns:p14="http://schemas.microsoft.com/office/powerpoint/2010/main" val="25558193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E3499857-1CEC-418D-B325-99D1C03E7C67}"/>
              </a:ext>
            </a:extLst>
          </p:cNvPr>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7" name="Title 6">
            <a:extLst>
              <a:ext uri="{FF2B5EF4-FFF2-40B4-BE49-F238E27FC236}">
                <a16:creationId xmlns:a16="http://schemas.microsoft.com/office/drawing/2014/main" id="{F2921517-0CFA-9B44-AC5A-C443393917AC}"/>
              </a:ext>
            </a:extLst>
          </p:cNvPr>
          <p:cNvSpPr>
            <a:spLocks noGrp="1"/>
          </p:cNvSpPr>
          <p:nvPr>
            <p:ph type="title"/>
          </p:nvPr>
        </p:nvSpPr>
        <p:spPr>
          <a:xfrm>
            <a:off x="342900" y="182204"/>
            <a:ext cx="6172200" cy="716825"/>
          </a:xfrm>
        </p:spPr>
        <p:txBody>
          <a:bodyPr lIns="91440" tIns="45720" rIns="91440" bIns="45720" anchor="t"/>
          <a:lstStyle/>
          <a:p>
            <a:pPr algn="ctr"/>
            <a:r>
              <a:rPr lang="en-US" sz="2000" dirty="0">
                <a:latin typeface="Arial"/>
                <a:cs typeface="Arial"/>
              </a:rPr>
              <a:t>Harmony House Grand Opening May 6, 2022</a:t>
            </a:r>
            <a:br>
              <a:rPr lang="en-US" sz="2000" dirty="0">
                <a:latin typeface="Arial"/>
                <a:cs typeface="Arial"/>
              </a:rPr>
            </a:br>
            <a:r>
              <a:rPr lang="en-US" sz="2000" dirty="0">
                <a:latin typeface="Arial"/>
                <a:cs typeface="Arial"/>
              </a:rPr>
              <a:t>602 Girard, 77007 (District H)</a:t>
            </a:r>
          </a:p>
        </p:txBody>
      </p:sp>
      <p:pic>
        <p:nvPicPr>
          <p:cNvPr id="5" name="Picture 4" descr="A picture containing sky, outdoor, building&#10;&#10;Description automatically generated">
            <a:extLst>
              <a:ext uri="{FF2B5EF4-FFF2-40B4-BE49-F238E27FC236}">
                <a16:creationId xmlns:a16="http://schemas.microsoft.com/office/drawing/2014/main" id="{2A28128F-B93D-46C5-A0E4-37215F660D9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2245" y="960501"/>
            <a:ext cx="5313509" cy="3542339"/>
          </a:xfrm>
          <a:prstGeom prst="rect">
            <a:avLst/>
          </a:prstGeom>
        </p:spPr>
      </p:pic>
    </p:spTree>
    <p:extLst>
      <p:ext uri="{BB962C8B-B14F-4D97-AF65-F5344CB8AC3E}">
        <p14:creationId xmlns:p14="http://schemas.microsoft.com/office/powerpoint/2010/main" val="35324471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E3499857-1CEC-418D-B325-99D1C03E7C67}"/>
              </a:ext>
            </a:extLst>
          </p:cNvPr>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7" name="Title 6">
            <a:extLst>
              <a:ext uri="{FF2B5EF4-FFF2-40B4-BE49-F238E27FC236}">
                <a16:creationId xmlns:a16="http://schemas.microsoft.com/office/drawing/2014/main" id="{F2921517-0CFA-9B44-AC5A-C443393917AC}"/>
              </a:ext>
            </a:extLst>
          </p:cNvPr>
          <p:cNvSpPr>
            <a:spLocks noGrp="1"/>
          </p:cNvSpPr>
          <p:nvPr>
            <p:ph type="title"/>
          </p:nvPr>
        </p:nvSpPr>
        <p:spPr>
          <a:xfrm>
            <a:off x="342900" y="182204"/>
            <a:ext cx="6172200" cy="716825"/>
          </a:xfrm>
        </p:spPr>
        <p:txBody>
          <a:bodyPr lIns="91440" tIns="45720" rIns="91440" bIns="45720" anchor="t"/>
          <a:lstStyle/>
          <a:p>
            <a:pPr algn="ctr"/>
            <a:r>
              <a:rPr lang="en-US" sz="2000" dirty="0">
                <a:latin typeface="Arial"/>
                <a:cs typeface="Arial"/>
              </a:rPr>
              <a:t>Harmony House Grand Opening</a:t>
            </a:r>
            <a:br>
              <a:rPr lang="en-US" sz="2000" dirty="0">
                <a:latin typeface="Arial"/>
                <a:cs typeface="Arial"/>
              </a:rPr>
            </a:br>
            <a:r>
              <a:rPr lang="en-US" sz="2000" dirty="0">
                <a:latin typeface="Arial"/>
                <a:cs typeface="Arial"/>
              </a:rPr>
              <a:t>May 6, 2022</a:t>
            </a:r>
          </a:p>
        </p:txBody>
      </p:sp>
      <p:pic>
        <p:nvPicPr>
          <p:cNvPr id="4" name="Picture 3" descr="A group of people posing for a photo&#10;&#10;Description automatically generated">
            <a:extLst>
              <a:ext uri="{FF2B5EF4-FFF2-40B4-BE49-F238E27FC236}">
                <a16:creationId xmlns:a16="http://schemas.microsoft.com/office/drawing/2014/main" id="{49220534-C515-4630-AD46-DD53BF7D29BF}"/>
              </a:ext>
            </a:extLst>
          </p:cNvPr>
          <p:cNvPicPr>
            <a:picLocks noChangeAspect="1"/>
          </p:cNvPicPr>
          <p:nvPr/>
        </p:nvPicPr>
        <p:blipFill rotWithShape="1">
          <a:blip r:embed="rId2">
            <a:extLst>
              <a:ext uri="{28A0092B-C50C-407E-A947-70E740481C1C}">
                <a14:useLocalDpi xmlns:a14="http://schemas.microsoft.com/office/drawing/2010/main" val="0"/>
              </a:ext>
            </a:extLst>
          </a:blip>
          <a:srcRect t="5091"/>
          <a:stretch/>
        </p:blipFill>
        <p:spPr>
          <a:xfrm>
            <a:off x="668031" y="922082"/>
            <a:ext cx="5549966" cy="3511606"/>
          </a:xfrm>
          <a:prstGeom prst="rect">
            <a:avLst/>
          </a:prstGeom>
        </p:spPr>
      </p:pic>
    </p:spTree>
    <p:extLst>
      <p:ext uri="{BB962C8B-B14F-4D97-AF65-F5344CB8AC3E}">
        <p14:creationId xmlns:p14="http://schemas.microsoft.com/office/powerpoint/2010/main" val="26200579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E3499857-1CEC-418D-B325-99D1C03E7C67}"/>
              </a:ext>
            </a:extLst>
          </p:cNvPr>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7" name="Title 6">
            <a:extLst>
              <a:ext uri="{FF2B5EF4-FFF2-40B4-BE49-F238E27FC236}">
                <a16:creationId xmlns:a16="http://schemas.microsoft.com/office/drawing/2014/main" id="{F2921517-0CFA-9B44-AC5A-C443393917AC}"/>
              </a:ext>
            </a:extLst>
          </p:cNvPr>
          <p:cNvSpPr>
            <a:spLocks noGrp="1"/>
          </p:cNvSpPr>
          <p:nvPr>
            <p:ph type="title"/>
          </p:nvPr>
        </p:nvSpPr>
        <p:spPr>
          <a:xfrm>
            <a:off x="342900" y="182204"/>
            <a:ext cx="6172200" cy="716825"/>
          </a:xfrm>
        </p:spPr>
        <p:txBody>
          <a:bodyPr lIns="91440" tIns="45720" rIns="91440" bIns="45720" anchor="t"/>
          <a:lstStyle/>
          <a:p>
            <a:pPr algn="ctr"/>
            <a:r>
              <a:rPr lang="en-US" sz="2000" dirty="0">
                <a:latin typeface="Arial"/>
                <a:cs typeface="Arial"/>
              </a:rPr>
              <a:t>Harmony House Grand Opening</a:t>
            </a:r>
            <a:br>
              <a:rPr lang="en-US" sz="2000" dirty="0">
                <a:latin typeface="Arial"/>
                <a:cs typeface="Arial"/>
              </a:rPr>
            </a:br>
            <a:r>
              <a:rPr lang="en-US" sz="2000" dirty="0">
                <a:latin typeface="Arial"/>
                <a:cs typeface="Arial"/>
              </a:rPr>
              <a:t>May 6, 2022</a:t>
            </a:r>
          </a:p>
        </p:txBody>
      </p:sp>
      <p:pic>
        <p:nvPicPr>
          <p:cNvPr id="4" name="Picture 3" descr="A group of people posing for a photo&#10;&#10;Description automatically generated">
            <a:extLst>
              <a:ext uri="{FF2B5EF4-FFF2-40B4-BE49-F238E27FC236}">
                <a16:creationId xmlns:a16="http://schemas.microsoft.com/office/drawing/2014/main" id="{DC62D8B2-B3C6-4BC2-8B23-CD712BA494C7}"/>
              </a:ext>
            </a:extLst>
          </p:cNvPr>
          <p:cNvPicPr>
            <a:picLocks noChangeAspect="1"/>
          </p:cNvPicPr>
          <p:nvPr/>
        </p:nvPicPr>
        <p:blipFill rotWithShape="1">
          <a:blip r:embed="rId2">
            <a:extLst>
              <a:ext uri="{28A0092B-C50C-407E-A947-70E740481C1C}">
                <a14:useLocalDpi xmlns:a14="http://schemas.microsoft.com/office/drawing/2010/main" val="0"/>
              </a:ext>
            </a:extLst>
          </a:blip>
          <a:srcRect l="11413" t="5154" b="5435"/>
          <a:stretch/>
        </p:blipFill>
        <p:spPr>
          <a:xfrm>
            <a:off x="760719" y="889931"/>
            <a:ext cx="5319275" cy="3579152"/>
          </a:xfrm>
          <a:prstGeom prst="rect">
            <a:avLst/>
          </a:prstGeom>
        </p:spPr>
      </p:pic>
    </p:spTree>
    <p:extLst>
      <p:ext uri="{BB962C8B-B14F-4D97-AF65-F5344CB8AC3E}">
        <p14:creationId xmlns:p14="http://schemas.microsoft.com/office/powerpoint/2010/main" val="23062064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E3499857-1CEC-418D-B325-99D1C03E7C67}"/>
              </a:ext>
            </a:extLst>
          </p:cNvPr>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7" name="Title 6">
            <a:extLst>
              <a:ext uri="{FF2B5EF4-FFF2-40B4-BE49-F238E27FC236}">
                <a16:creationId xmlns:a16="http://schemas.microsoft.com/office/drawing/2014/main" id="{F2921517-0CFA-9B44-AC5A-C443393917AC}"/>
              </a:ext>
            </a:extLst>
          </p:cNvPr>
          <p:cNvSpPr>
            <a:spLocks noGrp="1"/>
          </p:cNvSpPr>
          <p:nvPr>
            <p:ph type="title"/>
          </p:nvPr>
        </p:nvSpPr>
        <p:spPr>
          <a:xfrm>
            <a:off x="342900" y="182204"/>
            <a:ext cx="6172200" cy="716825"/>
          </a:xfrm>
        </p:spPr>
        <p:txBody>
          <a:bodyPr lIns="91440" tIns="45720" rIns="91440" bIns="45720" anchor="t"/>
          <a:lstStyle/>
          <a:p>
            <a:pPr algn="ctr"/>
            <a:r>
              <a:rPr lang="en-US" sz="2000" dirty="0">
                <a:latin typeface="Arial"/>
                <a:cs typeface="Arial"/>
              </a:rPr>
              <a:t>Harmony House Grand Opening</a:t>
            </a:r>
            <a:br>
              <a:rPr lang="en-US" sz="2000" dirty="0">
                <a:latin typeface="Arial"/>
                <a:cs typeface="Arial"/>
              </a:rPr>
            </a:br>
            <a:r>
              <a:rPr lang="en-US" sz="2000" dirty="0">
                <a:latin typeface="Arial"/>
                <a:cs typeface="Arial"/>
              </a:rPr>
              <a:t>May 6, 2022</a:t>
            </a:r>
          </a:p>
        </p:txBody>
      </p:sp>
      <p:pic>
        <p:nvPicPr>
          <p:cNvPr id="8" name="Picture 7" descr="A room with bunk beds&#10;&#10;Description automatically generated with low confidence">
            <a:extLst>
              <a:ext uri="{FF2B5EF4-FFF2-40B4-BE49-F238E27FC236}">
                <a16:creationId xmlns:a16="http://schemas.microsoft.com/office/drawing/2014/main" id="{B8EB5BAE-D4D8-47B6-9B48-129096478EF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9247" y="899029"/>
            <a:ext cx="5459506" cy="3639671"/>
          </a:xfrm>
          <a:prstGeom prst="rect">
            <a:avLst/>
          </a:prstGeom>
        </p:spPr>
      </p:pic>
    </p:spTree>
    <p:extLst>
      <p:ext uri="{BB962C8B-B14F-4D97-AF65-F5344CB8AC3E}">
        <p14:creationId xmlns:p14="http://schemas.microsoft.com/office/powerpoint/2010/main" val="32975075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E3499857-1CEC-418D-B325-99D1C03E7C67}"/>
              </a:ext>
            </a:extLst>
          </p:cNvPr>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7" name="Title 6">
            <a:extLst>
              <a:ext uri="{FF2B5EF4-FFF2-40B4-BE49-F238E27FC236}">
                <a16:creationId xmlns:a16="http://schemas.microsoft.com/office/drawing/2014/main" id="{F2921517-0CFA-9B44-AC5A-C443393917AC}"/>
              </a:ext>
            </a:extLst>
          </p:cNvPr>
          <p:cNvSpPr>
            <a:spLocks noGrp="1"/>
          </p:cNvSpPr>
          <p:nvPr>
            <p:ph type="title"/>
          </p:nvPr>
        </p:nvSpPr>
        <p:spPr>
          <a:xfrm>
            <a:off x="342900" y="182204"/>
            <a:ext cx="6172200" cy="716825"/>
          </a:xfrm>
        </p:spPr>
        <p:txBody>
          <a:bodyPr lIns="91440" tIns="45720" rIns="91440" bIns="45720" anchor="t"/>
          <a:lstStyle/>
          <a:p>
            <a:pPr algn="ctr"/>
            <a:r>
              <a:rPr lang="en-US" sz="2000" dirty="0">
                <a:latin typeface="Arial"/>
                <a:cs typeface="Arial"/>
              </a:rPr>
              <a:t>Avenue CDC Grand Opening</a:t>
            </a:r>
            <a:br>
              <a:rPr lang="en-US" sz="2000" dirty="0">
                <a:latin typeface="Arial"/>
                <a:cs typeface="Arial"/>
              </a:rPr>
            </a:br>
            <a:r>
              <a:rPr lang="en-US" sz="2000" dirty="0">
                <a:latin typeface="Arial"/>
                <a:cs typeface="Arial"/>
              </a:rPr>
              <a:t>May 19, 2022</a:t>
            </a:r>
          </a:p>
        </p:txBody>
      </p:sp>
      <p:pic>
        <p:nvPicPr>
          <p:cNvPr id="5" name="Picture 4">
            <a:extLst>
              <a:ext uri="{FF2B5EF4-FFF2-40B4-BE49-F238E27FC236}">
                <a16:creationId xmlns:a16="http://schemas.microsoft.com/office/drawing/2014/main" id="{62ADF3F6-2F0E-482D-8A1C-F03FC935037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0037" y="891345"/>
            <a:ext cx="5497926" cy="3665284"/>
          </a:xfrm>
          <a:prstGeom prst="rect">
            <a:avLst/>
          </a:prstGeom>
        </p:spPr>
      </p:pic>
    </p:spTree>
    <p:extLst>
      <p:ext uri="{BB962C8B-B14F-4D97-AF65-F5344CB8AC3E}">
        <p14:creationId xmlns:p14="http://schemas.microsoft.com/office/powerpoint/2010/main" val="16326434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E3499857-1CEC-418D-B325-99D1C03E7C67}"/>
              </a:ext>
            </a:extLst>
          </p:cNvPr>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7" name="Title 6">
            <a:extLst>
              <a:ext uri="{FF2B5EF4-FFF2-40B4-BE49-F238E27FC236}">
                <a16:creationId xmlns:a16="http://schemas.microsoft.com/office/drawing/2014/main" id="{F2921517-0CFA-9B44-AC5A-C443393917AC}"/>
              </a:ext>
            </a:extLst>
          </p:cNvPr>
          <p:cNvSpPr>
            <a:spLocks noGrp="1"/>
          </p:cNvSpPr>
          <p:nvPr>
            <p:ph type="title"/>
          </p:nvPr>
        </p:nvSpPr>
        <p:spPr>
          <a:xfrm>
            <a:off x="342900" y="182204"/>
            <a:ext cx="6172200" cy="716825"/>
          </a:xfrm>
        </p:spPr>
        <p:txBody>
          <a:bodyPr lIns="91440" tIns="45720" rIns="91440" bIns="45720" anchor="t"/>
          <a:lstStyle/>
          <a:p>
            <a:pPr algn="ctr"/>
            <a:r>
              <a:rPr lang="en-US" sz="2000" dirty="0">
                <a:latin typeface="Arial"/>
                <a:cs typeface="Arial"/>
              </a:rPr>
              <a:t>Avenue CDC Grand Opening</a:t>
            </a:r>
            <a:br>
              <a:rPr lang="en-US" sz="2000" dirty="0">
                <a:latin typeface="Arial"/>
                <a:cs typeface="Arial"/>
              </a:rPr>
            </a:br>
            <a:r>
              <a:rPr lang="en-US" sz="2000" dirty="0">
                <a:latin typeface="Arial"/>
                <a:cs typeface="Arial"/>
              </a:rPr>
              <a:t>May 19, 2022</a:t>
            </a:r>
          </a:p>
        </p:txBody>
      </p:sp>
      <p:pic>
        <p:nvPicPr>
          <p:cNvPr id="4" name="Picture 3">
            <a:extLst>
              <a:ext uri="{FF2B5EF4-FFF2-40B4-BE49-F238E27FC236}">
                <a16:creationId xmlns:a16="http://schemas.microsoft.com/office/drawing/2014/main" id="{D0A00AEB-FBBA-4A20-8C97-A8DF0EC5C7D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8801" y="841561"/>
            <a:ext cx="5480397" cy="3653598"/>
          </a:xfrm>
          <a:prstGeom prst="rect">
            <a:avLst/>
          </a:prstGeom>
        </p:spPr>
      </p:pic>
    </p:spTree>
    <p:extLst>
      <p:ext uri="{BB962C8B-B14F-4D97-AF65-F5344CB8AC3E}">
        <p14:creationId xmlns:p14="http://schemas.microsoft.com/office/powerpoint/2010/main" val="14602585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E3499857-1CEC-418D-B325-99D1C03E7C67}"/>
              </a:ext>
            </a:extLst>
          </p:cNvPr>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7" name="Title 6">
            <a:extLst>
              <a:ext uri="{FF2B5EF4-FFF2-40B4-BE49-F238E27FC236}">
                <a16:creationId xmlns:a16="http://schemas.microsoft.com/office/drawing/2014/main" id="{F2921517-0CFA-9B44-AC5A-C443393917AC}"/>
              </a:ext>
            </a:extLst>
          </p:cNvPr>
          <p:cNvSpPr>
            <a:spLocks noGrp="1"/>
          </p:cNvSpPr>
          <p:nvPr>
            <p:ph type="title"/>
          </p:nvPr>
        </p:nvSpPr>
        <p:spPr>
          <a:xfrm>
            <a:off x="342900" y="182204"/>
            <a:ext cx="6172200" cy="716825"/>
          </a:xfrm>
        </p:spPr>
        <p:txBody>
          <a:bodyPr lIns="91440" tIns="45720" rIns="91440" bIns="45720" anchor="t"/>
          <a:lstStyle/>
          <a:p>
            <a:pPr algn="ctr"/>
            <a:r>
              <a:rPr lang="en-US" sz="2000" dirty="0">
                <a:latin typeface="Arial"/>
                <a:cs typeface="Arial"/>
              </a:rPr>
              <a:t>Avenue CDC Grand Opening</a:t>
            </a:r>
            <a:br>
              <a:rPr lang="en-US" sz="2000">
                <a:latin typeface="Arial"/>
                <a:cs typeface="Arial"/>
              </a:rPr>
            </a:br>
            <a:r>
              <a:rPr lang="en-US" sz="2000">
                <a:latin typeface="Arial"/>
                <a:cs typeface="Arial"/>
              </a:rPr>
              <a:t>May 19, 2022</a:t>
            </a:r>
            <a:endParaRPr lang="en-US" sz="2000" dirty="0">
              <a:latin typeface="Arial"/>
              <a:cs typeface="Arial"/>
            </a:endParaRPr>
          </a:p>
        </p:txBody>
      </p:sp>
      <p:pic>
        <p:nvPicPr>
          <p:cNvPr id="4" name="Picture 3">
            <a:extLst>
              <a:ext uri="{FF2B5EF4-FFF2-40B4-BE49-F238E27FC236}">
                <a16:creationId xmlns:a16="http://schemas.microsoft.com/office/drawing/2014/main" id="{2E45D114-9145-46DF-B7EE-9BB250A99F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9875" y="899029"/>
            <a:ext cx="5422719" cy="3615146"/>
          </a:xfrm>
          <a:prstGeom prst="rect">
            <a:avLst/>
          </a:prstGeom>
        </p:spPr>
      </p:pic>
    </p:spTree>
    <p:extLst>
      <p:ext uri="{BB962C8B-B14F-4D97-AF65-F5344CB8AC3E}">
        <p14:creationId xmlns:p14="http://schemas.microsoft.com/office/powerpoint/2010/main" val="32351457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E3499857-1CEC-418D-B325-99D1C03E7C67}"/>
              </a:ext>
            </a:extLst>
          </p:cNvPr>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7" name="Title 6">
            <a:extLst>
              <a:ext uri="{FF2B5EF4-FFF2-40B4-BE49-F238E27FC236}">
                <a16:creationId xmlns:a16="http://schemas.microsoft.com/office/drawing/2014/main" id="{F2921517-0CFA-9B44-AC5A-C443393917AC}"/>
              </a:ext>
            </a:extLst>
          </p:cNvPr>
          <p:cNvSpPr>
            <a:spLocks noGrp="1"/>
          </p:cNvSpPr>
          <p:nvPr>
            <p:ph type="title"/>
          </p:nvPr>
        </p:nvSpPr>
        <p:spPr>
          <a:xfrm>
            <a:off x="318567" y="238205"/>
            <a:ext cx="6289701" cy="829875"/>
          </a:xfrm>
          <a:ln>
            <a:solidFill>
              <a:schemeClr val="accent1"/>
            </a:solidFill>
          </a:ln>
        </p:spPr>
        <p:txBody>
          <a:bodyPr lIns="91440" tIns="45720" rIns="91440" bIns="45720" anchor="t"/>
          <a:lstStyle/>
          <a:p>
            <a:pPr algn="ctr"/>
            <a:r>
              <a:rPr lang="en-US" sz="2400" dirty="0">
                <a:latin typeface="Arial"/>
                <a:cs typeface="Arial"/>
              </a:rPr>
              <a:t>Update: NHH Savoy</a:t>
            </a:r>
            <a:br>
              <a:rPr lang="en-US" sz="2400" dirty="0">
                <a:latin typeface="Arial"/>
                <a:cs typeface="Arial"/>
              </a:rPr>
            </a:br>
            <a:r>
              <a:rPr lang="en-US" sz="2000" dirty="0">
                <a:latin typeface="Arial"/>
                <a:cs typeface="Arial"/>
              </a:rPr>
              <a:t>6315 Savoy, Houston, 77036 (District J)</a:t>
            </a:r>
            <a:br>
              <a:rPr lang="en-US" sz="2000" dirty="0">
                <a:latin typeface="Arial"/>
                <a:cs typeface="Arial"/>
              </a:rPr>
            </a:br>
            <a:endParaRPr lang="en-US" sz="2000" dirty="0">
              <a:latin typeface="Arial"/>
              <a:cs typeface="Arial"/>
            </a:endParaRPr>
          </a:p>
        </p:txBody>
      </p:sp>
      <p:sp>
        <p:nvSpPr>
          <p:cNvPr id="8" name="Title 6">
            <a:extLst>
              <a:ext uri="{FF2B5EF4-FFF2-40B4-BE49-F238E27FC236}">
                <a16:creationId xmlns:a16="http://schemas.microsoft.com/office/drawing/2014/main" id="{C2BF8629-7C5B-4290-BB7A-5D39D974F31B}"/>
              </a:ext>
            </a:extLst>
          </p:cNvPr>
          <p:cNvSpPr txBox="1">
            <a:spLocks/>
          </p:cNvSpPr>
          <p:nvPr/>
        </p:nvSpPr>
        <p:spPr>
          <a:xfrm>
            <a:off x="318567" y="1244816"/>
            <a:ext cx="6289701" cy="3142767"/>
          </a:xfrm>
          <a:prstGeom prst="rect">
            <a:avLst/>
          </a:prstGeom>
          <a:ln>
            <a:solidFill>
              <a:schemeClr val="accent1"/>
            </a:solidFill>
          </a:ln>
        </p:spPr>
        <p:txBody>
          <a:bodyPr lIns="91440" tIns="45720" rIns="91440" bIns="45720" anchor="t"/>
          <a:lstStyle>
            <a:lvl1pPr algn="l" defTabSz="514350" rtl="0" eaLnBrk="1" latinLnBrk="0" hangingPunct="1">
              <a:spcBef>
                <a:spcPct val="0"/>
              </a:spcBef>
              <a:buNone/>
              <a:defRPr sz="2250" b="1" i="0" kern="1200">
                <a:solidFill>
                  <a:srgbClr val="0067AC"/>
                </a:solidFill>
                <a:latin typeface="Arial" panose="020B0604020202020204" pitchFamily="34" charset="0"/>
                <a:ea typeface="+mj-ea"/>
                <a:cs typeface="Arial" panose="020B0604020202020204" pitchFamily="34" charset="0"/>
              </a:defRPr>
            </a:lvl1pPr>
          </a:lstStyle>
          <a:p>
            <a:pPr algn="ctr">
              <a:spcAft>
                <a:spcPts val="1200"/>
              </a:spcAft>
            </a:pPr>
            <a:r>
              <a:rPr lang="en-US" sz="2000" dirty="0">
                <a:latin typeface="Arial"/>
                <a:cs typeface="Arial"/>
              </a:rPr>
              <a:t>23% Complete as of May, 2022</a:t>
            </a:r>
          </a:p>
          <a:p>
            <a:pPr algn="ctr">
              <a:spcAft>
                <a:spcPts val="1200"/>
              </a:spcAft>
            </a:pPr>
            <a:r>
              <a:rPr lang="en-US" sz="2000" dirty="0">
                <a:latin typeface="Arial"/>
                <a:cs typeface="Arial"/>
              </a:rPr>
              <a:t>Total Number of Units: 120</a:t>
            </a:r>
          </a:p>
          <a:p>
            <a:pPr algn="ctr">
              <a:spcAft>
                <a:spcPts val="1200"/>
              </a:spcAft>
            </a:pPr>
            <a:r>
              <a:rPr lang="en-US" sz="2000" dirty="0">
                <a:latin typeface="Arial"/>
                <a:cs typeface="Arial"/>
              </a:rPr>
              <a:t>Total Restricted Units: 120 (30% - 80% AMI)</a:t>
            </a:r>
          </a:p>
          <a:p>
            <a:pPr algn="ctr">
              <a:spcAft>
                <a:spcPts val="1200"/>
              </a:spcAft>
            </a:pPr>
            <a:r>
              <a:rPr lang="en-US" sz="2000" dirty="0">
                <a:latin typeface="Arial"/>
                <a:cs typeface="Arial"/>
              </a:rPr>
              <a:t>Total Project Cost: $33,794,447.00</a:t>
            </a:r>
          </a:p>
          <a:p>
            <a:pPr algn="ctr">
              <a:spcAft>
                <a:spcPts val="1200"/>
              </a:spcAft>
            </a:pPr>
            <a:r>
              <a:rPr lang="en-US" sz="2000" dirty="0">
                <a:latin typeface="Arial"/>
                <a:cs typeface="Arial"/>
              </a:rPr>
              <a:t>HCDD Funding: $13,200,000.00 (CDBG </a:t>
            </a:r>
            <a:r>
              <a:rPr lang="en-US" sz="2000">
                <a:latin typeface="Arial"/>
                <a:cs typeface="Arial"/>
              </a:rPr>
              <a:t>- DR17</a:t>
            </a:r>
            <a:r>
              <a:rPr lang="en-US" sz="2000" dirty="0">
                <a:latin typeface="Arial"/>
                <a:cs typeface="Arial"/>
              </a:rPr>
              <a:t>)</a:t>
            </a:r>
          </a:p>
          <a:p>
            <a:pPr algn="ctr">
              <a:spcAft>
                <a:spcPts val="1200"/>
              </a:spcAft>
            </a:pPr>
            <a:r>
              <a:rPr lang="en-US" sz="2000" dirty="0">
                <a:latin typeface="Arial"/>
                <a:cs typeface="Arial"/>
              </a:rPr>
              <a:t>Developer: Houston Area CDC/New Hope Housing</a:t>
            </a:r>
          </a:p>
          <a:p>
            <a:pPr algn="ctr">
              <a:spcAft>
                <a:spcPts val="1200"/>
              </a:spcAft>
            </a:pPr>
            <a:r>
              <a:rPr lang="en-US" sz="2000" dirty="0">
                <a:latin typeface="Arial"/>
                <a:cs typeface="Arial"/>
              </a:rPr>
              <a:t>Architect: </a:t>
            </a:r>
            <a:r>
              <a:rPr lang="en-US" sz="2000">
                <a:latin typeface="Arial"/>
                <a:cs typeface="Arial"/>
              </a:rPr>
              <a:t>Garcia Associates, Architects, LLC. </a:t>
            </a:r>
          </a:p>
        </p:txBody>
      </p:sp>
    </p:spTree>
    <p:extLst>
      <p:ext uri="{BB962C8B-B14F-4D97-AF65-F5344CB8AC3E}">
        <p14:creationId xmlns:p14="http://schemas.microsoft.com/office/powerpoint/2010/main" val="1413228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SHOWBARVISIBLE" val="True"/>
  <p:tag name="CSVFORMAT" val="0"/>
  <p:tag name="COUNTDOWNSTYLE" val="-1"/>
  <p:tag name="COUNTDOWNSECONDS" val="10"/>
  <p:tag name="BACKUPSESSIONS" val="True"/>
  <p:tag name="REVIEWONLY" val="False"/>
  <p:tag name="RACEENDPOINTS" val="100"/>
  <p:tag name="PARTICIPANTSINLEADERBOARD" val="5"/>
  <p:tag name="BUBBLESIZEVISIBLE" val="True"/>
  <p:tag name="CUSTOMGRIDBACKCOLOR" val="-722948"/>
  <p:tag name="CUSTOMCELLBACKCOLOR3" val="-268652"/>
  <p:tag name="DISPLAYDEVICENUMBER" val="True"/>
  <p:tag name="AUTOSIZEGRID" val="True"/>
  <p:tag name="POLLINGCYCLE" val="2"/>
  <p:tag name="INCLUDENONRESPONDERS" val="False"/>
  <p:tag name="CORRECTPOINTVALUE" val="1"/>
  <p:tag name="ZEROBASED" val="False"/>
  <p:tag name="FIBDISPLAYRESULTS" val="True"/>
  <p:tag name="PRRESPONSE1" val="5"/>
  <p:tag name="PRRESPONSE5" val="0"/>
  <p:tag name="PRRESPONSE9" val="0"/>
  <p:tag name="USESECONDARYMONITOR" val="True"/>
  <p:tag name="ANSWERNOWTEXT" val="Answer Now"/>
  <p:tag name="INPUTSOURCE" val="1"/>
  <p:tag name="CHARTVALUEFORMAT" val="0%"/>
  <p:tag name="STDCHART" val="1"/>
  <p:tag name="TEAMSINLEADERBOARD" val="5"/>
  <p:tag name="BUBBLEGROUPING" val="3"/>
  <p:tag name="CUSTOMCELLBACKCOLOR2" val="-13395457"/>
  <p:tag name="DISPLAYDEVICEID" val="True"/>
  <p:tag name="GRIDPOSITION" val="1"/>
  <p:tag name="RESETCHARTS" val="True"/>
  <p:tag name="INCORRECTPOINTVALUE" val="0"/>
  <p:tag name="CHARTSCALE" val="False"/>
  <p:tag name="FIBDISPLAYKEYWORDS" val="True"/>
  <p:tag name="PRRESPONSE6" val="0"/>
  <p:tag name="SHOWFLASHWARNING" val="True"/>
  <p:tag name="RESPCOUNTERSTYLE" val="-1"/>
  <p:tag name="ALLOWDUPLICATES" val="False"/>
  <p:tag name="AUTOUPDATEALIASES" val="True"/>
  <p:tag name="MAXRESPONDERS" val="5"/>
  <p:tag name="CUSTOMCELLFORECOLOR" val="-16777216"/>
  <p:tag name="DISPLAYNAME" val="True"/>
  <p:tag name="GRIDFONTSIZE" val="12"/>
  <p:tag name="INCLUDEPPT" val="True"/>
  <p:tag name="AUTOADJUSTPARTRANGE" val="True"/>
  <p:tag name="PRRESPONSE2" val="3"/>
  <p:tag name="PRRESPONSE8" val="0"/>
  <p:tag name="POWERPOINTVERSION" val="14.0"/>
  <p:tag name="RESPCOUNTERFORMAT" val="0"/>
  <p:tag name="AUTOADVANCE" val="False"/>
  <p:tag name="SKIPREMAININGRACESLIDES" val="True"/>
  <p:tag name="CUSTOMCELLBACKCOLOR1" val="-657956"/>
  <p:tag name="GRIDROTATIONINTERVAL" val="2"/>
  <p:tag name="MULTIRESPDIVISOR" val="1"/>
  <p:tag name="ADVANCEDSETTINGSVIEW" val="True"/>
  <p:tag name="PRRESPONSE4" val="0"/>
  <p:tag name="TPVERSION" val="2008"/>
  <p:tag name="RESPTABLESTYLE" val="-1"/>
  <p:tag name="RACERSMAXDISPLAYED" val="5"/>
  <p:tag name="DEFAULTNUMTEAMS" val="5"/>
  <p:tag name="GRIDSIZE" val="{Width=800, Height=600}"/>
  <p:tag name="REALTIMEBACKUP" val="False"/>
  <p:tag name="PRRESPONSE3" val="1"/>
  <p:tag name="SAVECSVWITHSESSION" val="True"/>
  <p:tag name="BACKUPMAINTENANCE" val="7"/>
  <p:tag name="BUBBLEVALUEFORMAT" val="0.0"/>
  <p:tag name="CHARTCOLORS" val="1"/>
  <p:tag name="FIBNUMRESULTS" val="5"/>
  <p:tag name="ALWAYSOPENPOLL" val="False"/>
  <p:tag name="ROTATIONINTERVAL" val="2"/>
  <p:tag name="USESCHEMECOLORS" val="True"/>
  <p:tag name="REALTIMEBACKUPPATH" val="(None)"/>
  <p:tag name="BULLETTYPE" val="3"/>
  <p:tag name="BUBBLENAMEVISIBLE" val="True"/>
  <p:tag name="ALLOWUSERFEEDBACK" val="True"/>
  <p:tag name="ANSWERNOWSTYLE" val="-1"/>
  <p:tag name="GRIDOPACITY" val="90"/>
  <p:tag name="PRRESPONSE10" val="0"/>
  <p:tag name="CHARTLABELS" val="1"/>
  <p:tag name="RACEANIMATIONSPEED" val="3"/>
  <p:tag name="NUMRESPONSES" val="1"/>
  <p:tag name="CUSTOMCELLBACKCOLOR4" val="-8355712"/>
  <p:tag name="PRRESPONSE7" val="0"/>
  <p:tag name="FIBINCLUDEOTHER" val="True"/>
  <p:tag name="DELIMITERS" val="3.1"/>
  <p:tag name="LUIDIAENABLED" val="False"/>
  <p:tag name="EXPANDSHOWBAR" val="True"/>
  <p:tag name="TASKPANEKEY" val="d2eeb6d1-4dd4-4b96-8fd9-16b3658ebb18"/>
  <p:tag name="TPFULLVERSION" val="4.3.2.1178"/>
</p:tagLst>
</file>

<file path=ppt/tags/tag2.xml><?xml version="1.0" encoding="utf-8"?>
<p:tagLst xmlns:a="http://schemas.openxmlformats.org/drawingml/2006/main" xmlns:r="http://schemas.openxmlformats.org/officeDocument/2006/relationships" xmlns:p="http://schemas.openxmlformats.org/presentationml/2006/main">
  <p:tag name="NOPREFERENCE" val="False"/>
</p:tagLst>
</file>

<file path=ppt/theme/theme1.xml><?xml version="1.0" encoding="utf-8"?>
<a:theme xmlns:a="http://schemas.openxmlformats.org/drawingml/2006/main" name="Cover-HCDD">
  <a:themeElements>
    <a:clrScheme name="HCDD 2">
      <a:dk1>
        <a:srgbClr val="2F2F2F"/>
      </a:dk1>
      <a:lt1>
        <a:srgbClr val="FFFFFF"/>
      </a:lt1>
      <a:dk2>
        <a:srgbClr val="005A8B"/>
      </a:dk2>
      <a:lt2>
        <a:srgbClr val="FFFFFF"/>
      </a:lt2>
      <a:accent1>
        <a:srgbClr val="009FDA"/>
      </a:accent1>
      <a:accent2>
        <a:srgbClr val="69BE28"/>
      </a:accent2>
      <a:accent3>
        <a:srgbClr val="D52B1E"/>
      </a:accent3>
      <a:accent4>
        <a:srgbClr val="EE8D09"/>
      </a:accent4>
      <a:accent5>
        <a:srgbClr val="8F23B3"/>
      </a:accent5>
      <a:accent6>
        <a:srgbClr val="A5D867"/>
      </a:accent6>
      <a:hlink>
        <a:srgbClr val="0000FF"/>
      </a:hlink>
      <a:folHlink>
        <a:srgbClr val="800080"/>
      </a:folHlink>
    </a:clrScheme>
    <a:fontScheme name="Arial-Times New Roman">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HCDD-Blue-Wide-Template" id="{561D8FC1-9132-7647-9D10-B8FE8ECADEBB}" vid="{EE468601-C6C2-BB4D-B11B-68EE4B324DDE}"/>
    </a:ext>
  </a:extLst>
</a:theme>
</file>

<file path=ppt/theme/theme2.xml><?xml version="1.0" encoding="utf-8"?>
<a:theme xmlns:a="http://schemas.openxmlformats.org/drawingml/2006/main" name="Standard-Slide-HCDD">
  <a:themeElements>
    <a:clrScheme name="HCDD 2">
      <a:dk1>
        <a:srgbClr val="2F2F2F"/>
      </a:dk1>
      <a:lt1>
        <a:srgbClr val="FFFFFF"/>
      </a:lt1>
      <a:dk2>
        <a:srgbClr val="005A8B"/>
      </a:dk2>
      <a:lt2>
        <a:srgbClr val="FFFFFF"/>
      </a:lt2>
      <a:accent1>
        <a:srgbClr val="009FDA"/>
      </a:accent1>
      <a:accent2>
        <a:srgbClr val="69BE28"/>
      </a:accent2>
      <a:accent3>
        <a:srgbClr val="D52B1E"/>
      </a:accent3>
      <a:accent4>
        <a:srgbClr val="EE8D09"/>
      </a:accent4>
      <a:accent5>
        <a:srgbClr val="8F23B3"/>
      </a:accent5>
      <a:accent6>
        <a:srgbClr val="A5D867"/>
      </a:accent6>
      <a:hlink>
        <a:srgbClr val="0000FF"/>
      </a:hlink>
      <a:folHlink>
        <a:srgbClr val="800080"/>
      </a:folHlink>
    </a:clrScheme>
    <a:fontScheme name="Arial-Times New Roman">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HCDD-Blue-Wide-Template" id="{561D8FC1-9132-7647-9D10-B8FE8ECADEBB}" vid="{2717092F-3486-4342-9134-0148495FB93D}"/>
    </a:ext>
  </a:extLst>
</a:theme>
</file>

<file path=ppt/theme/theme3.xml><?xml version="1.0" encoding="utf-8"?>
<a:theme xmlns:a="http://schemas.openxmlformats.org/drawingml/2006/main" name="Divider-HCDD">
  <a:themeElements>
    <a:clrScheme name="HCDD 2">
      <a:dk1>
        <a:srgbClr val="2F2F2F"/>
      </a:dk1>
      <a:lt1>
        <a:srgbClr val="FFFFFF"/>
      </a:lt1>
      <a:dk2>
        <a:srgbClr val="005A8B"/>
      </a:dk2>
      <a:lt2>
        <a:srgbClr val="FFFFFF"/>
      </a:lt2>
      <a:accent1>
        <a:srgbClr val="009FDA"/>
      </a:accent1>
      <a:accent2>
        <a:srgbClr val="69BE28"/>
      </a:accent2>
      <a:accent3>
        <a:srgbClr val="D52B1E"/>
      </a:accent3>
      <a:accent4>
        <a:srgbClr val="EE8D09"/>
      </a:accent4>
      <a:accent5>
        <a:srgbClr val="8F23B3"/>
      </a:accent5>
      <a:accent6>
        <a:srgbClr val="A5D867"/>
      </a:accent6>
      <a:hlink>
        <a:srgbClr val="0000FF"/>
      </a:hlink>
      <a:folHlink>
        <a:srgbClr val="800080"/>
      </a:folHlink>
    </a:clrScheme>
    <a:fontScheme name="Arial-Times New Roman">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HCDD-Blue-Wide-Template" id="{561D8FC1-9132-7647-9D10-B8FE8ECADEBB}" vid="{F5463391-8BDF-BE41-A652-065DE9E94EC9}"/>
    </a:ext>
  </a:extLst>
</a:theme>
</file>

<file path=ppt/theme/theme4.xml><?xml version="1.0" encoding="utf-8"?>
<a:theme xmlns:a="http://schemas.openxmlformats.org/drawingml/2006/main" name="Closing HCDD">
  <a:themeElements>
    <a:clrScheme name="HCDD 2">
      <a:dk1>
        <a:srgbClr val="2F2F2F"/>
      </a:dk1>
      <a:lt1>
        <a:srgbClr val="FFFFFF"/>
      </a:lt1>
      <a:dk2>
        <a:srgbClr val="005A8B"/>
      </a:dk2>
      <a:lt2>
        <a:srgbClr val="FFFFFF"/>
      </a:lt2>
      <a:accent1>
        <a:srgbClr val="009FDA"/>
      </a:accent1>
      <a:accent2>
        <a:srgbClr val="69BE28"/>
      </a:accent2>
      <a:accent3>
        <a:srgbClr val="D52B1E"/>
      </a:accent3>
      <a:accent4>
        <a:srgbClr val="EE8D09"/>
      </a:accent4>
      <a:accent5>
        <a:srgbClr val="8F23B3"/>
      </a:accent5>
      <a:accent6>
        <a:srgbClr val="A5D867"/>
      </a:accent6>
      <a:hlink>
        <a:srgbClr val="0000FF"/>
      </a:hlink>
      <a:folHlink>
        <a:srgbClr val="800080"/>
      </a:folHlink>
    </a:clrScheme>
    <a:fontScheme name="Arial-Times New Roman">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HCDD-Blue-Wide-Template" id="{561D8FC1-9132-7647-9D10-B8FE8ECADEBB}" vid="{2E8523C2-7B3B-AA4F-A9A2-C1281012FDB9}"/>
    </a:ext>
  </a:extLst>
</a:theme>
</file>

<file path=ppt/theme/theme5.xml><?xml version="1.0" encoding="utf-8"?>
<a:theme xmlns:a="http://schemas.openxmlformats.org/drawingml/2006/main" name="1_Closing HCDD">
  <a:themeElements>
    <a:clrScheme name="HCDD 2">
      <a:dk1>
        <a:srgbClr val="2F2F2F"/>
      </a:dk1>
      <a:lt1>
        <a:srgbClr val="FFFFFF"/>
      </a:lt1>
      <a:dk2>
        <a:srgbClr val="005A8B"/>
      </a:dk2>
      <a:lt2>
        <a:srgbClr val="FFFFFF"/>
      </a:lt2>
      <a:accent1>
        <a:srgbClr val="009FDA"/>
      </a:accent1>
      <a:accent2>
        <a:srgbClr val="69BE28"/>
      </a:accent2>
      <a:accent3>
        <a:srgbClr val="D52B1E"/>
      </a:accent3>
      <a:accent4>
        <a:srgbClr val="EE8D09"/>
      </a:accent4>
      <a:accent5>
        <a:srgbClr val="8F23B3"/>
      </a:accent5>
      <a:accent6>
        <a:srgbClr val="A5D867"/>
      </a:accent6>
      <a:hlink>
        <a:srgbClr val="0000FF"/>
      </a:hlink>
      <a:folHlink>
        <a:srgbClr val="800080"/>
      </a:folHlink>
    </a:clrScheme>
    <a:fontScheme name="Arial-Times New Roman">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HCDD-Blue-Wide-Template" id="{561D8FC1-9132-7647-9D10-B8FE8ECADEBB}" vid="{2E8523C2-7B3B-AA4F-A9A2-C1281012FDB9}"/>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138A4BCA2D51E448B7135B00746F89A" ma:contentTypeVersion="15" ma:contentTypeDescription="Create a new document." ma:contentTypeScope="" ma:versionID="4a8a369203fd705e6a6b5ac957f86070">
  <xsd:schema xmlns:xsd="http://www.w3.org/2001/XMLSchema" xmlns:xs="http://www.w3.org/2001/XMLSchema" xmlns:p="http://schemas.microsoft.com/office/2006/metadata/properties" xmlns:ns2="a13deaee-fab8-46fc-b958-1d0653a42bec" xmlns:ns3="404fbda3-7c86-46a7-9a9a-962dc390072d" targetNamespace="http://schemas.microsoft.com/office/2006/metadata/properties" ma:root="true" ma:fieldsID="e04c671ce223d4a0bcbb0f9e80db07bf" ns2:_="" ns3:_="">
    <xsd:import namespace="a13deaee-fab8-46fc-b958-1d0653a42bec"/>
    <xsd:import namespace="404fbda3-7c86-46a7-9a9a-962dc390072d"/>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13deaee-fab8-46fc-b958-1d0653a42be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ternalName="MediaServiceDateTaken" ma:readOnly="true">
      <xsd:simpleType>
        <xsd:restriction base="dms:Text"/>
      </xsd:simpleType>
    </xsd:element>
    <xsd:element name="MediaLengthInSeconds" ma:index="18" nillable="true" ma:displayName="Length (seconds)" ma:internalName="MediaLengthInSeconds" ma:readOnly="true">
      <xsd:simpleType>
        <xsd:restriction base="dms:Unknown"/>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5ad4032c-a330-4847-9ce1-ec5da46de397"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404fbda3-7c86-46a7-9a9a-962dc390072d"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57a2a129-96a5-43cb-92b0-d64972ffb84b}" ma:internalName="TaxCatchAll" ma:showField="CatchAllData" ma:web="404fbda3-7c86-46a7-9a9a-962dc390072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a13deaee-fab8-46fc-b958-1d0653a42bec">
      <Terms xmlns="http://schemas.microsoft.com/office/infopath/2007/PartnerControls"/>
    </lcf76f155ced4ddcb4097134ff3c332f>
    <TaxCatchAll xmlns="404fbda3-7c86-46a7-9a9a-962dc390072d" xsi:nil="true"/>
  </documentManagement>
</p:properties>
</file>

<file path=customXml/itemProps1.xml><?xml version="1.0" encoding="utf-8"?>
<ds:datastoreItem xmlns:ds="http://schemas.openxmlformats.org/officeDocument/2006/customXml" ds:itemID="{76F0BED6-EC34-4E7C-B506-91100C307099}">
  <ds:schemaRefs>
    <ds:schemaRef ds:uri="404fbda3-7c86-46a7-9a9a-962dc390072d"/>
    <ds:schemaRef ds:uri="a13deaee-fab8-46fc-b958-1d0653a42bec"/>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65FDB82F-4CF2-4249-8B5A-0121B56E16FC}">
  <ds:schemaRefs>
    <ds:schemaRef ds:uri="http://schemas.microsoft.com/sharepoint/v3/contenttype/forms"/>
  </ds:schemaRefs>
</ds:datastoreItem>
</file>

<file path=customXml/itemProps3.xml><?xml version="1.0" encoding="utf-8"?>
<ds:datastoreItem xmlns:ds="http://schemas.openxmlformats.org/officeDocument/2006/customXml" ds:itemID="{EF4329D3-8703-43B2-A17C-F73FBC5FF652}">
  <ds:schemaRefs>
    <ds:schemaRef ds:uri="404fbda3-7c86-46a7-9a9a-962dc390072d"/>
    <ds:schemaRef ds:uri="a13deaee-fab8-46fc-b958-1d0653a42bec"/>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Standard-Slide-HCD</Template>
  <TotalTime>3196</TotalTime>
  <Words>4440</Words>
  <Application>Microsoft Office PowerPoint</Application>
  <PresentationFormat>Custom</PresentationFormat>
  <Paragraphs>624</Paragraphs>
  <Slides>109</Slides>
  <Notes>5</Notes>
  <HiddenSlides>0</HiddenSlides>
  <MMClips>0</MMClips>
  <ScaleCrop>false</ScaleCrop>
  <HeadingPairs>
    <vt:vector size="6" baseType="variant">
      <vt:variant>
        <vt:lpstr>Fonts Used</vt:lpstr>
      </vt:variant>
      <vt:variant>
        <vt:i4>4</vt:i4>
      </vt:variant>
      <vt:variant>
        <vt:lpstr>Theme</vt:lpstr>
      </vt:variant>
      <vt:variant>
        <vt:i4>5</vt:i4>
      </vt:variant>
      <vt:variant>
        <vt:lpstr>Slide Titles</vt:lpstr>
      </vt:variant>
      <vt:variant>
        <vt:i4>109</vt:i4>
      </vt:variant>
    </vt:vector>
  </HeadingPairs>
  <TitlesOfParts>
    <vt:vector size="118" baseType="lpstr">
      <vt:lpstr>Arial</vt:lpstr>
      <vt:lpstr>Arial Black</vt:lpstr>
      <vt:lpstr>Calibri</vt:lpstr>
      <vt:lpstr>Times New Roman</vt:lpstr>
      <vt:lpstr>Cover-HCDD</vt:lpstr>
      <vt:lpstr>Standard-Slide-HCDD</vt:lpstr>
      <vt:lpstr>Divider-HCDD</vt:lpstr>
      <vt:lpstr>Closing HCDD</vt:lpstr>
      <vt:lpstr>1_Closing HCDD</vt:lpstr>
      <vt:lpstr>Housing and Community  Affairs Committee</vt:lpstr>
      <vt:lpstr>Agenda</vt:lpstr>
      <vt:lpstr>PowerPoint Presentation</vt:lpstr>
      <vt:lpstr>II. Substantial Amendment to the 2019 Annual Action Plan (All Districts)</vt:lpstr>
      <vt:lpstr>II. Substantial Amendment to the 2019 Annual Action Plan (All Districts)</vt:lpstr>
      <vt:lpstr>II. Substantial Amendment to the 2019 Annual Action Plan (All Districts)</vt:lpstr>
      <vt:lpstr>II. Substantial Amendment to the 2019 Annual Action Plan (All Districts)</vt:lpstr>
      <vt:lpstr>PowerPoint Presentation</vt:lpstr>
      <vt:lpstr>III.a. Covenant House Texas (District C)</vt:lpstr>
      <vt:lpstr>III.a. Covenant House Texas  (District C)</vt:lpstr>
      <vt:lpstr>III.a. Covenant House Texas  (District C)</vt:lpstr>
      <vt:lpstr>III.a. Covenant House Texas  (District C)</vt:lpstr>
      <vt:lpstr>III.a. Covenant House Texas  (District C)</vt:lpstr>
      <vt:lpstr>III.a. Covenant House Texas  (District C)</vt:lpstr>
      <vt:lpstr>III.a. Covenant House Texas  (District C)</vt:lpstr>
      <vt:lpstr>III.a. Covenant House Texas  (District C)</vt:lpstr>
      <vt:lpstr>III.a. Covenant House Texas  (District C)</vt:lpstr>
      <vt:lpstr>III.a. Covenant House Texas  (District C)</vt:lpstr>
      <vt:lpstr>III.a. Covenant House Texas  (District C)</vt:lpstr>
      <vt:lpstr>III.b. SERJobs Workforce Training Center (District I)</vt:lpstr>
      <vt:lpstr>III.b. SERJobs Workforce Training Center (District I)</vt:lpstr>
      <vt:lpstr>III.b. SERJobs Workforce Training Center (District I)</vt:lpstr>
      <vt:lpstr>III.b. SERJobs Workforce Training Center (District I)</vt:lpstr>
      <vt:lpstr>III.b. SERJobs Workforce Training Center (District I)</vt:lpstr>
      <vt:lpstr>III.c. Fifth Ward Technology Center (District B)</vt:lpstr>
      <vt:lpstr>III.c. Fifth Ward Technology Center (District B)</vt:lpstr>
      <vt:lpstr>III.c. Fifth Ward Technology Center (District B)</vt:lpstr>
      <vt:lpstr>III.c. Fifth Ward Technology Center (District B)</vt:lpstr>
      <vt:lpstr>III.c. Fifth Ward Technology Center (District B)</vt:lpstr>
      <vt:lpstr>III.c. Fifth Ward Technology Center (District B)</vt:lpstr>
      <vt:lpstr>III.c. Fifth Ward Technology Center (District B)</vt:lpstr>
      <vt:lpstr>III.c. Fifth Ward Technology Center (District B)</vt:lpstr>
      <vt:lpstr>PowerPoint Presentation</vt:lpstr>
      <vt:lpstr>IV.a. Fulton &amp; James     (District H)</vt:lpstr>
      <vt:lpstr>IV.a. Fulton &amp; James (District H)</vt:lpstr>
      <vt:lpstr>IV.a. Fulton &amp; James (District H)</vt:lpstr>
      <vt:lpstr>IV.a. Fulton &amp; James (District H)</vt:lpstr>
      <vt:lpstr>IV.a. Fulton &amp; James (District H)</vt:lpstr>
      <vt:lpstr>IV.a. Fulton &amp; James (District H)</vt:lpstr>
      <vt:lpstr>IV.a. Fulton &amp; James (District H)</vt:lpstr>
      <vt:lpstr>IV.a. Fulton &amp; James (District H)</vt:lpstr>
      <vt:lpstr>IV.a. Fulton &amp; James (District H)</vt:lpstr>
      <vt:lpstr>PowerPoint Presentation</vt:lpstr>
      <vt:lpstr>V.a. Agape Homes CDC (District D)</vt:lpstr>
      <vt:lpstr>V.a. Agape Homes CDC (District D)</vt:lpstr>
      <vt:lpstr>V.a. Agape Homes CDC (District D)</vt:lpstr>
      <vt:lpstr>V.a. Agape Homes CDC (District D)</vt:lpstr>
      <vt:lpstr>V.a. Agape Homes CDC (District D)</vt:lpstr>
      <vt:lpstr>V.a. Agape Homes CDC (District D)</vt:lpstr>
      <vt:lpstr>V.b. Oracle Mansfield Development   (District B)</vt:lpstr>
      <vt:lpstr>V.b. Oracle Mansfield Development   (District B)</vt:lpstr>
      <vt:lpstr>V.b. Oracle Mansfield Development   (District B)</vt:lpstr>
      <vt:lpstr>V.b. Oracle Mansfield Development   (District B)</vt:lpstr>
      <vt:lpstr>V.b. Oracle Mansfield Development   (District B)</vt:lpstr>
      <vt:lpstr>V.b. Oracle Mansfield Development   (District B)</vt:lpstr>
      <vt:lpstr>V.b. Oracle Mansfield Development   (District B)</vt:lpstr>
      <vt:lpstr>V.b. Oracle Mansfield Development   (District B)</vt:lpstr>
      <vt:lpstr>V.b. Oracle Mansfield Development   (District B)</vt:lpstr>
      <vt:lpstr>PowerPoint Presentation</vt:lpstr>
      <vt:lpstr>VI. Summit at Renaissance Park (District B)</vt:lpstr>
      <vt:lpstr>VI. Summit at Renaissance Park (District B)</vt:lpstr>
      <vt:lpstr>VI. Summit at Renaissance Park (District B)</vt:lpstr>
      <vt:lpstr>VI. Summit at Renaissance Park (District B)</vt:lpstr>
      <vt:lpstr>VI. Summit at Renaissance Park (District B)</vt:lpstr>
      <vt:lpstr>VI. Summit at Renaissance Park (District B)</vt:lpstr>
      <vt:lpstr>VI. Summit at Renaissance Park (District B)</vt:lpstr>
      <vt:lpstr>VI. Summit at Renaissance Park (District B)</vt:lpstr>
      <vt:lpstr>PowerPoint Presentation</vt:lpstr>
      <vt:lpstr>Director’s Comments</vt:lpstr>
      <vt:lpstr>PowerPoint Presentation</vt:lpstr>
      <vt:lpstr>Item III.D HCD Financial Update (CDBG-DR 2017 Harvey Grant Update) As of June 15, 2022</vt:lpstr>
      <vt:lpstr>PowerPoint Presentation</vt:lpstr>
      <vt:lpstr>Homebuyer Assistance Program (Fiscal Year - cumulative totals)</vt:lpstr>
      <vt:lpstr>Single Family Home Repair Program (Fiscal Year – cumulative totals)</vt:lpstr>
      <vt:lpstr>New Home Development Program (Fiscal Year – cumulative totals)</vt:lpstr>
      <vt:lpstr>Other Programs  </vt:lpstr>
      <vt:lpstr>Other Programs  </vt:lpstr>
      <vt:lpstr>Spending by Program Area FY22 (as of May 2022)</vt:lpstr>
      <vt:lpstr>PowerPoint Presentation</vt:lpstr>
      <vt:lpstr>Virtual Community Office Hours</vt:lpstr>
      <vt:lpstr>Spring 2022 Virtual Community Meetings</vt:lpstr>
      <vt:lpstr>Spring 2022 Virtual Community Meetings</vt:lpstr>
      <vt:lpstr>Spring 2022 Virtual Community Meetings</vt:lpstr>
      <vt:lpstr>Spring 2022 Virtual Community Meetings</vt:lpstr>
      <vt:lpstr>Stella Link May 5, 2022 (District K) </vt:lpstr>
      <vt:lpstr>Stella Link Public Hearings May 5, 2022 (District K) </vt:lpstr>
      <vt:lpstr>Stella Link Public Hearings May 5, 2022 (District K) </vt:lpstr>
      <vt:lpstr>Stella Link Public Hearings May 5, 2022 (District K) </vt:lpstr>
      <vt:lpstr>General Land Office Buyout Workshop May 2, 2022</vt:lpstr>
      <vt:lpstr>General Land Office Buyout Workshop May 2, 2022</vt:lpstr>
      <vt:lpstr>General Land Office Buyout Workshop May 2, 2022</vt:lpstr>
      <vt:lpstr>Harmony House Grand Opening May 6, 2022 602 Girard, 77007 (District H)</vt:lpstr>
      <vt:lpstr>Harmony House Grand Opening May 6, 2022</vt:lpstr>
      <vt:lpstr>Harmony House Grand Opening May 6, 2022</vt:lpstr>
      <vt:lpstr>Harmony House Grand Opening May 6, 2022</vt:lpstr>
      <vt:lpstr>Avenue CDC Grand Opening May 19, 2022</vt:lpstr>
      <vt:lpstr>Avenue CDC Grand Opening May 19, 2022</vt:lpstr>
      <vt:lpstr>Avenue CDC Grand Opening May 19, 2022</vt:lpstr>
      <vt:lpstr>Update: NHH Savoy 6315 Savoy, Houston, 77036 (District J) </vt:lpstr>
      <vt:lpstr>Update: NHH Savoy 6315 Savoy, Houston, 77036 (District J) </vt:lpstr>
      <vt:lpstr>Update: Heritage Senior Residences 1102 Moy, Houston, 77007 (District H)   </vt:lpstr>
      <vt:lpstr>Update: Heritage Senior Residences 1102 Moy, Houston, 77007 (District H) </vt:lpstr>
      <vt:lpstr>Update: Gale Winds Apartments Rehab 5005 Irvington, Houston, 77009 (District H)   </vt:lpstr>
      <vt:lpstr>Update: Gale Winds Apartments 5005 Irvington, Houston, 77009 (District H) </vt:lpstr>
      <vt:lpstr>Single Family: Home Repair Program &amp; Homebuyer Choice Program  </vt:lpstr>
      <vt:lpstr>Home Repair Program – Key Exchange Herridge Street, Independence Heights (District H)</vt:lpstr>
      <vt:lpstr>Home Repair Program – Key Exchange Herridge Street, Independence Heights (District H)</vt:lpstr>
      <vt:lpstr>For More Info on HCDD’s Projects…</vt:lpstr>
      <vt:lpstr>Comments &amp; 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Cover sample one</dc:title>
  <dc:creator>Salazar, Ana - HCD</dc:creator>
  <cp:lastModifiedBy>Arce, Eliezer - HCD</cp:lastModifiedBy>
  <cp:revision>30</cp:revision>
  <cp:lastPrinted>2022-04-18T19:09:28Z</cp:lastPrinted>
  <dcterms:created xsi:type="dcterms:W3CDTF">2019-06-12T14:20:47Z</dcterms:created>
  <dcterms:modified xsi:type="dcterms:W3CDTF">2022-06-17T19:34:18Z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0x010100E138A4BCA2D51E448B7135B00746F89A</vt:lpwstr>
  </property>
  <property fmtid="{D5CDD505-2E9C-101B-9397-08002B2CF9AE}" pid="3" name="MediaServiceImageTags">
    <vt:lpwstr/>
  </property>
</Properties>
</file>