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  <p:sldMasterId id="2147483648" r:id="rId5"/>
    <p:sldMasterId id="2147483654" r:id="rId6"/>
    <p:sldMasterId id="2147483667" r:id="rId7"/>
  </p:sldMasterIdLst>
  <p:notesMasterIdLst>
    <p:notesMasterId r:id="rId106"/>
  </p:notesMasterIdLst>
  <p:handoutMasterIdLst>
    <p:handoutMasterId r:id="rId107"/>
  </p:handoutMasterIdLst>
  <p:sldIdLst>
    <p:sldId id="613" r:id="rId8"/>
    <p:sldId id="644" r:id="rId9"/>
    <p:sldId id="1234" r:id="rId10"/>
    <p:sldId id="1233" r:id="rId11"/>
    <p:sldId id="1245" r:id="rId12"/>
    <p:sldId id="1246" r:id="rId13"/>
    <p:sldId id="1249" r:id="rId14"/>
    <p:sldId id="1309" r:id="rId15"/>
    <p:sldId id="1242" r:id="rId16"/>
    <p:sldId id="1187" r:id="rId17"/>
    <p:sldId id="1186" r:id="rId18"/>
    <p:sldId id="1189" r:id="rId19"/>
    <p:sldId id="1222" r:id="rId20"/>
    <p:sldId id="1190" r:id="rId21"/>
    <p:sldId id="1191" r:id="rId22"/>
    <p:sldId id="1195" r:id="rId23"/>
    <p:sldId id="1196" r:id="rId24"/>
    <p:sldId id="1241" r:id="rId25"/>
    <p:sldId id="1251" r:id="rId26"/>
    <p:sldId id="1252" r:id="rId27"/>
    <p:sldId id="1253" r:id="rId28"/>
    <p:sldId id="1254" r:id="rId29"/>
    <p:sldId id="1255" r:id="rId30"/>
    <p:sldId id="1275" r:id="rId31"/>
    <p:sldId id="1274" r:id="rId32"/>
    <p:sldId id="1185" r:id="rId33"/>
    <p:sldId id="1192" r:id="rId34"/>
    <p:sldId id="1198" r:id="rId35"/>
    <p:sldId id="1193" r:id="rId36"/>
    <p:sldId id="1197" r:id="rId37"/>
    <p:sldId id="1194" r:id="rId38"/>
    <p:sldId id="1283" r:id="rId39"/>
    <p:sldId id="1301" r:id="rId40"/>
    <p:sldId id="1239" r:id="rId41"/>
    <p:sldId id="1256" r:id="rId42"/>
    <p:sldId id="1257" r:id="rId43"/>
    <p:sldId id="1258" r:id="rId44"/>
    <p:sldId id="1259" r:id="rId45"/>
    <p:sldId id="1260" r:id="rId46"/>
    <p:sldId id="1279" r:id="rId47"/>
    <p:sldId id="1280" r:id="rId48"/>
    <p:sldId id="1240" r:id="rId49"/>
    <p:sldId id="1261" r:id="rId50"/>
    <p:sldId id="1262" r:id="rId51"/>
    <p:sldId id="1263" r:id="rId52"/>
    <p:sldId id="1264" r:id="rId53"/>
    <p:sldId id="1265" r:id="rId54"/>
    <p:sldId id="1281" r:id="rId55"/>
    <p:sldId id="1284" r:id="rId56"/>
    <p:sldId id="1236" r:id="rId57"/>
    <p:sldId id="1180" r:id="rId58"/>
    <p:sldId id="1201" r:id="rId59"/>
    <p:sldId id="1212" r:id="rId60"/>
    <p:sldId id="1202" r:id="rId61"/>
    <p:sldId id="1181" r:id="rId62"/>
    <p:sldId id="1203" r:id="rId63"/>
    <p:sldId id="1204" r:id="rId64"/>
    <p:sldId id="1215" r:id="rId65"/>
    <p:sldId id="1183" r:id="rId66"/>
    <p:sldId id="1207" r:id="rId67"/>
    <p:sldId id="1208" r:id="rId68"/>
    <p:sldId id="1216" r:id="rId69"/>
    <p:sldId id="1217" r:id="rId70"/>
    <p:sldId id="1220" r:id="rId71"/>
    <p:sldId id="1218" r:id="rId72"/>
    <p:sldId id="1176" r:id="rId73"/>
    <p:sldId id="1311" r:id="rId74"/>
    <p:sldId id="1312" r:id="rId75"/>
    <p:sldId id="1271" r:id="rId76"/>
    <p:sldId id="1172" r:id="rId77"/>
    <p:sldId id="1310" r:id="rId78"/>
    <p:sldId id="1307" r:id="rId79"/>
    <p:sldId id="1303" r:id="rId80"/>
    <p:sldId id="1304" r:id="rId81"/>
    <p:sldId id="1308" r:id="rId82"/>
    <p:sldId id="1305" r:id="rId83"/>
    <p:sldId id="1302" r:id="rId84"/>
    <p:sldId id="1288" r:id="rId85"/>
    <p:sldId id="1289" r:id="rId86"/>
    <p:sldId id="1290" r:id="rId87"/>
    <p:sldId id="1291" r:id="rId88"/>
    <p:sldId id="1292" r:id="rId89"/>
    <p:sldId id="1272" r:id="rId90"/>
    <p:sldId id="1296" r:id="rId91"/>
    <p:sldId id="1294" r:id="rId92"/>
    <p:sldId id="1295" r:id="rId93"/>
    <p:sldId id="1287" r:id="rId94"/>
    <p:sldId id="1297" r:id="rId95"/>
    <p:sldId id="1298" r:id="rId96"/>
    <p:sldId id="1299" r:id="rId97"/>
    <p:sldId id="1165" r:id="rId98"/>
    <p:sldId id="1166" r:id="rId99"/>
    <p:sldId id="1167" r:id="rId100"/>
    <p:sldId id="1168" r:id="rId101"/>
    <p:sldId id="1169" r:id="rId102"/>
    <p:sldId id="1171" r:id="rId103"/>
    <p:sldId id="620" r:id="rId104"/>
    <p:sldId id="622" r:id="rId105"/>
  </p:sldIdLst>
  <p:sldSz cx="6858000" cy="5143500"/>
  <p:notesSz cx="7315200" cy="9601200"/>
  <p:custDataLst>
    <p:tags r:id="rId10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kuch, Ellary - HCD" initials="ME-H" lastIdx="14" clrIdx="0">
    <p:extLst>
      <p:ext uri="{19B8F6BF-5375-455C-9EA6-DF929625EA0E}">
        <p15:presenceInfo xmlns:p15="http://schemas.microsoft.com/office/powerpoint/2012/main" userId="S::Ellary.Makuch@houstontx.gov::729c8c1d-8dd7-405b-b3f7-feabc0c037d0" providerId="AD"/>
      </p:ext>
    </p:extLst>
  </p:cmAuthor>
  <p:cmAuthor id="2" name="Gould, Jean - HCD" initials="GJ-H" lastIdx="2" clrIdx="1">
    <p:extLst>
      <p:ext uri="{19B8F6BF-5375-455C-9EA6-DF929625EA0E}">
        <p15:presenceInfo xmlns:p15="http://schemas.microsoft.com/office/powerpoint/2012/main" userId="S::jean.gould@houstontx.gov::c4358c2e-4578-4e8f-bcad-5bd955267550" providerId="AD"/>
      </p:ext>
    </p:extLst>
  </p:cmAuthor>
  <p:cmAuthor id="3" name="Arce, Eliezer - HCD" initials="AH" lastIdx="1" clrIdx="2">
    <p:extLst>
      <p:ext uri="{19B8F6BF-5375-455C-9EA6-DF929625EA0E}">
        <p15:presenceInfo xmlns:p15="http://schemas.microsoft.com/office/powerpoint/2012/main" userId="S::eliezer.arce@houstontx.gov::86e2a09b-373b-4628-98eb-6eec5ccf8f5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AC"/>
    <a:srgbClr val="EF7B00"/>
    <a:srgbClr val="009EDC"/>
    <a:srgbClr val="D3EEFF"/>
    <a:srgbClr val="FECE1F"/>
    <a:srgbClr val="58C9EC"/>
    <a:srgbClr val="79C634"/>
    <a:srgbClr val="A0C65C"/>
    <a:srgbClr val="A4CE6B"/>
    <a:srgbClr val="00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E4C8F-8F90-43D7-A01E-DE95DF441460}" v="74" dt="2021-08-30T15:07:31.586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92" y="5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theme" Target="theme/theme1.xml"/><Relationship Id="rId16" Type="http://schemas.openxmlformats.org/officeDocument/2006/relationships/slide" Target="slides/slide9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tableStyles" Target="tableStyles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tags" Target="tags/tag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notesMaster" Target="notesMasters/notesMaster1.xml"/><Relationship Id="rId114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commentAuthors" Target="commentAuthor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ce, Eliezer - HCD" userId="S::eliezer.arce@houstontx.gov::86e2a09b-373b-4628-98eb-6eec5ccf8f5a" providerId="AD" clId="Web-{59CBBC2D-755A-468D-A7CB-872C45D7A043}"/>
    <pc:docChg chg="modSld">
      <pc:chgData name="Arce, Eliezer - HCD" userId="S::eliezer.arce@houstontx.gov::86e2a09b-373b-4628-98eb-6eec5ccf8f5a" providerId="AD" clId="Web-{59CBBC2D-755A-468D-A7CB-872C45D7A043}" dt="2021-06-14T14:38:46.515" v="16" actId="14100"/>
      <pc:docMkLst>
        <pc:docMk/>
      </pc:docMkLst>
      <pc:sldChg chg="modSp">
        <pc:chgData name="Arce, Eliezer - HCD" userId="S::eliezer.arce@houstontx.gov::86e2a09b-373b-4628-98eb-6eec5ccf8f5a" providerId="AD" clId="Web-{59CBBC2D-755A-468D-A7CB-872C45D7A043}" dt="2021-06-14T14:36:46.966" v="8" actId="20577"/>
        <pc:sldMkLst>
          <pc:docMk/>
          <pc:sldMk cId="1524848275" sldId="993"/>
        </pc:sldMkLst>
        <pc:spChg chg="mod">
          <ac:chgData name="Arce, Eliezer - HCD" userId="S::eliezer.arce@houstontx.gov::86e2a09b-373b-4628-98eb-6eec5ccf8f5a" providerId="AD" clId="Web-{59CBBC2D-755A-468D-A7CB-872C45D7A043}" dt="2021-06-14T14:36:46.966" v="8" actId="20577"/>
          <ac:spMkLst>
            <pc:docMk/>
            <pc:sldMk cId="1524848275" sldId="993"/>
            <ac:spMk id="2" creationId="{63B779AE-10EE-4734-A032-042FCD50222E}"/>
          </ac:spMkLst>
        </pc:spChg>
      </pc:sldChg>
      <pc:sldChg chg="modSp">
        <pc:chgData name="Arce, Eliezer - HCD" userId="S::eliezer.arce@houstontx.gov::86e2a09b-373b-4628-98eb-6eec5ccf8f5a" providerId="AD" clId="Web-{59CBBC2D-755A-468D-A7CB-872C45D7A043}" dt="2021-06-14T14:33:51.260" v="3" actId="1076"/>
        <pc:sldMkLst>
          <pc:docMk/>
          <pc:sldMk cId="3905010931" sldId="1093"/>
        </pc:sldMkLst>
        <pc:spChg chg="mod">
          <ac:chgData name="Arce, Eliezer - HCD" userId="S::eliezer.arce@houstontx.gov::86e2a09b-373b-4628-98eb-6eec5ccf8f5a" providerId="AD" clId="Web-{59CBBC2D-755A-468D-A7CB-872C45D7A043}" dt="2021-06-14T14:33:51.260" v="3" actId="1076"/>
          <ac:spMkLst>
            <pc:docMk/>
            <pc:sldMk cId="3905010931" sldId="1093"/>
            <ac:spMk id="3" creationId="{A6C134F4-5A66-4B64-9801-12F142492780}"/>
          </ac:spMkLst>
        </pc:spChg>
      </pc:sldChg>
      <pc:sldChg chg="modSp">
        <pc:chgData name="Arce, Eliezer - HCD" userId="S::eliezer.arce@houstontx.gov::86e2a09b-373b-4628-98eb-6eec5ccf8f5a" providerId="AD" clId="Web-{59CBBC2D-755A-468D-A7CB-872C45D7A043}" dt="2021-06-14T14:33:38.869" v="1" actId="1076"/>
        <pc:sldMkLst>
          <pc:docMk/>
          <pc:sldMk cId="1543565466" sldId="1095"/>
        </pc:sldMkLst>
        <pc:spChg chg="mod">
          <ac:chgData name="Arce, Eliezer - HCD" userId="S::eliezer.arce@houstontx.gov::86e2a09b-373b-4628-98eb-6eec5ccf8f5a" providerId="AD" clId="Web-{59CBBC2D-755A-468D-A7CB-872C45D7A043}" dt="2021-06-14T14:33:38.869" v="1" actId="1076"/>
          <ac:spMkLst>
            <pc:docMk/>
            <pc:sldMk cId="1543565466" sldId="1095"/>
            <ac:spMk id="3" creationId="{A6C134F4-5A66-4B64-9801-12F142492780}"/>
          </ac:spMkLst>
        </pc:spChg>
      </pc:sldChg>
      <pc:sldChg chg="modSp">
        <pc:chgData name="Arce, Eliezer - HCD" userId="S::eliezer.arce@houstontx.gov::86e2a09b-373b-4628-98eb-6eec5ccf8f5a" providerId="AD" clId="Web-{59CBBC2D-755A-468D-A7CB-872C45D7A043}" dt="2021-06-14T14:34:15.151" v="5" actId="1076"/>
        <pc:sldMkLst>
          <pc:docMk/>
          <pc:sldMk cId="2899865248" sldId="1099"/>
        </pc:sldMkLst>
        <pc:spChg chg="mod">
          <ac:chgData name="Arce, Eliezer - HCD" userId="S::eliezer.arce@houstontx.gov::86e2a09b-373b-4628-98eb-6eec5ccf8f5a" providerId="AD" clId="Web-{59CBBC2D-755A-468D-A7CB-872C45D7A043}" dt="2021-06-14T14:34:15.151" v="5" actId="1076"/>
          <ac:spMkLst>
            <pc:docMk/>
            <pc:sldMk cId="2899865248" sldId="1099"/>
            <ac:spMk id="2" creationId="{BD57F6DF-1C70-41BF-AE80-07D91B38B7F2}"/>
          </ac:spMkLst>
        </pc:spChg>
      </pc:sldChg>
      <pc:sldChg chg="modSp">
        <pc:chgData name="Arce, Eliezer - HCD" userId="S::eliezer.arce@houstontx.gov::86e2a09b-373b-4628-98eb-6eec5ccf8f5a" providerId="AD" clId="Web-{59CBBC2D-755A-468D-A7CB-872C45D7A043}" dt="2021-06-14T14:38:46.515" v="16" actId="14100"/>
        <pc:sldMkLst>
          <pc:docMk/>
          <pc:sldMk cId="992700571" sldId="1114"/>
        </pc:sldMkLst>
        <pc:spChg chg="mod">
          <ac:chgData name="Arce, Eliezer - HCD" userId="S::eliezer.arce@houstontx.gov::86e2a09b-373b-4628-98eb-6eec5ccf8f5a" providerId="AD" clId="Web-{59CBBC2D-755A-468D-A7CB-872C45D7A043}" dt="2021-06-14T14:38:46.515" v="16" actId="14100"/>
          <ac:spMkLst>
            <pc:docMk/>
            <pc:sldMk cId="992700571" sldId="1114"/>
            <ac:spMk id="3" creationId="{7C99411C-8271-4F93-8776-CFD2A8626774}"/>
          </ac:spMkLst>
        </pc:spChg>
      </pc:sldChg>
    </pc:docChg>
  </pc:docChgLst>
  <pc:docChgLst>
    <pc:chgData name="Arce, Eliezer - HCD" userId="86e2a09b-373b-4628-98eb-6eec5ccf8f5a" providerId="ADAL" clId="{4B49D9D6-C3EC-4774-BDEA-58319E87BF04}"/>
    <pc:docChg chg="undo custSel addSld delSld modSld sldOrd">
      <pc:chgData name="Arce, Eliezer - HCD" userId="86e2a09b-373b-4628-98eb-6eec5ccf8f5a" providerId="ADAL" clId="{4B49D9D6-C3EC-4774-BDEA-58319E87BF04}" dt="2021-08-25T21:19:05.518" v="4612" actId="20577"/>
      <pc:docMkLst>
        <pc:docMk/>
      </pc:docMkLst>
      <pc:sldChg chg="modSp mod">
        <pc:chgData name="Arce, Eliezer - HCD" userId="86e2a09b-373b-4628-98eb-6eec5ccf8f5a" providerId="ADAL" clId="{4B49D9D6-C3EC-4774-BDEA-58319E87BF04}" dt="2021-08-25T21:13:50.879" v="4531" actId="20577"/>
        <pc:sldMkLst>
          <pc:docMk/>
          <pc:sldMk cId="2579479470" sldId="644"/>
        </pc:sldMkLst>
        <pc:spChg chg="mod">
          <ac:chgData name="Arce, Eliezer - HCD" userId="86e2a09b-373b-4628-98eb-6eec5ccf8f5a" providerId="ADAL" clId="{4B49D9D6-C3EC-4774-BDEA-58319E87BF04}" dt="2021-08-25T21:13:50.879" v="4531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del">
        <pc:chgData name="Arce, Eliezer - HCD" userId="86e2a09b-373b-4628-98eb-6eec5ccf8f5a" providerId="ADAL" clId="{4B49D9D6-C3EC-4774-BDEA-58319E87BF04}" dt="2021-08-24T15:53:22.558" v="2543" actId="2696"/>
        <pc:sldMkLst>
          <pc:docMk/>
          <pc:sldMk cId="1558110206" sldId="1184"/>
        </pc:sldMkLst>
      </pc:sldChg>
      <pc:sldChg chg="modSp mod">
        <pc:chgData name="Arce, Eliezer - HCD" userId="86e2a09b-373b-4628-98eb-6eec5ccf8f5a" providerId="ADAL" clId="{4B49D9D6-C3EC-4774-BDEA-58319E87BF04}" dt="2021-08-24T21:28:47.577" v="3053" actId="20577"/>
        <pc:sldMkLst>
          <pc:docMk/>
          <pc:sldMk cId="1218152644" sldId="1185"/>
        </pc:sldMkLst>
        <pc:spChg chg="mod">
          <ac:chgData name="Arce, Eliezer - HCD" userId="86e2a09b-373b-4628-98eb-6eec5ccf8f5a" providerId="ADAL" clId="{4B49D9D6-C3EC-4774-BDEA-58319E87BF04}" dt="2021-08-24T21:28:47.577" v="3053" actId="20577"/>
          <ac:spMkLst>
            <pc:docMk/>
            <pc:sldMk cId="1218152644" sldId="1185"/>
            <ac:spMk id="2" creationId="{9AAFB969-B393-4CEC-8387-E26AD56439D6}"/>
          </ac:spMkLst>
        </pc:spChg>
      </pc:sldChg>
      <pc:sldChg chg="modSp mod">
        <pc:chgData name="Arce, Eliezer - HCD" userId="86e2a09b-373b-4628-98eb-6eec5ccf8f5a" providerId="ADAL" clId="{4B49D9D6-C3EC-4774-BDEA-58319E87BF04}" dt="2021-08-25T21:14:36.487" v="4532" actId="14100"/>
        <pc:sldMkLst>
          <pc:docMk/>
          <pc:sldMk cId="1970482932" sldId="1186"/>
        </pc:sldMkLst>
        <pc:spChg chg="mod">
          <ac:chgData name="Arce, Eliezer - HCD" userId="86e2a09b-373b-4628-98eb-6eec5ccf8f5a" providerId="ADAL" clId="{4B49D9D6-C3EC-4774-BDEA-58319E87BF04}" dt="2021-08-25T21:14:36.487" v="4532" actId="14100"/>
          <ac:spMkLst>
            <pc:docMk/>
            <pc:sldMk cId="1970482932" sldId="1186"/>
            <ac:spMk id="2" creationId="{B68844A0-703C-4D69-BD9C-EF195DD1D657}"/>
          </ac:spMkLst>
        </pc:spChg>
      </pc:sldChg>
      <pc:sldChg chg="modSp mod">
        <pc:chgData name="Arce, Eliezer - HCD" userId="86e2a09b-373b-4628-98eb-6eec5ccf8f5a" providerId="ADAL" clId="{4B49D9D6-C3EC-4774-BDEA-58319E87BF04}" dt="2021-08-25T21:14:42.207" v="4533" actId="14100"/>
        <pc:sldMkLst>
          <pc:docMk/>
          <pc:sldMk cId="2308880922" sldId="1187"/>
        </pc:sldMkLst>
        <pc:spChg chg="mod">
          <ac:chgData name="Arce, Eliezer - HCD" userId="86e2a09b-373b-4628-98eb-6eec5ccf8f5a" providerId="ADAL" clId="{4B49D9D6-C3EC-4774-BDEA-58319E87BF04}" dt="2021-08-25T21:14:42.207" v="4533" actId="14100"/>
          <ac:spMkLst>
            <pc:docMk/>
            <pc:sldMk cId="2308880922" sldId="1187"/>
            <ac:spMk id="2" creationId="{BF558CAD-9711-4DF7-B7F3-69A69C6A93A3}"/>
          </ac:spMkLst>
        </pc:spChg>
      </pc:sldChg>
      <pc:sldChg chg="modSp mod">
        <pc:chgData name="Arce, Eliezer - HCD" userId="86e2a09b-373b-4628-98eb-6eec5ccf8f5a" providerId="ADAL" clId="{4B49D9D6-C3EC-4774-BDEA-58319E87BF04}" dt="2021-08-25T21:07:13.607" v="4473" actId="207"/>
        <pc:sldMkLst>
          <pc:docMk/>
          <pc:sldMk cId="2427520640" sldId="1191"/>
        </pc:sldMkLst>
        <pc:graphicFrameChg chg="modGraphic">
          <ac:chgData name="Arce, Eliezer - HCD" userId="86e2a09b-373b-4628-98eb-6eec5ccf8f5a" providerId="ADAL" clId="{4B49D9D6-C3EC-4774-BDEA-58319E87BF04}" dt="2021-08-25T21:07:13.607" v="4473" actId="207"/>
          <ac:graphicFrameMkLst>
            <pc:docMk/>
            <pc:sldMk cId="2427520640" sldId="1191"/>
            <ac:graphicFrameMk id="4" creationId="{0D86D105-2DAD-4259-952B-3D2816232634}"/>
          </ac:graphicFrameMkLst>
        </pc:graphicFrameChg>
      </pc:sldChg>
      <pc:sldChg chg="modSp mod">
        <pc:chgData name="Arce, Eliezer - HCD" userId="86e2a09b-373b-4628-98eb-6eec5ccf8f5a" providerId="ADAL" clId="{4B49D9D6-C3EC-4774-BDEA-58319E87BF04}" dt="2021-08-24T21:28:25.443" v="3052" actId="20577"/>
        <pc:sldMkLst>
          <pc:docMk/>
          <pc:sldMk cId="4053747340" sldId="1192"/>
        </pc:sldMkLst>
        <pc:spChg chg="mod">
          <ac:chgData name="Arce, Eliezer - HCD" userId="86e2a09b-373b-4628-98eb-6eec5ccf8f5a" providerId="ADAL" clId="{4B49D9D6-C3EC-4774-BDEA-58319E87BF04}" dt="2021-08-24T21:28:25.443" v="3052" actId="20577"/>
          <ac:spMkLst>
            <pc:docMk/>
            <pc:sldMk cId="4053747340" sldId="1192"/>
            <ac:spMk id="2" creationId="{F07E4735-5B16-4D28-8A46-92BABB5F78BF}"/>
          </ac:spMkLst>
        </pc:spChg>
      </pc:sldChg>
      <pc:sldChg chg="modSp mod">
        <pc:chgData name="Arce, Eliezer - HCD" userId="86e2a09b-373b-4628-98eb-6eec5ccf8f5a" providerId="ADAL" clId="{4B49D9D6-C3EC-4774-BDEA-58319E87BF04}" dt="2021-08-25T21:08:34.124" v="4484" actId="207"/>
        <pc:sldMkLst>
          <pc:docMk/>
          <pc:sldMk cId="1227557931" sldId="1194"/>
        </pc:sldMkLst>
        <pc:graphicFrameChg chg="modGraphic">
          <ac:chgData name="Arce, Eliezer - HCD" userId="86e2a09b-373b-4628-98eb-6eec5ccf8f5a" providerId="ADAL" clId="{4B49D9D6-C3EC-4774-BDEA-58319E87BF04}" dt="2021-08-25T21:08:34.124" v="4484" actId="207"/>
          <ac:graphicFrameMkLst>
            <pc:docMk/>
            <pc:sldMk cId="1227557931" sldId="1194"/>
            <ac:graphicFrameMk id="2" creationId="{ADE60B93-71DA-46E6-9A73-76483C10A5A4}"/>
          </ac:graphicFrameMkLst>
        </pc:graphicFrameChg>
      </pc:sldChg>
      <pc:sldChg chg="modSp mod">
        <pc:chgData name="Arce, Eliezer - HCD" userId="86e2a09b-373b-4628-98eb-6eec5ccf8f5a" providerId="ADAL" clId="{4B49D9D6-C3EC-4774-BDEA-58319E87BF04}" dt="2021-08-24T21:28:07.244" v="3050" actId="6549"/>
        <pc:sldMkLst>
          <pc:docMk/>
          <pc:sldMk cId="209500902" sldId="1198"/>
        </pc:sldMkLst>
        <pc:spChg chg="mod">
          <ac:chgData name="Arce, Eliezer - HCD" userId="86e2a09b-373b-4628-98eb-6eec5ccf8f5a" providerId="ADAL" clId="{4B49D9D6-C3EC-4774-BDEA-58319E87BF04}" dt="2021-08-24T21:28:07.244" v="3050" actId="6549"/>
          <ac:spMkLst>
            <pc:docMk/>
            <pc:sldMk cId="209500902" sldId="1198"/>
            <ac:spMk id="2" creationId="{F07E4735-5B16-4D28-8A46-92BABB5F78BF}"/>
          </ac:spMkLst>
        </pc:spChg>
      </pc:sldChg>
      <pc:sldChg chg="modSp mod">
        <pc:chgData name="Arce, Eliezer - HCD" userId="86e2a09b-373b-4628-98eb-6eec5ccf8f5a" providerId="ADAL" clId="{4B49D9D6-C3EC-4774-BDEA-58319E87BF04}" dt="2021-08-25T21:10:03.422" v="4495" actId="207"/>
        <pc:sldMkLst>
          <pc:docMk/>
          <pc:sldMk cId="2081797473" sldId="1202"/>
        </pc:sldMkLst>
        <pc:graphicFrameChg chg="modGraphic">
          <ac:chgData name="Arce, Eliezer - HCD" userId="86e2a09b-373b-4628-98eb-6eec5ccf8f5a" providerId="ADAL" clId="{4B49D9D6-C3EC-4774-BDEA-58319E87BF04}" dt="2021-08-25T21:10:03.422" v="4495" actId="207"/>
          <ac:graphicFrameMkLst>
            <pc:docMk/>
            <pc:sldMk cId="2081797473" sldId="1202"/>
            <ac:graphicFrameMk id="2" creationId="{5CFF90CF-E382-400B-968B-9C6A9FECEAE1}"/>
          </ac:graphicFrameMkLst>
        </pc:graphicFrameChg>
      </pc:sldChg>
      <pc:sldChg chg="modSp mod">
        <pc:chgData name="Arce, Eliezer - HCD" userId="86e2a09b-373b-4628-98eb-6eec5ccf8f5a" providerId="ADAL" clId="{4B49D9D6-C3EC-4774-BDEA-58319E87BF04}" dt="2021-08-25T21:10:39.642" v="4499" actId="207"/>
        <pc:sldMkLst>
          <pc:docMk/>
          <pc:sldMk cId="72813361" sldId="1215"/>
        </pc:sldMkLst>
        <pc:spChg chg="mod">
          <ac:chgData name="Arce, Eliezer - HCD" userId="86e2a09b-373b-4628-98eb-6eec5ccf8f5a" providerId="ADAL" clId="{4B49D9D6-C3EC-4774-BDEA-58319E87BF04}" dt="2021-08-19T20:59:24.183" v="2541" actId="20577"/>
          <ac:spMkLst>
            <pc:docMk/>
            <pc:sldMk cId="72813361" sldId="1215"/>
            <ac:spMk id="5" creationId="{175081E8-49EB-4308-9766-01CDC8EC6427}"/>
          </ac:spMkLst>
        </pc:spChg>
        <pc:graphicFrameChg chg="mod modGraphic">
          <ac:chgData name="Arce, Eliezer - HCD" userId="86e2a09b-373b-4628-98eb-6eec5ccf8f5a" providerId="ADAL" clId="{4B49D9D6-C3EC-4774-BDEA-58319E87BF04}" dt="2021-08-25T21:10:39.642" v="4499" actId="207"/>
          <ac:graphicFrameMkLst>
            <pc:docMk/>
            <pc:sldMk cId="72813361" sldId="1215"/>
            <ac:graphicFrameMk id="3" creationId="{DBAB4D9D-768F-42DC-87BB-AC2E46D6B26C}"/>
          </ac:graphicFrameMkLst>
        </pc:graphicFrameChg>
      </pc:sldChg>
      <pc:sldChg chg="modSp mod">
        <pc:chgData name="Arce, Eliezer - HCD" userId="86e2a09b-373b-4628-98eb-6eec5ccf8f5a" providerId="ADAL" clId="{4B49D9D6-C3EC-4774-BDEA-58319E87BF04}" dt="2021-08-25T21:11:34.389" v="4503" actId="207"/>
        <pc:sldMkLst>
          <pc:docMk/>
          <pc:sldMk cId="2998166384" sldId="1218"/>
        </pc:sldMkLst>
        <pc:graphicFrameChg chg="modGraphic">
          <ac:chgData name="Arce, Eliezer - HCD" userId="86e2a09b-373b-4628-98eb-6eec5ccf8f5a" providerId="ADAL" clId="{4B49D9D6-C3EC-4774-BDEA-58319E87BF04}" dt="2021-08-25T21:11:34.389" v="4503" actId="207"/>
          <ac:graphicFrameMkLst>
            <pc:docMk/>
            <pc:sldMk cId="2998166384" sldId="1218"/>
            <ac:graphicFrameMk id="2" creationId="{F8BC9E73-CCA2-49FE-A030-32E07D216414}"/>
          </ac:graphicFrameMkLst>
        </pc:graphicFrameChg>
      </pc:sldChg>
      <pc:sldChg chg="modSp mod">
        <pc:chgData name="Arce, Eliezer - HCD" userId="86e2a09b-373b-4628-98eb-6eec5ccf8f5a" providerId="ADAL" clId="{4B49D9D6-C3EC-4774-BDEA-58319E87BF04}" dt="2021-08-24T15:58:05.788" v="2554" actId="14100"/>
        <pc:sldMkLst>
          <pc:docMk/>
          <pc:sldMk cId="1860871250" sldId="1220"/>
        </pc:sldMkLst>
        <pc:spChg chg="mod">
          <ac:chgData name="Arce, Eliezer - HCD" userId="86e2a09b-373b-4628-98eb-6eec5ccf8f5a" providerId="ADAL" clId="{4B49D9D6-C3EC-4774-BDEA-58319E87BF04}" dt="2021-08-24T15:58:05.788" v="2554" actId="14100"/>
          <ac:spMkLst>
            <pc:docMk/>
            <pc:sldMk cId="1860871250" sldId="1220"/>
            <ac:spMk id="3" creationId="{61D3AE3F-D562-4EB6-B770-236970D2ABE2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18:44:21.864" v="898" actId="207"/>
        <pc:sldMkLst>
          <pc:docMk/>
          <pc:sldMk cId="1326934932" sldId="1233"/>
        </pc:sldMkLst>
        <pc:spChg chg="add mod">
          <ac:chgData name="Arce, Eliezer - HCD" userId="86e2a09b-373b-4628-98eb-6eec5ccf8f5a" providerId="ADAL" clId="{4B49D9D6-C3EC-4774-BDEA-58319E87BF04}" dt="2021-08-19T18:44:21.864" v="898" actId="207"/>
          <ac:spMkLst>
            <pc:docMk/>
            <pc:sldMk cId="1326934932" sldId="1233"/>
            <ac:spMk id="2" creationId="{EE552BB1-A824-47A1-94F0-C77486F649F1}"/>
          </ac:spMkLst>
        </pc:spChg>
        <pc:spChg chg="mod">
          <ac:chgData name="Arce, Eliezer - HCD" userId="86e2a09b-373b-4628-98eb-6eec5ccf8f5a" providerId="ADAL" clId="{4B49D9D6-C3EC-4774-BDEA-58319E87BF04}" dt="2021-08-19T18:30:08.845" v="638" actId="1035"/>
          <ac:spMkLst>
            <pc:docMk/>
            <pc:sldMk cId="1326934932" sldId="1233"/>
            <ac:spMk id="7" creationId="{F2921517-0CFA-9B44-AC5A-C443393917AC}"/>
          </ac:spMkLst>
        </pc:spChg>
      </pc:sldChg>
      <pc:sldChg chg="addSp delSp modSp mod">
        <pc:chgData name="Arce, Eliezer - HCD" userId="86e2a09b-373b-4628-98eb-6eec5ccf8f5a" providerId="ADAL" clId="{4B49D9D6-C3EC-4774-BDEA-58319E87BF04}" dt="2021-08-19T17:47:52.286" v="563" actId="207"/>
        <pc:sldMkLst>
          <pc:docMk/>
          <pc:sldMk cId="1984139603" sldId="1235"/>
        </pc:sldMkLst>
        <pc:spChg chg="add del mod">
          <ac:chgData name="Arce, Eliezer - HCD" userId="86e2a09b-373b-4628-98eb-6eec5ccf8f5a" providerId="ADAL" clId="{4B49D9D6-C3EC-4774-BDEA-58319E87BF04}" dt="2021-08-19T17:30:30.191" v="280" actId="478"/>
          <ac:spMkLst>
            <pc:docMk/>
            <pc:sldMk cId="1984139603" sldId="1235"/>
            <ac:spMk id="2" creationId="{FE776F2F-6323-4D6D-9B6A-980DC8076536}"/>
          </ac:spMkLst>
        </pc:spChg>
        <pc:spChg chg="add mod">
          <ac:chgData name="Arce, Eliezer - HCD" userId="86e2a09b-373b-4628-98eb-6eec5ccf8f5a" providerId="ADAL" clId="{4B49D9D6-C3EC-4774-BDEA-58319E87BF04}" dt="2021-08-19T17:47:52.286" v="563" actId="207"/>
          <ac:spMkLst>
            <pc:docMk/>
            <pc:sldMk cId="1984139603" sldId="1235"/>
            <ac:spMk id="3" creationId="{38E3211F-18B5-44E6-B7D4-7C3946879677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17:50:39.967" v="568" actId="21"/>
        <pc:sldMkLst>
          <pc:docMk/>
          <pc:sldMk cId="3233124462" sldId="1237"/>
        </pc:sldMkLst>
        <pc:spChg chg="add mod">
          <ac:chgData name="Arce, Eliezer - HCD" userId="86e2a09b-373b-4628-98eb-6eec5ccf8f5a" providerId="ADAL" clId="{4B49D9D6-C3EC-4774-BDEA-58319E87BF04}" dt="2021-08-19T17:50:39.967" v="568" actId="21"/>
          <ac:spMkLst>
            <pc:docMk/>
            <pc:sldMk cId="3233124462" sldId="1237"/>
            <ac:spMk id="2" creationId="{AFDE9611-BB8F-4691-9EE6-308D4703B2D4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17:51:20.339" v="580" actId="1036"/>
        <pc:sldMkLst>
          <pc:docMk/>
          <pc:sldMk cId="1481249648" sldId="1238"/>
        </pc:sldMkLst>
        <pc:spChg chg="add mod">
          <ac:chgData name="Arce, Eliezer - HCD" userId="86e2a09b-373b-4628-98eb-6eec5ccf8f5a" providerId="ADAL" clId="{4B49D9D6-C3EC-4774-BDEA-58319E87BF04}" dt="2021-08-19T17:51:20.339" v="580" actId="1036"/>
          <ac:spMkLst>
            <pc:docMk/>
            <pc:sldMk cId="1481249648" sldId="1238"/>
            <ac:spMk id="2" creationId="{2A52F55D-4034-4999-870A-29003B428E89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20:09:52.642" v="1761" actId="123"/>
        <pc:sldMkLst>
          <pc:docMk/>
          <pc:sldMk cId="3416101444" sldId="1239"/>
        </pc:sldMkLst>
        <pc:spChg chg="add mod">
          <ac:chgData name="Arce, Eliezer - HCD" userId="86e2a09b-373b-4628-98eb-6eec5ccf8f5a" providerId="ADAL" clId="{4B49D9D6-C3EC-4774-BDEA-58319E87BF04}" dt="2021-08-19T20:09:52.642" v="1761" actId="123"/>
          <ac:spMkLst>
            <pc:docMk/>
            <pc:sldMk cId="3416101444" sldId="1239"/>
            <ac:spMk id="2" creationId="{1E7B776B-834F-4E1A-A9C2-F7662BABBC48}"/>
          </ac:spMkLst>
        </pc:spChg>
        <pc:spChg chg="mod">
          <ac:chgData name="Arce, Eliezer - HCD" userId="86e2a09b-373b-4628-98eb-6eec5ccf8f5a" providerId="ADAL" clId="{4B49D9D6-C3EC-4774-BDEA-58319E87BF04}" dt="2021-08-19T20:09:42.246" v="1759" actId="1035"/>
          <ac:spMkLst>
            <pc:docMk/>
            <pc:sldMk cId="3416101444" sldId="1239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20:35:50.641" v="2202" actId="123"/>
        <pc:sldMkLst>
          <pc:docMk/>
          <pc:sldMk cId="2340714974" sldId="1240"/>
        </pc:sldMkLst>
        <pc:spChg chg="add mod">
          <ac:chgData name="Arce, Eliezer - HCD" userId="86e2a09b-373b-4628-98eb-6eec5ccf8f5a" providerId="ADAL" clId="{4B49D9D6-C3EC-4774-BDEA-58319E87BF04}" dt="2021-08-19T20:35:50.641" v="2202" actId="123"/>
          <ac:spMkLst>
            <pc:docMk/>
            <pc:sldMk cId="2340714974" sldId="1240"/>
            <ac:spMk id="2" creationId="{3E990747-5D71-454D-A9D3-08AB6E975356}"/>
          </ac:spMkLst>
        </pc:spChg>
      </pc:sldChg>
      <pc:sldChg chg="addSp modSp mod">
        <pc:chgData name="Arce, Eliezer - HCD" userId="86e2a09b-373b-4628-98eb-6eec5ccf8f5a" providerId="ADAL" clId="{4B49D9D6-C3EC-4774-BDEA-58319E87BF04}" dt="2021-08-19T18:58:16.275" v="1238" actId="207"/>
        <pc:sldMkLst>
          <pc:docMk/>
          <pc:sldMk cId="2864439841" sldId="1241"/>
        </pc:sldMkLst>
        <pc:spChg chg="add mod">
          <ac:chgData name="Arce, Eliezer - HCD" userId="86e2a09b-373b-4628-98eb-6eec5ccf8f5a" providerId="ADAL" clId="{4B49D9D6-C3EC-4774-BDEA-58319E87BF04}" dt="2021-08-19T18:58:16.275" v="1238" actId="207"/>
          <ac:spMkLst>
            <pc:docMk/>
            <pc:sldMk cId="2864439841" sldId="1241"/>
            <ac:spMk id="2" creationId="{70DEC2DB-5B4D-44C0-BA62-B847018C8226}"/>
          </ac:spMkLst>
        </pc:spChg>
        <pc:spChg chg="mod">
          <ac:chgData name="Arce, Eliezer - HCD" userId="86e2a09b-373b-4628-98eb-6eec5ccf8f5a" providerId="ADAL" clId="{4B49D9D6-C3EC-4774-BDEA-58319E87BF04}" dt="2021-08-19T18:55:42.840" v="1202" actId="1035"/>
          <ac:spMkLst>
            <pc:docMk/>
            <pc:sldMk cId="2864439841" sldId="1241"/>
            <ac:spMk id="7" creationId="{F2921517-0CFA-9B44-AC5A-C443393917AC}"/>
          </ac:spMkLst>
        </pc:spChg>
      </pc:sldChg>
      <pc:sldChg chg="addSp delSp modSp add mod">
        <pc:chgData name="Arce, Eliezer - HCD" userId="86e2a09b-373b-4628-98eb-6eec5ccf8f5a" providerId="ADAL" clId="{4B49D9D6-C3EC-4774-BDEA-58319E87BF04}" dt="2021-08-19T17:47:45.422" v="562" actId="207"/>
        <pc:sldMkLst>
          <pc:docMk/>
          <pc:sldMk cId="950961324" sldId="1244"/>
        </pc:sldMkLst>
        <pc:spChg chg="add del mod">
          <ac:chgData name="Arce, Eliezer - HCD" userId="86e2a09b-373b-4628-98eb-6eec5ccf8f5a" providerId="ADAL" clId="{4B49D9D6-C3EC-4774-BDEA-58319E87BF04}" dt="2021-08-19T17:47:45.422" v="562" actId="207"/>
          <ac:spMkLst>
            <pc:docMk/>
            <pc:sldMk cId="950961324" sldId="1244"/>
            <ac:spMk id="3" creationId="{38E3211F-18B5-44E6-B7D4-7C3946879677}"/>
          </ac:spMkLst>
        </pc:spChg>
      </pc:sldChg>
      <pc:sldChg chg="addSp delSp modSp add mod">
        <pc:chgData name="Arce, Eliezer - HCD" userId="86e2a09b-373b-4628-98eb-6eec5ccf8f5a" providerId="ADAL" clId="{4B49D9D6-C3EC-4774-BDEA-58319E87BF04}" dt="2021-08-19T18:44:16.424" v="897" actId="207"/>
        <pc:sldMkLst>
          <pc:docMk/>
          <pc:sldMk cId="3228149694" sldId="1245"/>
        </pc:sldMkLst>
        <pc:spChg chg="del">
          <ac:chgData name="Arce, Eliezer - HCD" userId="86e2a09b-373b-4628-98eb-6eec5ccf8f5a" providerId="ADAL" clId="{4B49D9D6-C3EC-4774-BDEA-58319E87BF04}" dt="2021-08-19T18:39:19.356" v="749" actId="478"/>
          <ac:spMkLst>
            <pc:docMk/>
            <pc:sldMk cId="3228149694" sldId="1245"/>
            <ac:spMk id="2" creationId="{EE552BB1-A824-47A1-94F0-C77486F649F1}"/>
          </ac:spMkLst>
        </pc:spChg>
        <pc:spChg chg="add mod">
          <ac:chgData name="Arce, Eliezer - HCD" userId="86e2a09b-373b-4628-98eb-6eec5ccf8f5a" providerId="ADAL" clId="{4B49D9D6-C3EC-4774-BDEA-58319E87BF04}" dt="2021-08-19T18:44:16.424" v="897" actId="207"/>
          <ac:spMkLst>
            <pc:docMk/>
            <pc:sldMk cId="3228149694" sldId="1245"/>
            <ac:spMk id="3" creationId="{416D442D-6589-400A-A6EE-55DB768492D6}"/>
          </ac:spMkLst>
        </pc:spChg>
      </pc:sldChg>
      <pc:sldChg chg="modSp add mod">
        <pc:chgData name="Arce, Eliezer - HCD" userId="86e2a09b-373b-4628-98eb-6eec5ccf8f5a" providerId="ADAL" clId="{4B49D9D6-C3EC-4774-BDEA-58319E87BF04}" dt="2021-08-19T18:44:29.815" v="900" actId="207"/>
        <pc:sldMkLst>
          <pc:docMk/>
          <pc:sldMk cId="319490409" sldId="1246"/>
        </pc:sldMkLst>
        <pc:spChg chg="mod">
          <ac:chgData name="Arce, Eliezer - HCD" userId="86e2a09b-373b-4628-98eb-6eec5ccf8f5a" providerId="ADAL" clId="{4B49D9D6-C3EC-4774-BDEA-58319E87BF04}" dt="2021-08-19T18:44:29.815" v="900" actId="207"/>
          <ac:spMkLst>
            <pc:docMk/>
            <pc:sldMk cId="319490409" sldId="1246"/>
            <ac:spMk id="3" creationId="{416D442D-6589-400A-A6EE-55DB768492D6}"/>
          </ac:spMkLst>
        </pc:spChg>
      </pc:sldChg>
      <pc:sldChg chg="delSp add del mod">
        <pc:chgData name="Arce, Eliezer - HCD" userId="86e2a09b-373b-4628-98eb-6eec5ccf8f5a" providerId="ADAL" clId="{4B49D9D6-C3EC-4774-BDEA-58319E87BF04}" dt="2021-08-19T18:54:33.507" v="1146" actId="2696"/>
        <pc:sldMkLst>
          <pc:docMk/>
          <pc:sldMk cId="151675532" sldId="1247"/>
        </pc:sldMkLst>
        <pc:spChg chg="del">
          <ac:chgData name="Arce, Eliezer - HCD" userId="86e2a09b-373b-4628-98eb-6eec5ccf8f5a" providerId="ADAL" clId="{4B49D9D6-C3EC-4774-BDEA-58319E87BF04}" dt="2021-08-19T18:44:44.412" v="902" actId="478"/>
          <ac:spMkLst>
            <pc:docMk/>
            <pc:sldMk cId="151675532" sldId="1247"/>
            <ac:spMk id="3" creationId="{416D442D-6589-400A-A6EE-55DB768492D6}"/>
          </ac:spMkLst>
        </pc:spChg>
      </pc:sldChg>
      <pc:sldChg chg="addSp delSp modSp add mod">
        <pc:chgData name="Arce, Eliezer - HCD" userId="86e2a09b-373b-4628-98eb-6eec5ccf8f5a" providerId="ADAL" clId="{4B49D9D6-C3EC-4774-BDEA-58319E87BF04}" dt="2021-08-19T18:54:20.440" v="1145" actId="1036"/>
        <pc:sldMkLst>
          <pc:docMk/>
          <pc:sldMk cId="2682036623" sldId="1248"/>
        </pc:sldMkLst>
        <pc:spChg chg="add mod">
          <ac:chgData name="Arce, Eliezer - HCD" userId="86e2a09b-373b-4628-98eb-6eec5ccf8f5a" providerId="ADAL" clId="{4B49D9D6-C3EC-4774-BDEA-58319E87BF04}" dt="2021-08-19T18:54:20.440" v="1145" actId="1036"/>
          <ac:spMkLst>
            <pc:docMk/>
            <pc:sldMk cId="2682036623" sldId="1248"/>
            <ac:spMk id="2" creationId="{7AA41984-5084-47BA-B28E-2A1913B0E792}"/>
          </ac:spMkLst>
        </pc:spChg>
        <pc:spChg chg="del mod">
          <ac:chgData name="Arce, Eliezer - HCD" userId="86e2a09b-373b-4628-98eb-6eec5ccf8f5a" providerId="ADAL" clId="{4B49D9D6-C3EC-4774-BDEA-58319E87BF04}" dt="2021-08-19T18:45:21.863" v="905" actId="478"/>
          <ac:spMkLst>
            <pc:docMk/>
            <pc:sldMk cId="2682036623" sldId="1248"/>
            <ac:spMk id="3" creationId="{416D442D-6589-400A-A6EE-55DB768492D6}"/>
          </ac:spMkLst>
        </pc:spChg>
      </pc:sldChg>
      <pc:sldChg chg="modSp add mod ord">
        <pc:chgData name="Arce, Eliezer - HCD" userId="86e2a09b-373b-4628-98eb-6eec5ccf8f5a" providerId="ADAL" clId="{4B49D9D6-C3EC-4774-BDEA-58319E87BF04}" dt="2021-08-24T21:48:14.659" v="3067" actId="6549"/>
        <pc:sldMkLst>
          <pc:docMk/>
          <pc:sldMk cId="2228464251" sldId="1249"/>
        </pc:sldMkLst>
        <pc:spChg chg="mod">
          <ac:chgData name="Arce, Eliezer - HCD" userId="86e2a09b-373b-4628-98eb-6eec5ccf8f5a" providerId="ADAL" clId="{4B49D9D6-C3EC-4774-BDEA-58319E87BF04}" dt="2021-08-24T21:48:14.659" v="3067" actId="6549"/>
          <ac:spMkLst>
            <pc:docMk/>
            <pc:sldMk cId="2228464251" sldId="1249"/>
            <ac:spMk id="2" creationId="{7AA41984-5084-47BA-B28E-2A1913B0E792}"/>
          </ac:spMkLst>
        </pc:spChg>
      </pc:sldChg>
      <pc:sldChg chg="addSp delSp modSp add del mod">
        <pc:chgData name="Arce, Eliezer - HCD" userId="86e2a09b-373b-4628-98eb-6eec5ccf8f5a" providerId="ADAL" clId="{4B49D9D6-C3EC-4774-BDEA-58319E87BF04}" dt="2021-08-25T21:06:32.692" v="4470" actId="2696"/>
        <pc:sldMkLst>
          <pc:docMk/>
          <pc:sldMk cId="2204535894" sldId="1250"/>
        </pc:sldMkLst>
        <pc:spChg chg="del">
          <ac:chgData name="Arce, Eliezer - HCD" userId="86e2a09b-373b-4628-98eb-6eec5ccf8f5a" providerId="ADAL" clId="{4B49D9D6-C3EC-4774-BDEA-58319E87BF04}" dt="2021-08-19T18:47:44.360" v="995" actId="478"/>
          <ac:spMkLst>
            <pc:docMk/>
            <pc:sldMk cId="2204535894" sldId="1250"/>
            <ac:spMk id="2" creationId="{7AA41984-5084-47BA-B28E-2A1913B0E792}"/>
          </ac:spMkLst>
        </pc:spChg>
        <pc:graphicFrameChg chg="add mod">
          <ac:chgData name="Arce, Eliezer - HCD" userId="86e2a09b-373b-4628-98eb-6eec5ccf8f5a" providerId="ADAL" clId="{4B49D9D6-C3EC-4774-BDEA-58319E87BF04}" dt="2021-08-25T21:05:00.030" v="4464"/>
          <ac:graphicFrameMkLst>
            <pc:docMk/>
            <pc:sldMk cId="2204535894" sldId="1250"/>
            <ac:graphicFrameMk id="2" creationId="{9D55960F-3AED-4A76-9C9E-CCB2B28A902A}"/>
          </ac:graphicFrameMkLst>
        </pc:graphicFrameChg>
        <pc:graphicFrameChg chg="add mod modGraphic">
          <ac:chgData name="Arce, Eliezer - HCD" userId="86e2a09b-373b-4628-98eb-6eec5ccf8f5a" providerId="ADAL" clId="{4B49D9D6-C3EC-4774-BDEA-58319E87BF04}" dt="2021-08-24T21:32:56.618" v="3064" actId="207"/>
          <ac:graphicFrameMkLst>
            <pc:docMk/>
            <pc:sldMk cId="2204535894" sldId="1250"/>
            <ac:graphicFrameMk id="3" creationId="{B1994437-C84F-45CF-A4A1-9FE2855A9011}"/>
          </ac:graphicFrameMkLst>
        </pc:graphicFrameChg>
      </pc:sldChg>
      <pc:sldChg chg="addSp delSp modSp add mod">
        <pc:chgData name="Arce, Eliezer - HCD" userId="86e2a09b-373b-4628-98eb-6eec5ccf8f5a" providerId="ADAL" clId="{4B49D9D6-C3EC-4774-BDEA-58319E87BF04}" dt="2021-08-25T21:15:31.584" v="4535" actId="6549"/>
        <pc:sldMkLst>
          <pc:docMk/>
          <pc:sldMk cId="3527391568" sldId="1251"/>
        </pc:sldMkLst>
        <pc:spChg chg="del">
          <ac:chgData name="Arce, Eliezer - HCD" userId="86e2a09b-373b-4628-98eb-6eec5ccf8f5a" providerId="ADAL" clId="{4B49D9D6-C3EC-4774-BDEA-58319E87BF04}" dt="2021-08-19T18:58:28.867" v="1240" actId="478"/>
          <ac:spMkLst>
            <pc:docMk/>
            <pc:sldMk cId="3527391568" sldId="1251"/>
            <ac:spMk id="2" creationId="{70DEC2DB-5B4D-44C0-BA62-B847018C8226}"/>
          </ac:spMkLst>
        </pc:spChg>
        <pc:spChg chg="add mod">
          <ac:chgData name="Arce, Eliezer - HCD" userId="86e2a09b-373b-4628-98eb-6eec5ccf8f5a" providerId="ADAL" clId="{4B49D9D6-C3EC-4774-BDEA-58319E87BF04}" dt="2021-08-25T21:15:31.584" v="4535" actId="6549"/>
          <ac:spMkLst>
            <pc:docMk/>
            <pc:sldMk cId="3527391568" sldId="1251"/>
            <ac:spMk id="2" creationId="{79795EB1-ED45-4090-B507-BB8D2DE3B8A6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19:55:33.502" v="1369" actId="20577"/>
        <pc:sldMkLst>
          <pc:docMk/>
          <pc:sldMk cId="2585193987" sldId="1252"/>
        </pc:sldMkLst>
        <pc:spChg chg="add mod">
          <ac:chgData name="Arce, Eliezer - HCD" userId="86e2a09b-373b-4628-98eb-6eec5ccf8f5a" providerId="ADAL" clId="{4B49D9D6-C3EC-4774-BDEA-58319E87BF04}" dt="2021-08-19T19:55:33.502" v="1369" actId="20577"/>
          <ac:spMkLst>
            <pc:docMk/>
            <pc:sldMk cId="2585193987" sldId="1252"/>
            <ac:spMk id="2" creationId="{E3BDD416-6A73-41CF-9FFA-7AAD56499465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19:58:50.442" v="1489" actId="20577"/>
        <pc:sldMkLst>
          <pc:docMk/>
          <pc:sldMk cId="4191575462" sldId="1253"/>
        </pc:sldMkLst>
        <pc:spChg chg="add mod">
          <ac:chgData name="Arce, Eliezer - HCD" userId="86e2a09b-373b-4628-98eb-6eec5ccf8f5a" providerId="ADAL" clId="{4B49D9D6-C3EC-4774-BDEA-58319E87BF04}" dt="2021-08-19T19:58:50.442" v="1489" actId="20577"/>
          <ac:spMkLst>
            <pc:docMk/>
            <pc:sldMk cId="4191575462" sldId="1253"/>
            <ac:spMk id="2" creationId="{98777AC0-C019-4876-9B17-A82DDF322871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00:37.580" v="1545" actId="123"/>
        <pc:sldMkLst>
          <pc:docMk/>
          <pc:sldMk cId="431727103" sldId="1254"/>
        </pc:sldMkLst>
        <pc:spChg chg="add mod">
          <ac:chgData name="Arce, Eliezer - HCD" userId="86e2a09b-373b-4628-98eb-6eec5ccf8f5a" providerId="ADAL" clId="{4B49D9D6-C3EC-4774-BDEA-58319E87BF04}" dt="2021-08-19T20:00:37.580" v="1545" actId="123"/>
          <ac:spMkLst>
            <pc:docMk/>
            <pc:sldMk cId="431727103" sldId="1254"/>
            <ac:spMk id="2" creationId="{C8B65C3F-117A-400C-9162-5A59FBE7FBE6}"/>
          </ac:spMkLst>
        </pc:spChg>
      </pc:sldChg>
      <pc:sldChg chg="addSp delSp modSp add mod">
        <pc:chgData name="Arce, Eliezer - HCD" userId="86e2a09b-373b-4628-98eb-6eec5ccf8f5a" providerId="ADAL" clId="{4B49D9D6-C3EC-4774-BDEA-58319E87BF04}" dt="2021-08-25T21:07:57.496" v="4479" actId="122"/>
        <pc:sldMkLst>
          <pc:docMk/>
          <pc:sldMk cId="1056461497" sldId="1255"/>
        </pc:sldMkLst>
        <pc:spChg chg="del">
          <ac:chgData name="Arce, Eliezer - HCD" userId="86e2a09b-373b-4628-98eb-6eec5ccf8f5a" providerId="ADAL" clId="{4B49D9D6-C3EC-4774-BDEA-58319E87BF04}" dt="2021-08-19T20:00:48.479" v="1547" actId="478"/>
          <ac:spMkLst>
            <pc:docMk/>
            <pc:sldMk cId="1056461497" sldId="1255"/>
            <ac:spMk id="2" creationId="{C8B65C3F-117A-400C-9162-5A59FBE7FBE6}"/>
          </ac:spMkLst>
        </pc:spChg>
        <pc:graphicFrameChg chg="add mod modGraphic">
          <ac:chgData name="Arce, Eliezer - HCD" userId="86e2a09b-373b-4628-98eb-6eec5ccf8f5a" providerId="ADAL" clId="{4B49D9D6-C3EC-4774-BDEA-58319E87BF04}" dt="2021-08-25T21:07:57.496" v="4479" actId="122"/>
          <ac:graphicFrameMkLst>
            <pc:docMk/>
            <pc:sldMk cId="1056461497" sldId="1255"/>
            <ac:graphicFrameMk id="3" creationId="{96435034-ABA2-4D43-8AFE-769369132F0A}"/>
          </ac:graphicFrameMkLst>
        </pc:graphicFrameChg>
      </pc:sldChg>
      <pc:sldChg chg="addSp modSp add mod">
        <pc:chgData name="Arce, Eliezer - HCD" userId="86e2a09b-373b-4628-98eb-6eec5ccf8f5a" providerId="ADAL" clId="{4B49D9D6-C3EC-4774-BDEA-58319E87BF04}" dt="2021-08-19T20:14:53.317" v="1918" actId="1036"/>
        <pc:sldMkLst>
          <pc:docMk/>
          <pc:sldMk cId="4062610822" sldId="1256"/>
        </pc:sldMkLst>
        <pc:spChg chg="add mod">
          <ac:chgData name="Arce, Eliezer - HCD" userId="86e2a09b-373b-4628-98eb-6eec5ccf8f5a" providerId="ADAL" clId="{4B49D9D6-C3EC-4774-BDEA-58319E87BF04}" dt="2021-08-19T20:14:53.317" v="1918" actId="1036"/>
          <ac:spMkLst>
            <pc:docMk/>
            <pc:sldMk cId="4062610822" sldId="1256"/>
            <ac:spMk id="2" creationId="{20D516B0-C2C9-48B2-8674-42852C487035}"/>
          </ac:spMkLst>
        </pc:spChg>
        <pc:spChg chg="mod">
          <ac:chgData name="Arce, Eliezer - HCD" userId="86e2a09b-373b-4628-98eb-6eec5ccf8f5a" providerId="ADAL" clId="{4B49D9D6-C3EC-4774-BDEA-58319E87BF04}" dt="2021-08-19T20:10:47.198" v="1826" actId="1035"/>
          <ac:spMkLst>
            <pc:docMk/>
            <pc:sldMk cId="4062610822" sldId="1256"/>
            <ac:spMk id="7" creationId="{F2921517-0CFA-9B44-AC5A-C443393917AC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18:24.048" v="1994" actId="6549"/>
        <pc:sldMkLst>
          <pc:docMk/>
          <pc:sldMk cId="2236971791" sldId="1257"/>
        </pc:sldMkLst>
        <pc:spChg chg="add mod">
          <ac:chgData name="Arce, Eliezer - HCD" userId="86e2a09b-373b-4628-98eb-6eec5ccf8f5a" providerId="ADAL" clId="{4B49D9D6-C3EC-4774-BDEA-58319E87BF04}" dt="2021-08-19T20:18:24.048" v="1994" actId="6549"/>
          <ac:spMkLst>
            <pc:docMk/>
            <pc:sldMk cId="2236971791" sldId="1257"/>
            <ac:spMk id="2" creationId="{3C9D8DB1-0BE6-426A-8CF8-06FB8AC9CB8F}"/>
          </ac:spMkLst>
        </pc:spChg>
        <pc:spChg chg="mod">
          <ac:chgData name="Arce, Eliezer - HCD" userId="86e2a09b-373b-4628-98eb-6eec5ccf8f5a" providerId="ADAL" clId="{4B49D9D6-C3EC-4774-BDEA-58319E87BF04}" dt="2021-08-19T20:14:18.890" v="1906" actId="1035"/>
          <ac:spMkLst>
            <pc:docMk/>
            <pc:sldMk cId="2236971791" sldId="1257"/>
            <ac:spMk id="7" creationId="{F2921517-0CFA-9B44-AC5A-C443393917AC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21:19.696" v="1996" actId="14100"/>
        <pc:sldMkLst>
          <pc:docMk/>
          <pc:sldMk cId="206454869" sldId="1258"/>
        </pc:sldMkLst>
        <pc:spChg chg="add mod">
          <ac:chgData name="Arce, Eliezer - HCD" userId="86e2a09b-373b-4628-98eb-6eec5ccf8f5a" providerId="ADAL" clId="{4B49D9D6-C3EC-4774-BDEA-58319E87BF04}" dt="2021-08-19T20:21:19.696" v="1996" actId="14100"/>
          <ac:spMkLst>
            <pc:docMk/>
            <pc:sldMk cId="206454869" sldId="1258"/>
            <ac:spMk id="2" creationId="{3F7C9444-3AFE-4DF8-9E7E-AC92D2C201EB}"/>
          </ac:spMkLst>
        </pc:spChg>
      </pc:sldChg>
      <pc:sldChg chg="modSp add mod">
        <pc:chgData name="Arce, Eliezer - HCD" userId="86e2a09b-373b-4628-98eb-6eec5ccf8f5a" providerId="ADAL" clId="{4B49D9D6-C3EC-4774-BDEA-58319E87BF04}" dt="2021-08-19T20:22:28.117" v="1997" actId="14100"/>
        <pc:sldMkLst>
          <pc:docMk/>
          <pc:sldMk cId="3453060247" sldId="1259"/>
        </pc:sldMkLst>
        <pc:spChg chg="mod">
          <ac:chgData name="Arce, Eliezer - HCD" userId="86e2a09b-373b-4628-98eb-6eec5ccf8f5a" providerId="ADAL" clId="{4B49D9D6-C3EC-4774-BDEA-58319E87BF04}" dt="2021-08-19T20:22:28.117" v="1997" actId="14100"/>
          <ac:spMkLst>
            <pc:docMk/>
            <pc:sldMk cId="3453060247" sldId="1259"/>
            <ac:spMk id="2" creationId="{3F7C9444-3AFE-4DF8-9E7E-AC92D2C201EB}"/>
          </ac:spMkLst>
        </pc:spChg>
      </pc:sldChg>
      <pc:sldChg chg="addSp delSp modSp add mod">
        <pc:chgData name="Arce, Eliezer - HCD" userId="86e2a09b-373b-4628-98eb-6eec5ccf8f5a" providerId="ADAL" clId="{4B49D9D6-C3EC-4774-BDEA-58319E87BF04}" dt="2021-08-25T21:09:08.375" v="4488" actId="207"/>
        <pc:sldMkLst>
          <pc:docMk/>
          <pc:sldMk cId="1877976821" sldId="1260"/>
        </pc:sldMkLst>
        <pc:spChg chg="del">
          <ac:chgData name="Arce, Eliezer - HCD" userId="86e2a09b-373b-4628-98eb-6eec5ccf8f5a" providerId="ADAL" clId="{4B49D9D6-C3EC-4774-BDEA-58319E87BF04}" dt="2021-08-19T20:22:53.789" v="1999" actId="478"/>
          <ac:spMkLst>
            <pc:docMk/>
            <pc:sldMk cId="1877976821" sldId="1260"/>
            <ac:spMk id="2" creationId="{3F7C9444-3AFE-4DF8-9E7E-AC92D2C201EB}"/>
          </ac:spMkLst>
        </pc:spChg>
        <pc:spChg chg="mod">
          <ac:chgData name="Arce, Eliezer - HCD" userId="86e2a09b-373b-4628-98eb-6eec5ccf8f5a" providerId="ADAL" clId="{4B49D9D6-C3EC-4774-BDEA-58319E87BF04}" dt="2021-08-19T20:27:41.068" v="2043" actId="14100"/>
          <ac:spMkLst>
            <pc:docMk/>
            <pc:sldMk cId="1877976821" sldId="1260"/>
            <ac:spMk id="7" creationId="{F2921517-0CFA-9B44-AC5A-C443393917AC}"/>
          </ac:spMkLst>
        </pc:spChg>
        <pc:graphicFrameChg chg="add mod modGraphic">
          <ac:chgData name="Arce, Eliezer - HCD" userId="86e2a09b-373b-4628-98eb-6eec5ccf8f5a" providerId="ADAL" clId="{4B49D9D6-C3EC-4774-BDEA-58319E87BF04}" dt="2021-08-25T21:09:08.375" v="4488" actId="207"/>
          <ac:graphicFrameMkLst>
            <pc:docMk/>
            <pc:sldMk cId="1877976821" sldId="1260"/>
            <ac:graphicFrameMk id="3" creationId="{0ECBABFA-1907-4E7C-AD84-B66CD8042296}"/>
          </ac:graphicFrameMkLst>
        </pc:graphicFrameChg>
      </pc:sldChg>
      <pc:sldChg chg="addSp modSp add mod">
        <pc:chgData name="Arce, Eliezer - HCD" userId="86e2a09b-373b-4628-98eb-6eec5ccf8f5a" providerId="ADAL" clId="{4B49D9D6-C3EC-4774-BDEA-58319E87BF04}" dt="2021-08-19T20:41:47.702" v="2336" actId="14100"/>
        <pc:sldMkLst>
          <pc:docMk/>
          <pc:sldMk cId="3502078236" sldId="1261"/>
        </pc:sldMkLst>
        <pc:spChg chg="add mod">
          <ac:chgData name="Arce, Eliezer - HCD" userId="86e2a09b-373b-4628-98eb-6eec5ccf8f5a" providerId="ADAL" clId="{4B49D9D6-C3EC-4774-BDEA-58319E87BF04}" dt="2021-08-19T20:41:47.702" v="2336" actId="14100"/>
          <ac:spMkLst>
            <pc:docMk/>
            <pc:sldMk cId="3502078236" sldId="1261"/>
            <ac:spMk id="2" creationId="{53CBDAE3-97C6-4EFE-A07A-37A55ABE0761}"/>
          </ac:spMkLst>
        </pc:spChg>
        <pc:spChg chg="mod">
          <ac:chgData name="Arce, Eliezer - HCD" userId="86e2a09b-373b-4628-98eb-6eec5ccf8f5a" providerId="ADAL" clId="{4B49D9D6-C3EC-4774-BDEA-58319E87BF04}" dt="2021-08-19T20:41:32.206" v="2334" actId="14100"/>
          <ac:spMkLst>
            <pc:docMk/>
            <pc:sldMk cId="3502078236" sldId="1261"/>
            <ac:spMk id="7" creationId="{F2921517-0CFA-9B44-AC5A-C443393917AC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42:15.607" v="2345" actId="1036"/>
        <pc:sldMkLst>
          <pc:docMk/>
          <pc:sldMk cId="1809075718" sldId="1262"/>
        </pc:sldMkLst>
        <pc:spChg chg="add mod">
          <ac:chgData name="Arce, Eliezer - HCD" userId="86e2a09b-373b-4628-98eb-6eec5ccf8f5a" providerId="ADAL" clId="{4B49D9D6-C3EC-4774-BDEA-58319E87BF04}" dt="2021-08-19T20:42:15.607" v="2345" actId="1036"/>
          <ac:spMkLst>
            <pc:docMk/>
            <pc:sldMk cId="1809075718" sldId="1262"/>
            <ac:spMk id="2" creationId="{EAD53E68-F641-43CB-B827-6300CB185ECE}"/>
          </ac:spMkLst>
        </pc:spChg>
        <pc:spChg chg="mod">
          <ac:chgData name="Arce, Eliezer - HCD" userId="86e2a09b-373b-4628-98eb-6eec5ccf8f5a" providerId="ADAL" clId="{4B49D9D6-C3EC-4774-BDEA-58319E87BF04}" dt="2021-08-19T20:40:12.467" v="2288" actId="1035"/>
          <ac:spMkLst>
            <pc:docMk/>
            <pc:sldMk cId="1809075718" sldId="1262"/>
            <ac:spMk id="7" creationId="{F2921517-0CFA-9B44-AC5A-C443393917AC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53:05.595" v="2513" actId="20577"/>
        <pc:sldMkLst>
          <pc:docMk/>
          <pc:sldMk cId="2306730998" sldId="1263"/>
        </pc:sldMkLst>
        <pc:spChg chg="add mod">
          <ac:chgData name="Arce, Eliezer - HCD" userId="86e2a09b-373b-4628-98eb-6eec5ccf8f5a" providerId="ADAL" clId="{4B49D9D6-C3EC-4774-BDEA-58319E87BF04}" dt="2021-08-19T20:53:05.595" v="2513" actId="20577"/>
          <ac:spMkLst>
            <pc:docMk/>
            <pc:sldMk cId="2306730998" sldId="1263"/>
            <ac:spMk id="2" creationId="{E0D58175-BB9C-40AD-A583-F0B74F6AD865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19T20:44:50.599" v="2473" actId="14100"/>
        <pc:sldMkLst>
          <pc:docMk/>
          <pc:sldMk cId="87667512" sldId="1264"/>
        </pc:sldMkLst>
        <pc:spChg chg="add mod">
          <ac:chgData name="Arce, Eliezer - HCD" userId="86e2a09b-373b-4628-98eb-6eec5ccf8f5a" providerId="ADAL" clId="{4B49D9D6-C3EC-4774-BDEA-58319E87BF04}" dt="2021-08-19T20:44:50.599" v="2473" actId="14100"/>
          <ac:spMkLst>
            <pc:docMk/>
            <pc:sldMk cId="87667512" sldId="1264"/>
            <ac:spMk id="2" creationId="{16640E5C-84F0-44B4-9571-21BF6A0B8FA6}"/>
          </ac:spMkLst>
        </pc:spChg>
      </pc:sldChg>
      <pc:sldChg chg="addSp modSp add mod">
        <pc:chgData name="Arce, Eliezer - HCD" userId="86e2a09b-373b-4628-98eb-6eec5ccf8f5a" providerId="ADAL" clId="{4B49D9D6-C3EC-4774-BDEA-58319E87BF04}" dt="2021-08-25T21:09:32.795" v="4491" actId="207"/>
        <pc:sldMkLst>
          <pc:docMk/>
          <pc:sldMk cId="2849122093" sldId="1265"/>
        </pc:sldMkLst>
        <pc:graphicFrameChg chg="add mod modGraphic">
          <ac:chgData name="Arce, Eliezer - HCD" userId="86e2a09b-373b-4628-98eb-6eec5ccf8f5a" providerId="ADAL" clId="{4B49D9D6-C3EC-4774-BDEA-58319E87BF04}" dt="2021-08-25T21:09:32.795" v="4491" actId="207"/>
          <ac:graphicFrameMkLst>
            <pc:docMk/>
            <pc:sldMk cId="2849122093" sldId="1265"/>
            <ac:graphicFrameMk id="2" creationId="{1C9B5451-5659-4B61-A35E-F2A13156D5EE}"/>
          </ac:graphicFrameMkLst>
        </pc:graphicFrameChg>
      </pc:sldChg>
      <pc:sldChg chg="add del">
        <pc:chgData name="Arce, Eliezer - HCD" userId="86e2a09b-373b-4628-98eb-6eec5ccf8f5a" providerId="ADAL" clId="{4B49D9D6-C3EC-4774-BDEA-58319E87BF04}" dt="2021-08-19T20:59:45.901" v="2542" actId="47"/>
        <pc:sldMkLst>
          <pc:docMk/>
          <pc:sldMk cId="1097079473" sldId="1266"/>
        </pc:sldMkLst>
      </pc:sldChg>
      <pc:sldChg chg="delSp del mod">
        <pc:chgData name="Arce, Eliezer - HCD" userId="86e2a09b-373b-4628-98eb-6eec5ccf8f5a" providerId="ADAL" clId="{4B49D9D6-C3EC-4774-BDEA-58319E87BF04}" dt="2021-08-25T20:43:49.035" v="3940" actId="2696"/>
        <pc:sldMkLst>
          <pc:docMk/>
          <pc:sldMk cId="355182624" sldId="1269"/>
        </pc:sldMkLst>
        <pc:spChg chg="del">
          <ac:chgData name="Arce, Eliezer - HCD" userId="86e2a09b-373b-4628-98eb-6eec5ccf8f5a" providerId="ADAL" clId="{4B49D9D6-C3EC-4774-BDEA-58319E87BF04}" dt="2021-08-25T20:27:38.870" v="3689" actId="21"/>
          <ac:spMkLst>
            <pc:docMk/>
            <pc:sldMk cId="355182624" sldId="1269"/>
            <ac:spMk id="2" creationId="{345EA35A-7CE9-4F0B-A305-A9E095C22039}"/>
          </ac:spMkLst>
        </pc:spChg>
      </pc:sldChg>
      <pc:sldChg chg="addSp delSp modSp mod ord">
        <pc:chgData name="Arce, Eliezer - HCD" userId="86e2a09b-373b-4628-98eb-6eec5ccf8f5a" providerId="ADAL" clId="{4B49D9D6-C3EC-4774-BDEA-58319E87BF04}" dt="2021-08-25T20:28:02.407" v="3693" actId="1076"/>
        <pc:sldMkLst>
          <pc:docMk/>
          <pc:sldMk cId="1756872795" sldId="1271"/>
        </pc:sldMkLst>
        <pc:spChg chg="add del mod">
          <ac:chgData name="Arce, Eliezer - HCD" userId="86e2a09b-373b-4628-98eb-6eec5ccf8f5a" providerId="ADAL" clId="{4B49D9D6-C3EC-4774-BDEA-58319E87BF04}" dt="2021-08-25T20:16:30.596" v="3419" actId="478"/>
          <ac:spMkLst>
            <pc:docMk/>
            <pc:sldMk cId="1756872795" sldId="1271"/>
            <ac:spMk id="4" creationId="{5DD8F886-8A80-4593-85BF-513340E943AB}"/>
          </ac:spMkLst>
        </pc:spChg>
        <pc:spChg chg="add mod">
          <ac:chgData name="Arce, Eliezer - HCD" userId="86e2a09b-373b-4628-98eb-6eec5ccf8f5a" providerId="ADAL" clId="{4B49D9D6-C3EC-4774-BDEA-58319E87BF04}" dt="2021-08-25T20:17:01.733" v="3423"/>
          <ac:spMkLst>
            <pc:docMk/>
            <pc:sldMk cId="1756872795" sldId="1271"/>
            <ac:spMk id="6" creationId="{667D8813-C37D-4658-BE9F-731A3A37ECE2}"/>
          </ac:spMkLst>
        </pc:spChg>
        <pc:spChg chg="add mod">
          <ac:chgData name="Arce, Eliezer - HCD" userId="86e2a09b-373b-4628-98eb-6eec5ccf8f5a" providerId="ADAL" clId="{4B49D9D6-C3EC-4774-BDEA-58319E87BF04}" dt="2021-08-25T20:27:48.229" v="3690"/>
          <ac:spMkLst>
            <pc:docMk/>
            <pc:sldMk cId="1756872795" sldId="1271"/>
            <ac:spMk id="7" creationId="{F7A130AC-2197-48FB-876C-2FB80A804232}"/>
          </ac:spMkLst>
        </pc:spChg>
        <pc:spChg chg="del mod">
          <ac:chgData name="Arce, Eliezer - HCD" userId="86e2a09b-373b-4628-98eb-6eec5ccf8f5a" providerId="ADAL" clId="{4B49D9D6-C3EC-4774-BDEA-58319E87BF04}" dt="2021-08-25T20:16:26.203" v="3418" actId="478"/>
          <ac:spMkLst>
            <pc:docMk/>
            <pc:sldMk cId="1756872795" sldId="1271"/>
            <ac:spMk id="8" creationId="{869B90AA-2F5B-314A-95D1-CB190B136EC9}"/>
          </ac:spMkLst>
        </pc:spChg>
        <pc:picChg chg="mod">
          <ac:chgData name="Arce, Eliezer - HCD" userId="86e2a09b-373b-4628-98eb-6eec5ccf8f5a" providerId="ADAL" clId="{4B49D9D6-C3EC-4774-BDEA-58319E87BF04}" dt="2021-08-25T20:28:02.407" v="3693" actId="1076"/>
          <ac:picMkLst>
            <pc:docMk/>
            <pc:sldMk cId="1756872795" sldId="1271"/>
            <ac:picMk id="2" creationId="{311F4C50-58D4-4677-BBB1-7DA011CAC010}"/>
          </ac:picMkLst>
        </pc:picChg>
      </pc:sldChg>
      <pc:sldChg chg="del">
        <pc:chgData name="Arce, Eliezer - HCD" userId="86e2a09b-373b-4628-98eb-6eec5ccf8f5a" providerId="ADAL" clId="{4B49D9D6-C3EC-4774-BDEA-58319E87BF04}" dt="2021-08-25T18:15:47.742" v="3076" actId="2696"/>
        <pc:sldMkLst>
          <pc:docMk/>
          <pc:sldMk cId="3795888738" sldId="1273"/>
        </pc:sldMkLst>
      </pc:sldChg>
      <pc:sldChg chg="addSp delSp modSp add mod">
        <pc:chgData name="Arce, Eliezer - HCD" userId="86e2a09b-373b-4628-98eb-6eec5ccf8f5a" providerId="ADAL" clId="{4B49D9D6-C3EC-4774-BDEA-58319E87BF04}" dt="2021-08-24T21:31:42.737" v="3060" actId="1076"/>
        <pc:sldMkLst>
          <pc:docMk/>
          <pc:sldMk cId="1243455619" sldId="1274"/>
        </pc:sldMkLst>
        <pc:graphicFrameChg chg="del">
          <ac:chgData name="Arce, Eliezer - HCD" userId="86e2a09b-373b-4628-98eb-6eec5ccf8f5a" providerId="ADAL" clId="{4B49D9D6-C3EC-4774-BDEA-58319E87BF04}" dt="2021-08-24T19:43:28.027" v="2565" actId="478"/>
          <ac:graphicFrameMkLst>
            <pc:docMk/>
            <pc:sldMk cId="1243455619" sldId="1274"/>
            <ac:graphicFrameMk id="3" creationId="{96435034-ABA2-4D43-8AFE-769369132F0A}"/>
          </ac:graphicFrameMkLst>
        </pc:graphicFrameChg>
        <pc:picChg chg="add del">
          <ac:chgData name="Arce, Eliezer - HCD" userId="86e2a09b-373b-4628-98eb-6eec5ccf8f5a" providerId="ADAL" clId="{4B49D9D6-C3EC-4774-BDEA-58319E87BF04}" dt="2021-08-24T19:47:28.001" v="2571" actId="478"/>
          <ac:picMkLst>
            <pc:docMk/>
            <pc:sldMk cId="1243455619" sldId="1274"/>
            <ac:picMk id="1026" creationId="{4EA32C76-E71C-455F-8319-6DAA38DFF25A}"/>
          </ac:picMkLst>
        </pc:picChg>
        <pc:picChg chg="add del">
          <ac:chgData name="Arce, Eliezer - HCD" userId="86e2a09b-373b-4628-98eb-6eec5ccf8f5a" providerId="ADAL" clId="{4B49D9D6-C3EC-4774-BDEA-58319E87BF04}" dt="2021-08-24T19:47:28.001" v="2571" actId="478"/>
          <ac:picMkLst>
            <pc:docMk/>
            <pc:sldMk cId="1243455619" sldId="1274"/>
            <ac:picMk id="1027" creationId="{D7724D71-1E0C-41ED-8553-EDBC3A4FF50A}"/>
          </ac:picMkLst>
        </pc:picChg>
        <pc:picChg chg="add del">
          <ac:chgData name="Arce, Eliezer - HCD" userId="86e2a09b-373b-4628-98eb-6eec5ccf8f5a" providerId="ADAL" clId="{4B49D9D6-C3EC-4774-BDEA-58319E87BF04}" dt="2021-08-24T19:47:56.665" v="2573" actId="478"/>
          <ac:picMkLst>
            <pc:docMk/>
            <pc:sldMk cId="1243455619" sldId="1274"/>
            <ac:picMk id="1029" creationId="{2396E32F-7CD1-488B-A307-F3CB899E91B8}"/>
          </ac:picMkLst>
        </pc:picChg>
        <pc:picChg chg="add del">
          <ac:chgData name="Arce, Eliezer - HCD" userId="86e2a09b-373b-4628-98eb-6eec5ccf8f5a" providerId="ADAL" clId="{4B49D9D6-C3EC-4774-BDEA-58319E87BF04}" dt="2021-08-24T19:47:56.665" v="2573" actId="478"/>
          <ac:picMkLst>
            <pc:docMk/>
            <pc:sldMk cId="1243455619" sldId="1274"/>
            <ac:picMk id="1030" creationId="{9577CC11-F7CF-4827-9452-082A90ED44B2}"/>
          </ac:picMkLst>
        </pc:picChg>
        <pc:picChg chg="add del mod">
          <ac:chgData name="Arce, Eliezer - HCD" userId="86e2a09b-373b-4628-98eb-6eec5ccf8f5a" providerId="ADAL" clId="{4B49D9D6-C3EC-4774-BDEA-58319E87BF04}" dt="2021-08-24T19:48:53.557" v="2840" actId="478"/>
          <ac:picMkLst>
            <pc:docMk/>
            <pc:sldMk cId="1243455619" sldId="1274"/>
            <ac:picMk id="1032" creationId="{D808FD2F-9350-4439-A3B9-4EF6472507CC}"/>
          </ac:picMkLst>
        </pc:picChg>
        <pc:picChg chg="add del mod">
          <ac:chgData name="Arce, Eliezer - HCD" userId="86e2a09b-373b-4628-98eb-6eec5ccf8f5a" providerId="ADAL" clId="{4B49D9D6-C3EC-4774-BDEA-58319E87BF04}" dt="2021-08-24T19:48:53.557" v="2840" actId="478"/>
          <ac:picMkLst>
            <pc:docMk/>
            <pc:sldMk cId="1243455619" sldId="1274"/>
            <ac:picMk id="1033" creationId="{41A8307B-CA64-4458-A8A0-50919E64A2A3}"/>
          </ac:picMkLst>
        </pc:picChg>
        <pc:picChg chg="add mod">
          <ac:chgData name="Arce, Eliezer - HCD" userId="86e2a09b-373b-4628-98eb-6eec5ccf8f5a" providerId="ADAL" clId="{4B49D9D6-C3EC-4774-BDEA-58319E87BF04}" dt="2021-08-24T21:31:42.737" v="3060" actId="1076"/>
          <ac:picMkLst>
            <pc:docMk/>
            <pc:sldMk cId="1243455619" sldId="1274"/>
            <ac:picMk id="1035" creationId="{3E29F37A-8A6A-498E-B4B0-4AA869F6B4F0}"/>
          </ac:picMkLst>
        </pc:picChg>
      </pc:sldChg>
      <pc:sldChg chg="addSp modSp add ord">
        <pc:chgData name="Arce, Eliezer - HCD" userId="86e2a09b-373b-4628-98eb-6eec5ccf8f5a" providerId="ADAL" clId="{4B49D9D6-C3EC-4774-BDEA-58319E87BF04}" dt="2021-08-24T19:50:12.189" v="2846"/>
        <pc:sldMkLst>
          <pc:docMk/>
          <pc:sldMk cId="1138858263" sldId="1275"/>
        </pc:sldMkLst>
        <pc:picChg chg="add mod">
          <ac:chgData name="Arce, Eliezer - HCD" userId="86e2a09b-373b-4628-98eb-6eec5ccf8f5a" providerId="ADAL" clId="{4B49D9D6-C3EC-4774-BDEA-58319E87BF04}" dt="2021-08-24T19:50:07.249" v="2844" actId="1076"/>
          <ac:picMkLst>
            <pc:docMk/>
            <pc:sldMk cId="1138858263" sldId="1275"/>
            <ac:picMk id="2050" creationId="{9B0EC0D5-44A2-4C26-AA29-B739D64D108B}"/>
          </ac:picMkLst>
        </pc:picChg>
      </pc:sldChg>
      <pc:sldChg chg="delSp add del mod">
        <pc:chgData name="Arce, Eliezer - HCD" userId="86e2a09b-373b-4628-98eb-6eec5ccf8f5a" providerId="ADAL" clId="{4B49D9D6-C3EC-4774-BDEA-58319E87BF04}" dt="2021-08-24T21:44:18.474" v="3065" actId="2696"/>
        <pc:sldMkLst>
          <pc:docMk/>
          <pc:sldMk cId="3378164184" sldId="1276"/>
        </pc:sldMkLst>
        <pc:graphicFrameChg chg="del">
          <ac:chgData name="Arce, Eliezer - HCD" userId="86e2a09b-373b-4628-98eb-6eec5ccf8f5a" providerId="ADAL" clId="{4B49D9D6-C3EC-4774-BDEA-58319E87BF04}" dt="2021-08-24T19:44:05.517" v="2568" actId="478"/>
          <ac:graphicFrameMkLst>
            <pc:docMk/>
            <pc:sldMk cId="3378164184" sldId="1276"/>
            <ac:graphicFrameMk id="3" creationId="{B1994437-C84F-45CF-A4A1-9FE2855A9011}"/>
          </ac:graphicFrameMkLst>
        </pc:graphicFrameChg>
      </pc:sldChg>
      <pc:sldChg chg="add del">
        <pc:chgData name="Arce, Eliezer - HCD" userId="86e2a09b-373b-4628-98eb-6eec5ccf8f5a" providerId="ADAL" clId="{4B49D9D6-C3EC-4774-BDEA-58319E87BF04}" dt="2021-08-24T21:44:21.327" v="3066" actId="2696"/>
        <pc:sldMkLst>
          <pc:docMk/>
          <pc:sldMk cId="718129612" sldId="1277"/>
        </pc:sldMkLst>
      </pc:sldChg>
      <pc:sldChg chg="add">
        <pc:chgData name="Arce, Eliezer - HCD" userId="86e2a09b-373b-4628-98eb-6eec5ccf8f5a" providerId="ADAL" clId="{4B49D9D6-C3EC-4774-BDEA-58319E87BF04}" dt="2021-08-24T19:55:16.755" v="2869"/>
        <pc:sldMkLst>
          <pc:docMk/>
          <pc:sldMk cId="2622335703" sldId="1278"/>
        </pc:sldMkLst>
      </pc:sldChg>
      <pc:sldChg chg="addSp delSp modSp add mod">
        <pc:chgData name="Arce, Eliezer - HCD" userId="86e2a09b-373b-4628-98eb-6eec5ccf8f5a" providerId="ADAL" clId="{4B49D9D6-C3EC-4774-BDEA-58319E87BF04}" dt="2021-08-24T20:00:40.363" v="2887" actId="1035"/>
        <pc:sldMkLst>
          <pc:docMk/>
          <pc:sldMk cId="2278460020" sldId="1279"/>
        </pc:sldMkLst>
        <pc:spChg chg="mod">
          <ac:chgData name="Arce, Eliezer - HCD" userId="86e2a09b-373b-4628-98eb-6eec5ccf8f5a" providerId="ADAL" clId="{4B49D9D6-C3EC-4774-BDEA-58319E87BF04}" dt="2021-08-24T20:00:40.363" v="2887" actId="1035"/>
          <ac:spMkLst>
            <pc:docMk/>
            <pc:sldMk cId="2278460020" sldId="1279"/>
            <ac:spMk id="7" creationId="{F2921517-0CFA-9B44-AC5A-C443393917AC}"/>
          </ac:spMkLst>
        </pc:spChg>
        <pc:graphicFrameChg chg="del">
          <ac:chgData name="Arce, Eliezer - HCD" userId="86e2a09b-373b-4628-98eb-6eec5ccf8f5a" providerId="ADAL" clId="{4B49D9D6-C3EC-4774-BDEA-58319E87BF04}" dt="2021-08-24T19:58:19.869" v="2871" actId="478"/>
          <ac:graphicFrameMkLst>
            <pc:docMk/>
            <pc:sldMk cId="2278460020" sldId="1279"/>
            <ac:graphicFrameMk id="3" creationId="{0ECBABFA-1907-4E7C-AD84-B66CD8042296}"/>
          </ac:graphicFrameMkLst>
        </pc:graphicFrameChg>
        <pc:picChg chg="add mod">
          <ac:chgData name="Arce, Eliezer - HCD" userId="86e2a09b-373b-4628-98eb-6eec5ccf8f5a" providerId="ADAL" clId="{4B49D9D6-C3EC-4774-BDEA-58319E87BF04}" dt="2021-08-24T20:00:36.548" v="2880" actId="1076"/>
          <ac:picMkLst>
            <pc:docMk/>
            <pc:sldMk cId="2278460020" sldId="1279"/>
            <ac:picMk id="3074" creationId="{B7FF1B85-5180-42F7-B44D-ED140EFBC489}"/>
          </ac:picMkLst>
        </pc:picChg>
      </pc:sldChg>
      <pc:sldChg chg="addSp delSp modSp add mod">
        <pc:chgData name="Arce, Eliezer - HCD" userId="86e2a09b-373b-4628-98eb-6eec5ccf8f5a" providerId="ADAL" clId="{4B49D9D6-C3EC-4774-BDEA-58319E87BF04}" dt="2021-08-24T20:07:18.837" v="2939" actId="1035"/>
        <pc:sldMkLst>
          <pc:docMk/>
          <pc:sldMk cId="2577946784" sldId="1280"/>
        </pc:sldMkLst>
        <pc:spChg chg="mod">
          <ac:chgData name="Arce, Eliezer - HCD" userId="86e2a09b-373b-4628-98eb-6eec5ccf8f5a" providerId="ADAL" clId="{4B49D9D6-C3EC-4774-BDEA-58319E87BF04}" dt="2021-08-24T20:07:18.837" v="2939" actId="1035"/>
          <ac:spMkLst>
            <pc:docMk/>
            <pc:sldMk cId="2577946784" sldId="1280"/>
            <ac:spMk id="7" creationId="{F2921517-0CFA-9B44-AC5A-C443393917AC}"/>
          </ac:spMkLst>
        </pc:spChg>
        <pc:picChg chg="add del">
          <ac:chgData name="Arce, Eliezer - HCD" userId="86e2a09b-373b-4628-98eb-6eec5ccf8f5a" providerId="ADAL" clId="{4B49D9D6-C3EC-4774-BDEA-58319E87BF04}" dt="2021-08-24T20:01:28.119" v="2889"/>
          <ac:picMkLst>
            <pc:docMk/>
            <pc:sldMk cId="2577946784" sldId="1280"/>
            <ac:picMk id="4098" creationId="{87D2987E-5E27-4A00-A294-4128E84032C9}"/>
          </ac:picMkLst>
        </pc:picChg>
        <pc:picChg chg="add del">
          <ac:chgData name="Arce, Eliezer - HCD" userId="86e2a09b-373b-4628-98eb-6eec5ccf8f5a" providerId="ADAL" clId="{4B49D9D6-C3EC-4774-BDEA-58319E87BF04}" dt="2021-08-24T20:01:28.119" v="2889"/>
          <ac:picMkLst>
            <pc:docMk/>
            <pc:sldMk cId="2577946784" sldId="1280"/>
            <ac:picMk id="4099" creationId="{77752D27-5789-417D-902E-DEED5558EC38}"/>
          </ac:picMkLst>
        </pc:picChg>
        <pc:picChg chg="add del">
          <ac:chgData name="Arce, Eliezer - HCD" userId="86e2a09b-373b-4628-98eb-6eec5ccf8f5a" providerId="ADAL" clId="{4B49D9D6-C3EC-4774-BDEA-58319E87BF04}" dt="2021-08-24T20:02:00.990" v="2891"/>
          <ac:picMkLst>
            <pc:docMk/>
            <pc:sldMk cId="2577946784" sldId="1280"/>
            <ac:picMk id="4101" creationId="{4C201F88-02C6-4AEA-899C-7E9379BFC5E0}"/>
          </ac:picMkLst>
        </pc:picChg>
        <pc:picChg chg="add del">
          <ac:chgData name="Arce, Eliezer - HCD" userId="86e2a09b-373b-4628-98eb-6eec5ccf8f5a" providerId="ADAL" clId="{4B49D9D6-C3EC-4774-BDEA-58319E87BF04}" dt="2021-08-24T20:02:00.990" v="2891"/>
          <ac:picMkLst>
            <pc:docMk/>
            <pc:sldMk cId="2577946784" sldId="1280"/>
            <ac:picMk id="4102" creationId="{B5287180-15E8-4D17-890E-F358E0167CEF}"/>
          </ac:picMkLst>
        </pc:picChg>
        <pc:picChg chg="add del">
          <ac:chgData name="Arce, Eliezer - HCD" userId="86e2a09b-373b-4628-98eb-6eec5ccf8f5a" providerId="ADAL" clId="{4B49D9D6-C3EC-4774-BDEA-58319E87BF04}" dt="2021-08-24T20:02:55.476" v="2893"/>
          <ac:picMkLst>
            <pc:docMk/>
            <pc:sldMk cId="2577946784" sldId="1280"/>
            <ac:picMk id="4104" creationId="{5642EB6B-FF9F-4F0D-9AA0-B980BEDDD944}"/>
          </ac:picMkLst>
        </pc:picChg>
        <pc:picChg chg="add del">
          <ac:chgData name="Arce, Eliezer - HCD" userId="86e2a09b-373b-4628-98eb-6eec5ccf8f5a" providerId="ADAL" clId="{4B49D9D6-C3EC-4774-BDEA-58319E87BF04}" dt="2021-08-24T20:02:55.476" v="2893"/>
          <ac:picMkLst>
            <pc:docMk/>
            <pc:sldMk cId="2577946784" sldId="1280"/>
            <ac:picMk id="4105" creationId="{87BA9CCE-B15E-4C1D-8999-430CAC0FA65C}"/>
          </ac:picMkLst>
        </pc:picChg>
        <pc:picChg chg="add del">
          <ac:chgData name="Arce, Eliezer - HCD" userId="86e2a09b-373b-4628-98eb-6eec5ccf8f5a" providerId="ADAL" clId="{4B49D9D6-C3EC-4774-BDEA-58319E87BF04}" dt="2021-08-24T20:03:53.045" v="2895"/>
          <ac:picMkLst>
            <pc:docMk/>
            <pc:sldMk cId="2577946784" sldId="1280"/>
            <ac:picMk id="4107" creationId="{9FFF0FEE-FAA3-450A-8A27-565D123E2639}"/>
          </ac:picMkLst>
        </pc:picChg>
        <pc:picChg chg="add del">
          <ac:chgData name="Arce, Eliezer - HCD" userId="86e2a09b-373b-4628-98eb-6eec5ccf8f5a" providerId="ADAL" clId="{4B49D9D6-C3EC-4774-BDEA-58319E87BF04}" dt="2021-08-24T20:03:53.045" v="2895"/>
          <ac:picMkLst>
            <pc:docMk/>
            <pc:sldMk cId="2577946784" sldId="1280"/>
            <ac:picMk id="4108" creationId="{1B15E531-414E-43FA-8322-6376CB5136BA}"/>
          </ac:picMkLst>
        </pc:picChg>
        <pc:picChg chg="add del">
          <ac:chgData name="Arce, Eliezer - HCD" userId="86e2a09b-373b-4628-98eb-6eec5ccf8f5a" providerId="ADAL" clId="{4B49D9D6-C3EC-4774-BDEA-58319E87BF04}" dt="2021-08-24T20:04:34.756" v="2897" actId="478"/>
          <ac:picMkLst>
            <pc:docMk/>
            <pc:sldMk cId="2577946784" sldId="1280"/>
            <ac:picMk id="4110" creationId="{B9BB6284-00FE-4E69-AF19-23985A0F24BF}"/>
          </ac:picMkLst>
        </pc:picChg>
        <pc:picChg chg="add del">
          <ac:chgData name="Arce, Eliezer - HCD" userId="86e2a09b-373b-4628-98eb-6eec5ccf8f5a" providerId="ADAL" clId="{4B49D9D6-C3EC-4774-BDEA-58319E87BF04}" dt="2021-08-24T20:04:34.756" v="2897" actId="478"/>
          <ac:picMkLst>
            <pc:docMk/>
            <pc:sldMk cId="2577946784" sldId="1280"/>
            <ac:picMk id="4111" creationId="{DCADB53A-0D1C-493F-854B-607286792C69}"/>
          </ac:picMkLst>
        </pc:picChg>
        <pc:picChg chg="add del">
          <ac:chgData name="Arce, Eliezer - HCD" userId="86e2a09b-373b-4628-98eb-6eec5ccf8f5a" providerId="ADAL" clId="{4B49D9D6-C3EC-4774-BDEA-58319E87BF04}" dt="2021-08-24T20:06:06.929" v="2899"/>
          <ac:picMkLst>
            <pc:docMk/>
            <pc:sldMk cId="2577946784" sldId="1280"/>
            <ac:picMk id="4113" creationId="{94C878A1-E8BF-4D3B-912A-DCD4A84D3393}"/>
          </ac:picMkLst>
        </pc:picChg>
        <pc:picChg chg="add del">
          <ac:chgData name="Arce, Eliezer - HCD" userId="86e2a09b-373b-4628-98eb-6eec5ccf8f5a" providerId="ADAL" clId="{4B49D9D6-C3EC-4774-BDEA-58319E87BF04}" dt="2021-08-24T20:06:06.929" v="2899"/>
          <ac:picMkLst>
            <pc:docMk/>
            <pc:sldMk cId="2577946784" sldId="1280"/>
            <ac:picMk id="4114" creationId="{9B275B6C-B35E-4CFF-9133-A7843D8A5739}"/>
          </ac:picMkLst>
        </pc:picChg>
        <pc:picChg chg="add del">
          <ac:chgData name="Arce, Eliezer - HCD" userId="86e2a09b-373b-4628-98eb-6eec5ccf8f5a" providerId="ADAL" clId="{4B49D9D6-C3EC-4774-BDEA-58319E87BF04}" dt="2021-08-24T20:06:20.067" v="2901" actId="478"/>
          <ac:picMkLst>
            <pc:docMk/>
            <pc:sldMk cId="2577946784" sldId="1280"/>
            <ac:picMk id="4116" creationId="{B76FFF12-FA0E-4590-8B80-1AFA7ED2DD6A}"/>
          </ac:picMkLst>
        </pc:picChg>
        <pc:picChg chg="add del">
          <ac:chgData name="Arce, Eliezer - HCD" userId="86e2a09b-373b-4628-98eb-6eec5ccf8f5a" providerId="ADAL" clId="{4B49D9D6-C3EC-4774-BDEA-58319E87BF04}" dt="2021-08-24T20:06:20.067" v="2901" actId="478"/>
          <ac:picMkLst>
            <pc:docMk/>
            <pc:sldMk cId="2577946784" sldId="1280"/>
            <ac:picMk id="4117" creationId="{54892A11-005D-42FB-96CB-8B4F7B879122}"/>
          </ac:picMkLst>
        </pc:picChg>
        <pc:picChg chg="add mod">
          <ac:chgData name="Arce, Eliezer - HCD" userId="86e2a09b-373b-4628-98eb-6eec5ccf8f5a" providerId="ADAL" clId="{4B49D9D6-C3EC-4774-BDEA-58319E87BF04}" dt="2021-08-24T20:07:13.321" v="2928" actId="1035"/>
          <ac:picMkLst>
            <pc:docMk/>
            <pc:sldMk cId="2577946784" sldId="1280"/>
            <ac:picMk id="4119" creationId="{A39D5832-E552-461B-BABA-01C3741A6C25}"/>
          </ac:picMkLst>
        </pc:picChg>
      </pc:sldChg>
      <pc:sldChg chg="addSp delSp modSp add mod">
        <pc:chgData name="Arce, Eliezer - HCD" userId="86e2a09b-373b-4628-98eb-6eec5ccf8f5a" providerId="ADAL" clId="{4B49D9D6-C3EC-4774-BDEA-58319E87BF04}" dt="2021-08-24T21:05:47.659" v="3028" actId="1035"/>
        <pc:sldMkLst>
          <pc:docMk/>
          <pc:sldMk cId="1281821680" sldId="1281"/>
        </pc:sldMkLst>
        <pc:graphicFrameChg chg="del">
          <ac:chgData name="Arce, Eliezer - HCD" userId="86e2a09b-373b-4628-98eb-6eec5ccf8f5a" providerId="ADAL" clId="{4B49D9D6-C3EC-4774-BDEA-58319E87BF04}" dt="2021-08-24T19:58:36.410" v="2874" actId="478"/>
          <ac:graphicFrameMkLst>
            <pc:docMk/>
            <pc:sldMk cId="1281821680" sldId="1281"/>
            <ac:graphicFrameMk id="2" creationId="{1C9B5451-5659-4B61-A35E-F2A13156D5EE}"/>
          </ac:graphicFrameMkLst>
        </pc:graphicFrameChg>
        <pc:picChg chg="add del">
          <ac:chgData name="Arce, Eliezer - HCD" userId="86e2a09b-373b-4628-98eb-6eec5ccf8f5a" providerId="ADAL" clId="{4B49D9D6-C3EC-4774-BDEA-58319E87BF04}" dt="2021-08-24T20:12:57.337" v="2941"/>
          <ac:picMkLst>
            <pc:docMk/>
            <pc:sldMk cId="1281821680" sldId="1281"/>
            <ac:picMk id="1026" creationId="{3AD48CA7-04A5-44FB-909E-D0C9DCEEEBCF}"/>
          </ac:picMkLst>
        </pc:picChg>
        <pc:picChg chg="add mod">
          <ac:chgData name="Arce, Eliezer - HCD" userId="86e2a09b-373b-4628-98eb-6eec5ccf8f5a" providerId="ADAL" clId="{4B49D9D6-C3EC-4774-BDEA-58319E87BF04}" dt="2021-08-24T21:05:47.659" v="3028" actId="1035"/>
          <ac:picMkLst>
            <pc:docMk/>
            <pc:sldMk cId="1281821680" sldId="1281"/>
            <ac:picMk id="1026" creationId="{BF3BAA5D-C758-4D5D-A2CE-6FB992371B04}"/>
          </ac:picMkLst>
        </pc:picChg>
        <pc:picChg chg="add del">
          <ac:chgData name="Arce, Eliezer - HCD" userId="86e2a09b-373b-4628-98eb-6eec5ccf8f5a" providerId="ADAL" clId="{4B49D9D6-C3EC-4774-BDEA-58319E87BF04}" dt="2021-08-24T20:12:57.337" v="2941"/>
          <ac:picMkLst>
            <pc:docMk/>
            <pc:sldMk cId="1281821680" sldId="1281"/>
            <ac:picMk id="1027" creationId="{D38D416C-2909-437F-8314-9D4AB609664A}"/>
          </ac:picMkLst>
        </pc:picChg>
        <pc:picChg chg="add del">
          <ac:chgData name="Arce, Eliezer - HCD" userId="86e2a09b-373b-4628-98eb-6eec5ccf8f5a" providerId="ADAL" clId="{4B49D9D6-C3EC-4774-BDEA-58319E87BF04}" dt="2021-08-24T20:13:25.739" v="2943"/>
          <ac:picMkLst>
            <pc:docMk/>
            <pc:sldMk cId="1281821680" sldId="1281"/>
            <ac:picMk id="1029" creationId="{1FF350BB-EA17-4C57-8E72-8064B3773BE0}"/>
          </ac:picMkLst>
        </pc:picChg>
        <pc:picChg chg="add del">
          <ac:chgData name="Arce, Eliezer - HCD" userId="86e2a09b-373b-4628-98eb-6eec5ccf8f5a" providerId="ADAL" clId="{4B49D9D6-C3EC-4774-BDEA-58319E87BF04}" dt="2021-08-24T20:13:25.739" v="2943"/>
          <ac:picMkLst>
            <pc:docMk/>
            <pc:sldMk cId="1281821680" sldId="1281"/>
            <ac:picMk id="1030" creationId="{DACAB968-7A6D-45E3-A0C1-FD33C4713B7B}"/>
          </ac:picMkLst>
        </pc:picChg>
        <pc:picChg chg="add del">
          <ac:chgData name="Arce, Eliezer - HCD" userId="86e2a09b-373b-4628-98eb-6eec5ccf8f5a" providerId="ADAL" clId="{4B49D9D6-C3EC-4774-BDEA-58319E87BF04}" dt="2021-08-24T20:14:42.955" v="2945" actId="478"/>
          <ac:picMkLst>
            <pc:docMk/>
            <pc:sldMk cId="1281821680" sldId="1281"/>
            <ac:picMk id="1032" creationId="{4FDBAB0F-269E-46EF-9377-71996225B82B}"/>
          </ac:picMkLst>
        </pc:picChg>
        <pc:picChg chg="add del">
          <ac:chgData name="Arce, Eliezer - HCD" userId="86e2a09b-373b-4628-98eb-6eec5ccf8f5a" providerId="ADAL" clId="{4B49D9D6-C3EC-4774-BDEA-58319E87BF04}" dt="2021-08-24T20:14:42.955" v="2945" actId="478"/>
          <ac:picMkLst>
            <pc:docMk/>
            <pc:sldMk cId="1281821680" sldId="1281"/>
            <ac:picMk id="1033" creationId="{D66AA550-2900-46E9-B2B6-A4892597F710}"/>
          </ac:picMkLst>
        </pc:picChg>
        <pc:picChg chg="add del mod">
          <ac:chgData name="Arce, Eliezer - HCD" userId="86e2a09b-373b-4628-98eb-6eec5ccf8f5a" providerId="ADAL" clId="{4B49D9D6-C3EC-4774-BDEA-58319E87BF04}" dt="2021-08-24T20:16:05.055" v="2948" actId="21"/>
          <ac:picMkLst>
            <pc:docMk/>
            <pc:sldMk cId="1281821680" sldId="1281"/>
            <ac:picMk id="1035" creationId="{8816C6BD-5E5A-4636-888A-46A414C02914}"/>
          </ac:picMkLst>
        </pc:picChg>
        <pc:picChg chg="add del mod">
          <ac:chgData name="Arce, Eliezer - HCD" userId="86e2a09b-373b-4628-98eb-6eec5ccf8f5a" providerId="ADAL" clId="{4B49D9D6-C3EC-4774-BDEA-58319E87BF04}" dt="2021-08-24T20:16:05.055" v="2948" actId="21"/>
          <ac:picMkLst>
            <pc:docMk/>
            <pc:sldMk cId="1281821680" sldId="1281"/>
            <ac:picMk id="1036" creationId="{FD9C0F72-192E-4F54-9A99-8F711C1EA651}"/>
          </ac:picMkLst>
        </pc:picChg>
        <pc:picChg chg="add del">
          <ac:chgData name="Arce, Eliezer - HCD" userId="86e2a09b-373b-4628-98eb-6eec5ccf8f5a" providerId="ADAL" clId="{4B49D9D6-C3EC-4774-BDEA-58319E87BF04}" dt="2021-08-24T20:17:02.539" v="2950"/>
          <ac:picMkLst>
            <pc:docMk/>
            <pc:sldMk cId="1281821680" sldId="1281"/>
            <ac:picMk id="1038" creationId="{71612700-E483-4D38-9C61-878A256263ED}"/>
          </ac:picMkLst>
        </pc:picChg>
        <pc:picChg chg="add del">
          <ac:chgData name="Arce, Eliezer - HCD" userId="86e2a09b-373b-4628-98eb-6eec5ccf8f5a" providerId="ADAL" clId="{4B49D9D6-C3EC-4774-BDEA-58319E87BF04}" dt="2021-08-24T20:17:02.539" v="2950"/>
          <ac:picMkLst>
            <pc:docMk/>
            <pc:sldMk cId="1281821680" sldId="1281"/>
            <ac:picMk id="1039" creationId="{4B34E91A-DC9A-4685-A7C2-161305D2824E}"/>
          </ac:picMkLst>
        </pc:picChg>
        <pc:picChg chg="add del">
          <ac:chgData name="Arce, Eliezer - HCD" userId="86e2a09b-373b-4628-98eb-6eec5ccf8f5a" providerId="ADAL" clId="{4B49D9D6-C3EC-4774-BDEA-58319E87BF04}" dt="2021-08-24T20:17:24.063" v="2952"/>
          <ac:picMkLst>
            <pc:docMk/>
            <pc:sldMk cId="1281821680" sldId="1281"/>
            <ac:picMk id="1041" creationId="{1D24D8A4-756B-4048-A400-F57395D425FA}"/>
          </ac:picMkLst>
        </pc:picChg>
        <pc:picChg chg="add del">
          <ac:chgData name="Arce, Eliezer - HCD" userId="86e2a09b-373b-4628-98eb-6eec5ccf8f5a" providerId="ADAL" clId="{4B49D9D6-C3EC-4774-BDEA-58319E87BF04}" dt="2021-08-24T20:17:24.063" v="2952"/>
          <ac:picMkLst>
            <pc:docMk/>
            <pc:sldMk cId="1281821680" sldId="1281"/>
            <ac:picMk id="1042" creationId="{F088FB97-3C26-4C4B-A93F-2D1C389A8544}"/>
          </ac:picMkLst>
        </pc:picChg>
      </pc:sldChg>
      <pc:sldChg chg="addSp modSp add del">
        <pc:chgData name="Arce, Eliezer - HCD" userId="86e2a09b-373b-4628-98eb-6eec5ccf8f5a" providerId="ADAL" clId="{4B49D9D6-C3EC-4774-BDEA-58319E87BF04}" dt="2021-08-24T21:06:24.614" v="3029" actId="2696"/>
        <pc:sldMkLst>
          <pc:docMk/>
          <pc:sldMk cId="2900886154" sldId="1282"/>
        </pc:sldMkLst>
        <pc:picChg chg="add mod">
          <ac:chgData name="Arce, Eliezer - HCD" userId="86e2a09b-373b-4628-98eb-6eec5ccf8f5a" providerId="ADAL" clId="{4B49D9D6-C3EC-4774-BDEA-58319E87BF04}" dt="2021-08-24T20:50:05.313" v="2990" actId="1076"/>
          <ac:picMkLst>
            <pc:docMk/>
            <pc:sldMk cId="2900886154" sldId="1282"/>
            <ac:picMk id="2050" creationId="{D94704DD-2227-4991-8E88-B538FF957803}"/>
          </ac:picMkLst>
        </pc:picChg>
      </pc:sldChg>
      <pc:sldChg chg="addSp modSp mod">
        <pc:chgData name="Arce, Eliezer - HCD" userId="86e2a09b-373b-4628-98eb-6eec5ccf8f5a" providerId="ADAL" clId="{4B49D9D6-C3EC-4774-BDEA-58319E87BF04}" dt="2021-08-25T21:19:05.518" v="4612" actId="20577"/>
        <pc:sldMkLst>
          <pc:docMk/>
          <pc:sldMk cId="1769751592" sldId="1283"/>
        </pc:sldMkLst>
        <pc:spChg chg="add mod">
          <ac:chgData name="Arce, Eliezer - HCD" userId="86e2a09b-373b-4628-98eb-6eec5ccf8f5a" providerId="ADAL" clId="{4B49D9D6-C3EC-4774-BDEA-58319E87BF04}" dt="2021-08-25T21:19:05.518" v="4612" actId="20577"/>
          <ac:spMkLst>
            <pc:docMk/>
            <pc:sldMk cId="1769751592" sldId="1283"/>
            <ac:spMk id="2" creationId="{C44C53F2-F54D-4328-ADD0-034ADF1822E8}"/>
          </ac:spMkLst>
        </pc:spChg>
        <pc:picChg chg="add mod modCrop">
          <ac:chgData name="Arce, Eliezer - HCD" userId="86e2a09b-373b-4628-98eb-6eec5ccf8f5a" providerId="ADAL" clId="{4B49D9D6-C3EC-4774-BDEA-58319E87BF04}" dt="2021-08-25T21:17:38.190" v="4540" actId="732"/>
          <ac:picMkLst>
            <pc:docMk/>
            <pc:sldMk cId="1769751592" sldId="1283"/>
            <ac:picMk id="3" creationId="{055900B4-A838-42A2-AD5F-E392146FB1D3}"/>
          </ac:picMkLst>
        </pc:picChg>
      </pc:sldChg>
      <pc:sldChg chg="addSp delSp modSp add">
        <pc:chgData name="Arce, Eliezer - HCD" userId="86e2a09b-373b-4628-98eb-6eec5ccf8f5a" providerId="ADAL" clId="{4B49D9D6-C3EC-4774-BDEA-58319E87BF04}" dt="2021-08-24T21:04:28.639" v="3009" actId="1038"/>
        <pc:sldMkLst>
          <pc:docMk/>
          <pc:sldMk cId="1461004989" sldId="1284"/>
        </pc:sldMkLst>
        <pc:picChg chg="del">
          <ac:chgData name="Arce, Eliezer - HCD" userId="86e2a09b-373b-4628-98eb-6eec5ccf8f5a" providerId="ADAL" clId="{4B49D9D6-C3EC-4774-BDEA-58319E87BF04}" dt="2021-08-24T21:03:31.038" v="2998" actId="478"/>
          <ac:picMkLst>
            <pc:docMk/>
            <pc:sldMk cId="1461004989" sldId="1284"/>
            <ac:picMk id="2050" creationId="{D94704DD-2227-4991-8E88-B538FF957803}"/>
          </ac:picMkLst>
        </pc:picChg>
        <pc:picChg chg="add mod">
          <ac:chgData name="Arce, Eliezer - HCD" userId="86e2a09b-373b-4628-98eb-6eec5ccf8f5a" providerId="ADAL" clId="{4B49D9D6-C3EC-4774-BDEA-58319E87BF04}" dt="2021-08-24T21:04:28.639" v="3009" actId="1038"/>
          <ac:picMkLst>
            <pc:docMk/>
            <pc:sldMk cId="1461004989" sldId="1284"/>
            <ac:picMk id="4098" creationId="{4F013D64-4CD4-4B30-913C-0820F0763079}"/>
          </ac:picMkLst>
        </pc:picChg>
      </pc:sldChg>
      <pc:sldChg chg="addSp delSp modSp add del">
        <pc:chgData name="Arce, Eliezer - HCD" userId="86e2a09b-373b-4628-98eb-6eec5ccf8f5a" providerId="ADAL" clId="{4B49D9D6-C3EC-4774-BDEA-58319E87BF04}" dt="2021-08-24T20:57:31.588" v="2996" actId="2696"/>
        <pc:sldMkLst>
          <pc:docMk/>
          <pc:sldMk cId="1503211489" sldId="1284"/>
        </pc:sldMkLst>
        <pc:picChg chg="add mod">
          <ac:chgData name="Arce, Eliezer - HCD" userId="86e2a09b-373b-4628-98eb-6eec5ccf8f5a" providerId="ADAL" clId="{4B49D9D6-C3EC-4774-BDEA-58319E87BF04}" dt="2021-08-24T20:53:32.633" v="2995" actId="14100"/>
          <ac:picMkLst>
            <pc:docMk/>
            <pc:sldMk cId="1503211489" sldId="1284"/>
            <ac:picMk id="2" creationId="{0FF8D3BD-9F82-4681-9FB0-339D1956216D}"/>
          </ac:picMkLst>
        </pc:picChg>
        <pc:picChg chg="del">
          <ac:chgData name="Arce, Eliezer - HCD" userId="86e2a09b-373b-4628-98eb-6eec5ccf8f5a" providerId="ADAL" clId="{4B49D9D6-C3EC-4774-BDEA-58319E87BF04}" dt="2021-08-24T20:53:20.454" v="2992" actId="478"/>
          <ac:picMkLst>
            <pc:docMk/>
            <pc:sldMk cId="1503211489" sldId="1284"/>
            <ac:picMk id="3074" creationId="{B7FF1B85-5180-42F7-B44D-ED140EFBC489}"/>
          </ac:picMkLst>
        </pc:picChg>
      </pc:sldChg>
      <pc:sldChg chg="addSp delSp modSp del mod ord">
        <pc:chgData name="Arce, Eliezer - HCD" userId="86e2a09b-373b-4628-98eb-6eec5ccf8f5a" providerId="ADAL" clId="{4B49D9D6-C3EC-4774-BDEA-58319E87BF04}" dt="2021-08-25T20:18:15.172" v="3431" actId="47"/>
        <pc:sldMkLst>
          <pc:docMk/>
          <pc:sldMk cId="1691633032" sldId="1286"/>
        </pc:sldMkLst>
        <pc:spChg chg="mod">
          <ac:chgData name="Arce, Eliezer - HCD" userId="86e2a09b-373b-4628-98eb-6eec5ccf8f5a" providerId="ADAL" clId="{4B49D9D6-C3EC-4774-BDEA-58319E87BF04}" dt="2021-08-25T20:15:57.916" v="3417" actId="20577"/>
          <ac:spMkLst>
            <pc:docMk/>
            <pc:sldMk cId="1691633032" sldId="1286"/>
            <ac:spMk id="2" creationId="{587B131D-02E1-4295-93C2-42ED88D3C492}"/>
          </ac:spMkLst>
        </pc:spChg>
        <pc:spChg chg="add">
          <ac:chgData name="Arce, Eliezer - HCD" userId="86e2a09b-373b-4628-98eb-6eec5ccf8f5a" providerId="ADAL" clId="{4B49D9D6-C3EC-4774-BDEA-58319E87BF04}" dt="2021-08-25T19:56:35.433" v="3084"/>
          <ac:spMkLst>
            <pc:docMk/>
            <pc:sldMk cId="1691633032" sldId="1286"/>
            <ac:spMk id="3" creationId="{00C480FA-8EDF-4166-B299-8B715622BF41}"/>
          </ac:spMkLst>
        </pc:spChg>
        <pc:spChg chg="add del mod">
          <ac:chgData name="Arce, Eliezer - HCD" userId="86e2a09b-373b-4628-98eb-6eec5ccf8f5a" providerId="ADAL" clId="{4B49D9D6-C3EC-4774-BDEA-58319E87BF04}" dt="2021-08-25T19:57:35.247" v="3116"/>
          <ac:spMkLst>
            <pc:docMk/>
            <pc:sldMk cId="1691633032" sldId="1286"/>
            <ac:spMk id="5" creationId="{C894DAEA-2940-4658-8552-44AEE6068C5E}"/>
          </ac:spMkLst>
        </pc:spChg>
        <pc:spChg chg="add del mod">
          <ac:chgData name="Arce, Eliezer - HCD" userId="86e2a09b-373b-4628-98eb-6eec5ccf8f5a" providerId="ADAL" clId="{4B49D9D6-C3EC-4774-BDEA-58319E87BF04}" dt="2021-08-25T19:57:39.234" v="3118"/>
          <ac:spMkLst>
            <pc:docMk/>
            <pc:sldMk cId="1691633032" sldId="1286"/>
            <ac:spMk id="6" creationId="{9CE4C7CB-994B-42DB-BFD2-0D18AFEC2412}"/>
          </ac:spMkLst>
        </pc:spChg>
        <pc:spChg chg="add del mod">
          <ac:chgData name="Arce, Eliezer - HCD" userId="86e2a09b-373b-4628-98eb-6eec5ccf8f5a" providerId="ADAL" clId="{4B49D9D6-C3EC-4774-BDEA-58319E87BF04}" dt="2021-08-25T20:09:03.179" v="3258"/>
          <ac:spMkLst>
            <pc:docMk/>
            <pc:sldMk cId="1691633032" sldId="1286"/>
            <ac:spMk id="8" creationId="{9D1B2C78-F572-4513-BBE3-B0BD6E863486}"/>
          </ac:spMkLst>
        </pc:spChg>
        <pc:picChg chg="del">
          <ac:chgData name="Arce, Eliezer - HCD" userId="86e2a09b-373b-4628-98eb-6eec5ccf8f5a" providerId="ADAL" clId="{4B49D9D6-C3EC-4774-BDEA-58319E87BF04}" dt="2021-08-25T19:56:28.995" v="3083" actId="478"/>
          <ac:picMkLst>
            <pc:docMk/>
            <pc:sldMk cId="1691633032" sldId="1286"/>
            <ac:picMk id="4" creationId="{7BF1C712-2A66-40BF-A8CA-2C0AB79E21E9}"/>
          </ac:picMkLst>
        </pc:picChg>
        <pc:picChg chg="add del mod modCrop">
          <ac:chgData name="Arce, Eliezer - HCD" userId="86e2a09b-373b-4628-98eb-6eec5ccf8f5a" providerId="ADAL" clId="{4B49D9D6-C3EC-4774-BDEA-58319E87BF04}" dt="2021-08-25T20:07:24.502" v="3254" actId="478"/>
          <ac:picMkLst>
            <pc:docMk/>
            <pc:sldMk cId="1691633032" sldId="1286"/>
            <ac:picMk id="7" creationId="{2DF0F19C-C130-4638-8B20-B225E44A6B10}"/>
          </ac:picMkLst>
        </pc:picChg>
        <pc:picChg chg="add mod">
          <ac:chgData name="Arce, Eliezer - HCD" userId="86e2a09b-373b-4628-98eb-6eec5ccf8f5a" providerId="ADAL" clId="{4B49D9D6-C3EC-4774-BDEA-58319E87BF04}" dt="2021-08-25T20:09:19.775" v="3263" actId="1076"/>
          <ac:picMkLst>
            <pc:docMk/>
            <pc:sldMk cId="1691633032" sldId="1286"/>
            <ac:picMk id="9" creationId="{4F2BC2AB-C306-43BC-A338-AA0A392E0D96}"/>
          </ac:picMkLst>
        </pc:picChg>
      </pc:sldChg>
      <pc:sldChg chg="modSp">
        <pc:chgData name="Arce, Eliezer - HCD" userId="86e2a09b-373b-4628-98eb-6eec5ccf8f5a" providerId="ADAL" clId="{4B49D9D6-C3EC-4774-BDEA-58319E87BF04}" dt="2021-08-25T20:49:54.407" v="4170"/>
        <pc:sldMkLst>
          <pc:docMk/>
          <pc:sldMk cId="3238121012" sldId="1287"/>
        </pc:sldMkLst>
        <pc:spChg chg="mod">
          <ac:chgData name="Arce, Eliezer - HCD" userId="86e2a09b-373b-4628-98eb-6eec5ccf8f5a" providerId="ADAL" clId="{4B49D9D6-C3EC-4774-BDEA-58319E87BF04}" dt="2021-08-25T20:49:54.407" v="4170"/>
          <ac:spMkLst>
            <pc:docMk/>
            <pc:sldMk cId="3238121012" sldId="1287"/>
            <ac:spMk id="7" creationId="{272722FD-EF72-4522-A70C-DF8EE65628D3}"/>
          </ac:spMkLst>
        </pc:spChg>
      </pc:sldChg>
      <pc:sldChg chg="modSp mod">
        <pc:chgData name="Arce, Eliezer - HCD" userId="86e2a09b-373b-4628-98eb-6eec5ccf8f5a" providerId="ADAL" clId="{4B49D9D6-C3EC-4774-BDEA-58319E87BF04}" dt="2021-08-25T20:49:40.596" v="4168"/>
        <pc:sldMkLst>
          <pc:docMk/>
          <pc:sldMk cId="3011947064" sldId="1294"/>
        </pc:sldMkLst>
        <pc:spChg chg="mod">
          <ac:chgData name="Arce, Eliezer - HCD" userId="86e2a09b-373b-4628-98eb-6eec5ccf8f5a" providerId="ADAL" clId="{4B49D9D6-C3EC-4774-BDEA-58319E87BF04}" dt="2021-08-25T20:49:40.596" v="4168"/>
          <ac:spMkLst>
            <pc:docMk/>
            <pc:sldMk cId="3011947064" sldId="1294"/>
            <ac:spMk id="7" creationId="{5519476A-A55D-490B-BE52-97CB7A10B439}"/>
          </ac:spMkLst>
        </pc:spChg>
      </pc:sldChg>
      <pc:sldChg chg="modSp">
        <pc:chgData name="Arce, Eliezer - HCD" userId="86e2a09b-373b-4628-98eb-6eec5ccf8f5a" providerId="ADAL" clId="{4B49D9D6-C3EC-4774-BDEA-58319E87BF04}" dt="2021-08-25T20:49:48.716" v="4169"/>
        <pc:sldMkLst>
          <pc:docMk/>
          <pc:sldMk cId="2056239564" sldId="1295"/>
        </pc:sldMkLst>
        <pc:spChg chg="mod">
          <ac:chgData name="Arce, Eliezer - HCD" userId="86e2a09b-373b-4628-98eb-6eec5ccf8f5a" providerId="ADAL" clId="{4B49D9D6-C3EC-4774-BDEA-58319E87BF04}" dt="2021-08-25T20:49:48.716" v="4169"/>
          <ac:spMkLst>
            <pc:docMk/>
            <pc:sldMk cId="2056239564" sldId="1295"/>
            <ac:spMk id="3" creationId="{FEC968DB-1F99-498A-98AE-FFAD2738B509}"/>
          </ac:spMkLst>
        </pc:spChg>
      </pc:sldChg>
      <pc:sldChg chg="modSp mod">
        <pc:chgData name="Arce, Eliezer - HCD" userId="86e2a09b-373b-4628-98eb-6eec5ccf8f5a" providerId="ADAL" clId="{4B49D9D6-C3EC-4774-BDEA-58319E87BF04}" dt="2021-08-25T20:49:28.312" v="4167" actId="20577"/>
        <pc:sldMkLst>
          <pc:docMk/>
          <pc:sldMk cId="4169668788" sldId="1296"/>
        </pc:sldMkLst>
        <pc:spChg chg="mod">
          <ac:chgData name="Arce, Eliezer - HCD" userId="86e2a09b-373b-4628-98eb-6eec5ccf8f5a" providerId="ADAL" clId="{4B49D9D6-C3EC-4774-BDEA-58319E87BF04}" dt="2021-08-25T20:49:28.312" v="4167" actId="20577"/>
          <ac:spMkLst>
            <pc:docMk/>
            <pc:sldMk cId="4169668788" sldId="1296"/>
            <ac:spMk id="5" creationId="{4FF76241-F974-4CF5-83AA-231128291DD2}"/>
          </ac:spMkLst>
        </pc:spChg>
      </pc:sldChg>
      <pc:sldChg chg="addSp delSp modSp mod">
        <pc:chgData name="Arce, Eliezer - HCD" userId="86e2a09b-373b-4628-98eb-6eec5ccf8f5a" providerId="ADAL" clId="{4B49D9D6-C3EC-4774-BDEA-58319E87BF04}" dt="2021-08-25T20:57:29.253" v="4375" actId="1035"/>
        <pc:sldMkLst>
          <pc:docMk/>
          <pc:sldMk cId="2364792738" sldId="1297"/>
        </pc:sldMkLst>
        <pc:spChg chg="add del mod">
          <ac:chgData name="Arce, Eliezer - HCD" userId="86e2a09b-373b-4628-98eb-6eec5ccf8f5a" providerId="ADAL" clId="{4B49D9D6-C3EC-4774-BDEA-58319E87BF04}" dt="2021-08-25T20:57:20.584" v="4317" actId="478"/>
          <ac:spMkLst>
            <pc:docMk/>
            <pc:sldMk cId="2364792738" sldId="1297"/>
            <ac:spMk id="4" creationId="{F5388019-6630-48A4-AAA1-28DEEBDB27CF}"/>
          </ac:spMkLst>
        </pc:spChg>
        <pc:spChg chg="mod">
          <ac:chgData name="Arce, Eliezer - HCD" userId="86e2a09b-373b-4628-98eb-6eec5ccf8f5a" providerId="ADAL" clId="{4B49D9D6-C3EC-4774-BDEA-58319E87BF04}" dt="2021-08-25T20:40:03.573" v="3751" actId="1036"/>
          <ac:spMkLst>
            <pc:docMk/>
            <pc:sldMk cId="2364792738" sldId="1297"/>
            <ac:spMk id="5" creationId="{BB6C71C1-6488-467A-92E0-82FF6E3EF1CF}"/>
          </ac:spMkLst>
        </pc:spChg>
        <pc:spChg chg="del mod">
          <ac:chgData name="Arce, Eliezer - HCD" userId="86e2a09b-373b-4628-98eb-6eec5ccf8f5a" providerId="ADAL" clId="{4B49D9D6-C3EC-4774-BDEA-58319E87BF04}" dt="2021-08-25T20:57:16.622" v="4316" actId="478"/>
          <ac:spMkLst>
            <pc:docMk/>
            <pc:sldMk cId="2364792738" sldId="1297"/>
            <ac:spMk id="7" creationId="{272722FD-EF72-4522-A70C-DF8EE65628D3}"/>
          </ac:spMkLst>
        </pc:spChg>
        <pc:picChg chg="add mod">
          <ac:chgData name="Arce, Eliezer - HCD" userId="86e2a09b-373b-4628-98eb-6eec5ccf8f5a" providerId="ADAL" clId="{4B49D9D6-C3EC-4774-BDEA-58319E87BF04}" dt="2021-08-25T20:57:29.253" v="4375" actId="1035"/>
          <ac:picMkLst>
            <pc:docMk/>
            <pc:sldMk cId="2364792738" sldId="1297"/>
            <ac:picMk id="2" creationId="{3D1E00F9-DDF8-41C4-BC16-6845A381FD69}"/>
          </ac:picMkLst>
        </pc:picChg>
        <pc:picChg chg="mod">
          <ac:chgData name="Arce, Eliezer - HCD" userId="86e2a09b-373b-4628-98eb-6eec5ccf8f5a" providerId="ADAL" clId="{4B49D9D6-C3EC-4774-BDEA-58319E87BF04}" dt="2021-08-25T20:40:12.422" v="3767" actId="1036"/>
          <ac:picMkLst>
            <pc:docMk/>
            <pc:sldMk cId="2364792738" sldId="1297"/>
            <ac:picMk id="6" creationId="{6DCF4702-92B0-4031-A893-C75091481FAF}"/>
          </ac:picMkLst>
        </pc:picChg>
      </pc:sldChg>
      <pc:sldChg chg="addSp delSp modSp mod">
        <pc:chgData name="Arce, Eliezer - HCD" userId="86e2a09b-373b-4628-98eb-6eec5ccf8f5a" providerId="ADAL" clId="{4B49D9D6-C3EC-4774-BDEA-58319E87BF04}" dt="2021-08-25T20:57:41.628" v="4386" actId="1036"/>
        <pc:sldMkLst>
          <pc:docMk/>
          <pc:sldMk cId="2031515812" sldId="1298"/>
        </pc:sldMkLst>
        <pc:spChg chg="add del mod">
          <ac:chgData name="Arce, Eliezer - HCD" userId="86e2a09b-373b-4628-98eb-6eec5ccf8f5a" providerId="ADAL" clId="{4B49D9D6-C3EC-4774-BDEA-58319E87BF04}" dt="2021-08-25T20:54:49.878" v="4279" actId="478"/>
          <ac:spMkLst>
            <pc:docMk/>
            <pc:sldMk cId="2031515812" sldId="1298"/>
            <ac:spMk id="2" creationId="{4110DAF3-01CC-424E-AA99-55B23ACC3D51}"/>
          </ac:spMkLst>
        </pc:spChg>
        <pc:spChg chg="add mod">
          <ac:chgData name="Arce, Eliezer - HCD" userId="86e2a09b-373b-4628-98eb-6eec5ccf8f5a" providerId="ADAL" clId="{4B49D9D6-C3EC-4774-BDEA-58319E87BF04}" dt="2021-08-25T20:56:24.385" v="4313" actId="1035"/>
          <ac:spMkLst>
            <pc:docMk/>
            <pc:sldMk cId="2031515812" sldId="1298"/>
            <ac:spMk id="6" creationId="{D247CA58-5487-4E74-98C6-1BE6BADE2294}"/>
          </ac:spMkLst>
        </pc:spChg>
        <pc:spChg chg="mod">
          <ac:chgData name="Arce, Eliezer - HCD" userId="86e2a09b-373b-4628-98eb-6eec5ccf8f5a" providerId="ADAL" clId="{4B49D9D6-C3EC-4774-BDEA-58319E87BF04}" dt="2021-08-25T20:57:41.628" v="4386" actId="1036"/>
          <ac:spMkLst>
            <pc:docMk/>
            <pc:sldMk cId="2031515812" sldId="1298"/>
            <ac:spMk id="7" creationId="{272722FD-EF72-4522-A70C-DF8EE65628D3}"/>
          </ac:spMkLst>
        </pc:spChg>
        <pc:picChg chg="mod">
          <ac:chgData name="Arce, Eliezer - HCD" userId="86e2a09b-373b-4628-98eb-6eec5ccf8f5a" providerId="ADAL" clId="{4B49D9D6-C3EC-4774-BDEA-58319E87BF04}" dt="2021-08-25T20:56:24.385" v="4313" actId="1035"/>
          <ac:picMkLst>
            <pc:docMk/>
            <pc:sldMk cId="2031515812" sldId="1298"/>
            <ac:picMk id="3" creationId="{8EBAE6F5-CDED-4581-9C77-9C29880181E7}"/>
          </ac:picMkLst>
        </pc:picChg>
        <pc:picChg chg="add mod">
          <ac:chgData name="Arce, Eliezer - HCD" userId="86e2a09b-373b-4628-98eb-6eec5ccf8f5a" providerId="ADAL" clId="{4B49D9D6-C3EC-4774-BDEA-58319E87BF04}" dt="2021-08-25T20:56:24.385" v="4313" actId="1035"/>
          <ac:picMkLst>
            <pc:docMk/>
            <pc:sldMk cId="2031515812" sldId="1298"/>
            <ac:picMk id="4" creationId="{B6760715-3B7A-44D4-B216-4872927F8C60}"/>
          </ac:picMkLst>
        </pc:picChg>
      </pc:sldChg>
      <pc:sldChg chg="addSp delSp modSp mod">
        <pc:chgData name="Arce, Eliezer - HCD" userId="86e2a09b-373b-4628-98eb-6eec5ccf8f5a" providerId="ADAL" clId="{4B49D9D6-C3EC-4774-BDEA-58319E87BF04}" dt="2021-08-25T20:58:21.475" v="4463" actId="1035"/>
        <pc:sldMkLst>
          <pc:docMk/>
          <pc:sldMk cId="840056448" sldId="1299"/>
        </pc:sldMkLst>
        <pc:spChg chg="add mod">
          <ac:chgData name="Arce, Eliezer - HCD" userId="86e2a09b-373b-4628-98eb-6eec5ccf8f5a" providerId="ADAL" clId="{4B49D9D6-C3EC-4774-BDEA-58319E87BF04}" dt="2021-08-25T20:57:57.051" v="4391" actId="1036"/>
          <ac:spMkLst>
            <pc:docMk/>
            <pc:sldMk cId="840056448" sldId="1299"/>
            <ac:spMk id="4" creationId="{77E4F9A6-6571-4FA9-8918-15DAF415F0F7}"/>
          </ac:spMkLst>
        </pc:spChg>
        <pc:spChg chg="add del mod">
          <ac:chgData name="Arce, Eliezer - HCD" userId="86e2a09b-373b-4628-98eb-6eec5ccf8f5a" providerId="ADAL" clId="{4B49D9D6-C3EC-4774-BDEA-58319E87BF04}" dt="2021-08-25T20:42:42.597" v="3887" actId="478"/>
          <ac:spMkLst>
            <pc:docMk/>
            <pc:sldMk cId="840056448" sldId="1299"/>
            <ac:spMk id="5" creationId="{DDCA767C-6FCE-4EA7-ADA1-2AED6A990DEA}"/>
          </ac:spMkLst>
        </pc:spChg>
        <pc:spChg chg="del">
          <ac:chgData name="Arce, Eliezer - HCD" userId="86e2a09b-373b-4628-98eb-6eec5ccf8f5a" providerId="ADAL" clId="{4B49D9D6-C3EC-4774-BDEA-58319E87BF04}" dt="2021-08-25T20:42:39.438" v="3886" actId="478"/>
          <ac:spMkLst>
            <pc:docMk/>
            <pc:sldMk cId="840056448" sldId="1299"/>
            <ac:spMk id="7" creationId="{272722FD-EF72-4522-A70C-DF8EE65628D3}"/>
          </ac:spMkLst>
        </pc:spChg>
        <pc:picChg chg="mod modCrop">
          <ac:chgData name="Arce, Eliezer - HCD" userId="86e2a09b-373b-4628-98eb-6eec5ccf8f5a" providerId="ADAL" clId="{4B49D9D6-C3EC-4774-BDEA-58319E87BF04}" dt="2021-08-25T20:58:02.357" v="4394" actId="1035"/>
          <ac:picMkLst>
            <pc:docMk/>
            <pc:sldMk cId="840056448" sldId="1299"/>
            <ac:picMk id="2" creationId="{0E573D1D-DF9C-4FD2-83AF-46234BA3A886}"/>
          </ac:picMkLst>
        </pc:picChg>
        <pc:picChg chg="add del mod">
          <ac:chgData name="Arce, Eliezer - HCD" userId="86e2a09b-373b-4628-98eb-6eec5ccf8f5a" providerId="ADAL" clId="{4B49D9D6-C3EC-4774-BDEA-58319E87BF04}" dt="2021-08-25T20:58:06.422" v="4395" actId="478"/>
          <ac:picMkLst>
            <pc:docMk/>
            <pc:sldMk cId="840056448" sldId="1299"/>
            <ac:picMk id="6" creationId="{B5B51BF2-5DEA-473D-8123-3E2D9F062D72}"/>
          </ac:picMkLst>
        </pc:picChg>
        <pc:picChg chg="add mod">
          <ac:chgData name="Arce, Eliezer - HCD" userId="86e2a09b-373b-4628-98eb-6eec5ccf8f5a" providerId="ADAL" clId="{4B49D9D6-C3EC-4774-BDEA-58319E87BF04}" dt="2021-08-25T20:58:21.475" v="4463" actId="1035"/>
          <ac:picMkLst>
            <pc:docMk/>
            <pc:sldMk cId="840056448" sldId="1299"/>
            <ac:picMk id="8" creationId="{5537E135-E5B4-4514-AEFB-14E8C96224C2}"/>
          </ac:picMkLst>
        </pc:picChg>
      </pc:sldChg>
      <pc:sldChg chg="addSp delSp modSp del mod">
        <pc:chgData name="Arce, Eliezer - HCD" userId="86e2a09b-373b-4628-98eb-6eec5ccf8f5a" providerId="ADAL" clId="{4B49D9D6-C3EC-4774-BDEA-58319E87BF04}" dt="2021-08-25T20:57:46.309" v="4387" actId="2696"/>
        <pc:sldMkLst>
          <pc:docMk/>
          <pc:sldMk cId="1208158221" sldId="1300"/>
        </pc:sldMkLst>
        <pc:spChg chg="add del mod">
          <ac:chgData name="Arce, Eliezer - HCD" userId="86e2a09b-373b-4628-98eb-6eec5ccf8f5a" providerId="ADAL" clId="{4B49D9D6-C3EC-4774-BDEA-58319E87BF04}" dt="2021-08-25T20:42:20.046" v="3826" actId="478"/>
          <ac:spMkLst>
            <pc:docMk/>
            <pc:sldMk cId="1208158221" sldId="1300"/>
            <ac:spMk id="4" creationId="{90C043A0-3BAC-4D56-92D7-D414F8B73626}"/>
          </ac:spMkLst>
        </pc:spChg>
        <pc:spChg chg="add del mod">
          <ac:chgData name="Arce, Eliezer - HCD" userId="86e2a09b-373b-4628-98eb-6eec5ccf8f5a" providerId="ADAL" clId="{4B49D9D6-C3EC-4774-BDEA-58319E87BF04}" dt="2021-08-25T20:55:53.148" v="4291" actId="21"/>
          <ac:spMkLst>
            <pc:docMk/>
            <pc:sldMk cId="1208158221" sldId="1300"/>
            <ac:spMk id="6" creationId="{0084E62B-2FA8-4FB2-A03A-83D243BC6F4E}"/>
          </ac:spMkLst>
        </pc:spChg>
        <pc:spChg chg="del">
          <ac:chgData name="Arce, Eliezer - HCD" userId="86e2a09b-373b-4628-98eb-6eec5ccf8f5a" providerId="ADAL" clId="{4B49D9D6-C3EC-4774-BDEA-58319E87BF04}" dt="2021-08-25T20:42:17.693" v="3825" actId="478"/>
          <ac:spMkLst>
            <pc:docMk/>
            <pc:sldMk cId="1208158221" sldId="1300"/>
            <ac:spMk id="7" creationId="{272722FD-EF72-4522-A70C-DF8EE65628D3}"/>
          </ac:spMkLst>
        </pc:spChg>
        <pc:picChg chg="del mod">
          <ac:chgData name="Arce, Eliezer - HCD" userId="86e2a09b-373b-4628-98eb-6eec5ccf8f5a" providerId="ADAL" clId="{4B49D9D6-C3EC-4774-BDEA-58319E87BF04}" dt="2021-08-25T20:55:12.223" v="4284" actId="21"/>
          <ac:picMkLst>
            <pc:docMk/>
            <pc:sldMk cId="1208158221" sldId="1300"/>
            <ac:picMk id="2" creationId="{BAEA23A0-94C6-40FB-9375-516430E35107}"/>
          </ac:picMkLst>
        </pc:picChg>
        <pc:picChg chg="add mod">
          <ac:chgData name="Arce, Eliezer - HCD" userId="86e2a09b-373b-4628-98eb-6eec5ccf8f5a" providerId="ADAL" clId="{4B49D9D6-C3EC-4774-BDEA-58319E87BF04}" dt="2021-08-25T20:42:31.515" v="3885" actId="1035"/>
          <ac:picMkLst>
            <pc:docMk/>
            <pc:sldMk cId="1208158221" sldId="1300"/>
            <ac:picMk id="5" creationId="{71BF6E34-B151-4503-ADEB-9EC181C96D3C}"/>
          </ac:picMkLst>
        </pc:picChg>
      </pc:sldChg>
      <pc:sldChg chg="addSp delSp modSp add mod">
        <pc:chgData name="Arce, Eliezer - HCD" userId="86e2a09b-373b-4628-98eb-6eec5ccf8f5a" providerId="ADAL" clId="{4B49D9D6-C3EC-4774-BDEA-58319E87BF04}" dt="2021-08-25T18:16:21.963" v="3081" actId="14100"/>
        <pc:sldMkLst>
          <pc:docMk/>
          <pc:sldMk cId="497331359" sldId="1301"/>
        </pc:sldMkLst>
        <pc:picChg chg="del">
          <ac:chgData name="Arce, Eliezer - HCD" userId="86e2a09b-373b-4628-98eb-6eec5ccf8f5a" providerId="ADAL" clId="{4B49D9D6-C3EC-4774-BDEA-58319E87BF04}" dt="2021-08-25T18:15:55.839" v="3078" actId="478"/>
          <ac:picMkLst>
            <pc:docMk/>
            <pc:sldMk cId="497331359" sldId="1301"/>
            <ac:picMk id="3" creationId="{055900B4-A838-42A2-AD5F-E392146FB1D3}"/>
          </ac:picMkLst>
        </pc:picChg>
        <pc:picChg chg="add mod">
          <ac:chgData name="Arce, Eliezer - HCD" userId="86e2a09b-373b-4628-98eb-6eec5ccf8f5a" providerId="ADAL" clId="{4B49D9D6-C3EC-4774-BDEA-58319E87BF04}" dt="2021-08-25T18:16:21.963" v="3081" actId="14100"/>
          <ac:picMkLst>
            <pc:docMk/>
            <pc:sldMk cId="497331359" sldId="1301"/>
            <ac:picMk id="4" creationId="{9A969482-3A8E-4C56-9322-3457074E4CD0}"/>
          </ac:picMkLst>
        </pc:picChg>
      </pc:sldChg>
      <pc:sldChg chg="add">
        <pc:chgData name="Arce, Eliezer - HCD" userId="86e2a09b-373b-4628-98eb-6eec5ccf8f5a" providerId="ADAL" clId="{4B49D9D6-C3EC-4774-BDEA-58319E87BF04}" dt="2021-08-25T19:56:25.697" v="3082"/>
        <pc:sldMkLst>
          <pc:docMk/>
          <pc:sldMk cId="4055118562" sldId="1302"/>
        </pc:sldMkLst>
      </pc:sldChg>
      <pc:sldChg chg="addSp delSp modSp add mod">
        <pc:chgData name="Arce, Eliezer - HCD" userId="86e2a09b-373b-4628-98eb-6eec5ccf8f5a" providerId="ADAL" clId="{4B49D9D6-C3EC-4774-BDEA-58319E87BF04}" dt="2021-08-25T20:47:23.792" v="4115" actId="1035"/>
        <pc:sldMkLst>
          <pc:docMk/>
          <pc:sldMk cId="1256158239" sldId="1303"/>
        </pc:sldMkLst>
        <pc:spChg chg="del">
          <ac:chgData name="Arce, Eliezer - HCD" userId="86e2a09b-373b-4628-98eb-6eec5ccf8f5a" providerId="ADAL" clId="{4B49D9D6-C3EC-4774-BDEA-58319E87BF04}" dt="2021-08-25T20:14:02.987" v="3364" actId="478"/>
          <ac:spMkLst>
            <pc:docMk/>
            <pc:sldMk cId="1256158239" sldId="1303"/>
            <ac:spMk id="2" creationId="{587B131D-02E1-4295-93C2-42ED88D3C492}"/>
          </ac:spMkLst>
        </pc:spChg>
        <pc:spChg chg="add del mod">
          <ac:chgData name="Arce, Eliezer - HCD" userId="86e2a09b-373b-4628-98eb-6eec5ccf8f5a" providerId="ADAL" clId="{4B49D9D6-C3EC-4774-BDEA-58319E87BF04}" dt="2021-08-25T20:03:50.985" v="3202"/>
          <ac:spMkLst>
            <pc:docMk/>
            <pc:sldMk cId="1256158239" sldId="1303"/>
            <ac:spMk id="4" creationId="{A3D5503C-90C7-4BD9-AFE9-FBA1C1C66755}"/>
          </ac:spMkLst>
        </pc:spChg>
        <pc:spChg chg="add del mod">
          <ac:chgData name="Arce, Eliezer - HCD" userId="86e2a09b-373b-4628-98eb-6eec5ccf8f5a" providerId="ADAL" clId="{4B49D9D6-C3EC-4774-BDEA-58319E87BF04}" dt="2021-08-25T20:07:02.324" v="3249"/>
          <ac:spMkLst>
            <pc:docMk/>
            <pc:sldMk cId="1256158239" sldId="1303"/>
            <ac:spMk id="6" creationId="{00CFE2EF-9907-4C3A-9B70-E6DC6DD898BC}"/>
          </ac:spMkLst>
        </pc:spChg>
        <pc:spChg chg="add del mod">
          <ac:chgData name="Arce, Eliezer - HCD" userId="86e2a09b-373b-4628-98eb-6eec5ccf8f5a" providerId="ADAL" clId="{4B49D9D6-C3EC-4774-BDEA-58319E87BF04}" dt="2021-08-25T20:17:09.983" v="3424" actId="478"/>
          <ac:spMkLst>
            <pc:docMk/>
            <pc:sldMk cId="1256158239" sldId="1303"/>
            <ac:spMk id="9" creationId="{421E1C3E-4AB2-49FA-9006-4B44BFE6D329}"/>
          </ac:spMkLst>
        </pc:spChg>
        <pc:spChg chg="add del mod">
          <ac:chgData name="Arce, Eliezer - HCD" userId="86e2a09b-373b-4628-98eb-6eec5ccf8f5a" providerId="ADAL" clId="{4B49D9D6-C3EC-4774-BDEA-58319E87BF04}" dt="2021-08-25T20:17:13.897" v="3425" actId="478"/>
          <ac:spMkLst>
            <pc:docMk/>
            <pc:sldMk cId="1256158239" sldId="1303"/>
            <ac:spMk id="11" creationId="{75FFF9AE-8BB9-4C9E-9249-C1D9C38DC4A1}"/>
          </ac:spMkLst>
        </pc:spChg>
        <pc:spChg chg="add mod">
          <ac:chgData name="Arce, Eliezer - HCD" userId="86e2a09b-373b-4628-98eb-6eec5ccf8f5a" providerId="ADAL" clId="{4B49D9D6-C3EC-4774-BDEA-58319E87BF04}" dt="2021-08-25T20:18:24.771" v="3432"/>
          <ac:spMkLst>
            <pc:docMk/>
            <pc:sldMk cId="1256158239" sldId="1303"/>
            <ac:spMk id="12" creationId="{6C41511E-DB1D-4F0A-93E7-497C0B0476DF}"/>
          </ac:spMkLst>
        </pc:spChg>
        <pc:spChg chg="add mod">
          <ac:chgData name="Arce, Eliezer - HCD" userId="86e2a09b-373b-4628-98eb-6eec5ccf8f5a" providerId="ADAL" clId="{4B49D9D6-C3EC-4774-BDEA-58319E87BF04}" dt="2021-08-25T20:47:23.792" v="4115" actId="1035"/>
          <ac:spMkLst>
            <pc:docMk/>
            <pc:sldMk cId="1256158239" sldId="1303"/>
            <ac:spMk id="13" creationId="{185C5D62-258C-4AD6-939A-5228FC02DABC}"/>
          </ac:spMkLst>
        </pc:spChg>
        <pc:picChg chg="add del mod">
          <ac:chgData name="Arce, Eliezer - HCD" userId="86e2a09b-373b-4628-98eb-6eec5ccf8f5a" providerId="ADAL" clId="{4B49D9D6-C3EC-4774-BDEA-58319E87BF04}" dt="2021-08-25T20:05:34.248" v="3243" actId="478"/>
          <ac:picMkLst>
            <pc:docMk/>
            <pc:sldMk cId="1256158239" sldId="1303"/>
            <ac:picMk id="5" creationId="{69E31224-EF24-41B8-B944-0415C9F240DC}"/>
          </ac:picMkLst>
        </pc:picChg>
        <pc:picChg chg="del">
          <ac:chgData name="Arce, Eliezer - HCD" userId="86e2a09b-373b-4628-98eb-6eec5ccf8f5a" providerId="ADAL" clId="{4B49D9D6-C3EC-4774-BDEA-58319E87BF04}" dt="2021-08-25T19:59:21.658" v="3126" actId="478"/>
          <ac:picMkLst>
            <pc:docMk/>
            <pc:sldMk cId="1256158239" sldId="1303"/>
            <ac:picMk id="7" creationId="{2DF0F19C-C130-4638-8B20-B225E44A6B10}"/>
          </ac:picMkLst>
        </pc:picChg>
        <pc:picChg chg="add mod modCrop">
          <ac:chgData name="Arce, Eliezer - HCD" userId="86e2a09b-373b-4628-98eb-6eec5ccf8f5a" providerId="ADAL" clId="{4B49D9D6-C3EC-4774-BDEA-58319E87BF04}" dt="2021-08-25T20:47:19.319" v="4109" actId="1035"/>
          <ac:picMkLst>
            <pc:docMk/>
            <pc:sldMk cId="1256158239" sldId="1303"/>
            <ac:picMk id="8" creationId="{9B92E488-DB16-48BE-9388-33F1B6CACB32}"/>
          </ac:picMkLst>
        </pc:picChg>
      </pc:sldChg>
      <pc:sldChg chg="addSp delSp modSp add mod ord">
        <pc:chgData name="Arce, Eliezer - HCD" userId="86e2a09b-373b-4628-98eb-6eec5ccf8f5a" providerId="ADAL" clId="{4B49D9D6-C3EC-4774-BDEA-58319E87BF04}" dt="2021-08-25T20:48:25.872" v="4150" actId="1036"/>
        <pc:sldMkLst>
          <pc:docMk/>
          <pc:sldMk cId="1934756774" sldId="1304"/>
        </pc:sldMkLst>
        <pc:spChg chg="del">
          <ac:chgData name="Arce, Eliezer - HCD" userId="86e2a09b-373b-4628-98eb-6eec5ccf8f5a" providerId="ADAL" clId="{4B49D9D6-C3EC-4774-BDEA-58319E87BF04}" dt="2021-08-25T20:14:47.254" v="3370" actId="478"/>
          <ac:spMkLst>
            <pc:docMk/>
            <pc:sldMk cId="1934756774" sldId="1304"/>
            <ac:spMk id="2" creationId="{587B131D-02E1-4295-93C2-42ED88D3C492}"/>
          </ac:spMkLst>
        </pc:spChg>
        <pc:spChg chg="add del mod">
          <ac:chgData name="Arce, Eliezer - HCD" userId="86e2a09b-373b-4628-98eb-6eec5ccf8f5a" providerId="ADAL" clId="{4B49D9D6-C3EC-4774-BDEA-58319E87BF04}" dt="2021-08-25T20:05:12.413" v="3237"/>
          <ac:spMkLst>
            <pc:docMk/>
            <pc:sldMk cId="1934756774" sldId="1304"/>
            <ac:spMk id="4" creationId="{EE42A3B5-F087-4C87-BA6A-0EE4472EEE95}"/>
          </ac:spMkLst>
        </pc:spChg>
        <pc:spChg chg="add del mod">
          <ac:chgData name="Arce, Eliezer - HCD" userId="86e2a09b-373b-4628-98eb-6eec5ccf8f5a" providerId="ADAL" clId="{4B49D9D6-C3EC-4774-BDEA-58319E87BF04}" dt="2021-08-25T20:17:18.752" v="3426" actId="478"/>
          <ac:spMkLst>
            <pc:docMk/>
            <pc:sldMk cId="1934756774" sldId="1304"/>
            <ac:spMk id="7" creationId="{80D72537-A25C-4706-88DC-36A91912EF0C}"/>
          </ac:spMkLst>
        </pc:spChg>
        <pc:spChg chg="add del mod">
          <ac:chgData name="Arce, Eliezer - HCD" userId="86e2a09b-373b-4628-98eb-6eec5ccf8f5a" providerId="ADAL" clId="{4B49D9D6-C3EC-4774-BDEA-58319E87BF04}" dt="2021-08-25T20:17:21.664" v="3427" actId="478"/>
          <ac:spMkLst>
            <pc:docMk/>
            <pc:sldMk cId="1934756774" sldId="1304"/>
            <ac:spMk id="9" creationId="{51091B2B-4CE9-41E3-BFF5-9791022F3734}"/>
          </ac:spMkLst>
        </pc:spChg>
        <pc:spChg chg="add mod">
          <ac:chgData name="Arce, Eliezer - HCD" userId="86e2a09b-373b-4628-98eb-6eec5ccf8f5a" providerId="ADAL" clId="{4B49D9D6-C3EC-4774-BDEA-58319E87BF04}" dt="2021-08-25T20:18:29.012" v="3433"/>
          <ac:spMkLst>
            <pc:docMk/>
            <pc:sldMk cId="1934756774" sldId="1304"/>
            <ac:spMk id="10" creationId="{81A6ADC5-C609-4582-A627-5B012710A6C8}"/>
          </ac:spMkLst>
        </pc:spChg>
        <pc:spChg chg="add mod">
          <ac:chgData name="Arce, Eliezer - HCD" userId="86e2a09b-373b-4628-98eb-6eec5ccf8f5a" providerId="ADAL" clId="{4B49D9D6-C3EC-4774-BDEA-58319E87BF04}" dt="2021-08-25T20:48:25.872" v="4150" actId="1036"/>
          <ac:spMkLst>
            <pc:docMk/>
            <pc:sldMk cId="1934756774" sldId="1304"/>
            <ac:spMk id="11" creationId="{69EC3011-CC23-471A-9C0E-01601E4E0C21}"/>
          </ac:spMkLst>
        </pc:spChg>
        <pc:picChg chg="add del mod">
          <ac:chgData name="Arce, Eliezer - HCD" userId="86e2a09b-373b-4628-98eb-6eec5ccf8f5a" providerId="ADAL" clId="{4B49D9D6-C3EC-4774-BDEA-58319E87BF04}" dt="2021-08-25T20:06:08.555" v="3244" actId="478"/>
          <ac:picMkLst>
            <pc:docMk/>
            <pc:sldMk cId="1934756774" sldId="1304"/>
            <ac:picMk id="5" creationId="{5278CBA6-4B72-441E-B109-B22070E4A83B}"/>
          </ac:picMkLst>
        </pc:picChg>
        <pc:picChg chg="add mod modCrop">
          <ac:chgData name="Arce, Eliezer - HCD" userId="86e2a09b-373b-4628-98eb-6eec5ccf8f5a" providerId="ADAL" clId="{4B49D9D6-C3EC-4774-BDEA-58319E87BF04}" dt="2021-08-25T20:22:32.295" v="3571" actId="1076"/>
          <ac:picMkLst>
            <pc:docMk/>
            <pc:sldMk cId="1934756774" sldId="1304"/>
            <ac:picMk id="6" creationId="{34D5ED55-D79C-4395-9823-0ECC6894E760}"/>
          </ac:picMkLst>
        </pc:picChg>
      </pc:sldChg>
      <pc:sldChg chg="addSp delSp modSp add mod">
        <pc:chgData name="Arce, Eliezer - HCD" userId="86e2a09b-373b-4628-98eb-6eec5ccf8f5a" providerId="ADAL" clId="{4B49D9D6-C3EC-4774-BDEA-58319E87BF04}" dt="2021-08-25T20:48:38.422" v="4161" actId="20577"/>
        <pc:sldMkLst>
          <pc:docMk/>
          <pc:sldMk cId="490836550" sldId="1305"/>
        </pc:sldMkLst>
        <pc:spChg chg="del">
          <ac:chgData name="Arce, Eliezer - HCD" userId="86e2a09b-373b-4628-98eb-6eec5ccf8f5a" providerId="ADAL" clId="{4B49D9D6-C3EC-4774-BDEA-58319E87BF04}" dt="2021-08-25T20:17:46.927" v="3429" actId="478"/>
          <ac:spMkLst>
            <pc:docMk/>
            <pc:sldMk cId="490836550" sldId="1305"/>
            <ac:spMk id="2" creationId="{587B131D-02E1-4295-93C2-42ED88D3C492}"/>
          </ac:spMkLst>
        </pc:spChg>
        <pc:spChg chg="mod">
          <ac:chgData name="Arce, Eliezer - HCD" userId="86e2a09b-373b-4628-98eb-6eec5ccf8f5a" providerId="ADAL" clId="{4B49D9D6-C3EC-4774-BDEA-58319E87BF04}" dt="2021-08-25T20:13:20.953" v="3362" actId="1035"/>
          <ac:spMkLst>
            <pc:docMk/>
            <pc:sldMk cId="490836550" sldId="1305"/>
            <ac:spMk id="3" creationId="{00C480FA-8EDF-4166-B299-8B715622BF41}"/>
          </ac:spMkLst>
        </pc:spChg>
        <pc:spChg chg="add del mod">
          <ac:chgData name="Arce, Eliezer - HCD" userId="86e2a09b-373b-4628-98eb-6eec5ccf8f5a" providerId="ADAL" clId="{4B49D9D6-C3EC-4774-BDEA-58319E87BF04}" dt="2021-08-25T20:11:50.331" v="3283"/>
          <ac:spMkLst>
            <pc:docMk/>
            <pc:sldMk cId="490836550" sldId="1305"/>
            <ac:spMk id="4" creationId="{638E2CE3-94C6-497A-BD14-91D277937581}"/>
          </ac:spMkLst>
        </pc:spChg>
        <pc:spChg chg="add del mod">
          <ac:chgData name="Arce, Eliezer - HCD" userId="86e2a09b-373b-4628-98eb-6eec5ccf8f5a" providerId="ADAL" clId="{4B49D9D6-C3EC-4774-BDEA-58319E87BF04}" dt="2021-08-25T20:12:20.123" v="3289"/>
          <ac:spMkLst>
            <pc:docMk/>
            <pc:sldMk cId="490836550" sldId="1305"/>
            <ac:spMk id="6" creationId="{0B162107-039C-4EDF-8457-8B8A8EBCB510}"/>
          </ac:spMkLst>
        </pc:spChg>
        <pc:spChg chg="add mod">
          <ac:chgData name="Arce, Eliezer - HCD" userId="86e2a09b-373b-4628-98eb-6eec5ccf8f5a" providerId="ADAL" clId="{4B49D9D6-C3EC-4774-BDEA-58319E87BF04}" dt="2021-08-25T20:18:41.724" v="3435"/>
          <ac:spMkLst>
            <pc:docMk/>
            <pc:sldMk cId="490836550" sldId="1305"/>
            <ac:spMk id="8" creationId="{A0E6E6F1-DEF8-4A49-8DBD-E0B6789FA12D}"/>
          </ac:spMkLst>
        </pc:spChg>
        <pc:spChg chg="add mod">
          <ac:chgData name="Arce, Eliezer - HCD" userId="86e2a09b-373b-4628-98eb-6eec5ccf8f5a" providerId="ADAL" clId="{4B49D9D6-C3EC-4774-BDEA-58319E87BF04}" dt="2021-08-25T20:48:38.422" v="4161" actId="20577"/>
          <ac:spMkLst>
            <pc:docMk/>
            <pc:sldMk cId="490836550" sldId="1305"/>
            <ac:spMk id="9" creationId="{B38CF916-5C55-4539-BAC1-EB37EB75D1F9}"/>
          </ac:spMkLst>
        </pc:spChg>
        <pc:picChg chg="add mod">
          <ac:chgData name="Arce, Eliezer - HCD" userId="86e2a09b-373b-4628-98eb-6eec5ccf8f5a" providerId="ADAL" clId="{4B49D9D6-C3EC-4774-BDEA-58319E87BF04}" dt="2021-08-25T20:21:11.340" v="3491" actId="1038"/>
          <ac:picMkLst>
            <pc:docMk/>
            <pc:sldMk cId="490836550" sldId="1305"/>
            <ac:picMk id="5" creationId="{8019165A-D421-4279-B131-2A4233592550}"/>
          </ac:picMkLst>
        </pc:picChg>
        <pc:picChg chg="add mod">
          <ac:chgData name="Arce, Eliezer - HCD" userId="86e2a09b-373b-4628-98eb-6eec5ccf8f5a" providerId="ADAL" clId="{4B49D9D6-C3EC-4774-BDEA-58319E87BF04}" dt="2021-08-25T20:13:20.953" v="3362" actId="1035"/>
          <ac:picMkLst>
            <pc:docMk/>
            <pc:sldMk cId="490836550" sldId="1305"/>
            <ac:picMk id="7" creationId="{EA547853-532B-42BB-B24E-D7F1EF4A11EF}"/>
          </ac:picMkLst>
        </pc:picChg>
      </pc:sldChg>
      <pc:sldChg chg="add del">
        <pc:chgData name="Arce, Eliezer - HCD" userId="86e2a09b-373b-4628-98eb-6eec5ccf8f5a" providerId="ADAL" clId="{4B49D9D6-C3EC-4774-BDEA-58319E87BF04}" dt="2021-08-25T20:17:53.411" v="3430" actId="2696"/>
        <pc:sldMkLst>
          <pc:docMk/>
          <pc:sldMk cId="3241905736" sldId="1306"/>
        </pc:sldMkLst>
      </pc:sldChg>
      <pc:sldChg chg="addSp delSp modSp add mod">
        <pc:chgData name="Arce, Eliezer - HCD" userId="86e2a09b-373b-4628-98eb-6eec5ccf8f5a" providerId="ADAL" clId="{4B49D9D6-C3EC-4774-BDEA-58319E87BF04}" dt="2021-08-25T20:19:34.421" v="3437" actId="14100"/>
        <pc:sldMkLst>
          <pc:docMk/>
          <pc:sldMk cId="1486458738" sldId="1307"/>
        </pc:sldMkLst>
        <pc:spChg chg="add del mod">
          <ac:chgData name="Arce, Eliezer - HCD" userId="86e2a09b-373b-4628-98eb-6eec5ccf8f5a" providerId="ADAL" clId="{4B49D9D6-C3EC-4774-BDEA-58319E87BF04}" dt="2021-08-25T20:16:48.059" v="3421" actId="478"/>
          <ac:spMkLst>
            <pc:docMk/>
            <pc:sldMk cId="1486458738" sldId="1307"/>
            <ac:spMk id="5" creationId="{3C7665CD-AA24-4452-ADD4-2328688F5507}"/>
          </ac:spMkLst>
        </pc:spChg>
        <pc:spChg chg="add mod">
          <ac:chgData name="Arce, Eliezer - HCD" userId="86e2a09b-373b-4628-98eb-6eec5ccf8f5a" providerId="ADAL" clId="{4B49D9D6-C3EC-4774-BDEA-58319E87BF04}" dt="2021-08-25T20:16:57.521" v="3422"/>
          <ac:spMkLst>
            <pc:docMk/>
            <pc:sldMk cId="1486458738" sldId="1307"/>
            <ac:spMk id="7" creationId="{D55FFBC9-9EDE-45DB-B2DE-01CDAB92FB85}"/>
          </ac:spMkLst>
        </pc:spChg>
        <pc:spChg chg="del">
          <ac:chgData name="Arce, Eliezer - HCD" userId="86e2a09b-373b-4628-98eb-6eec5ccf8f5a" providerId="ADAL" clId="{4B49D9D6-C3EC-4774-BDEA-58319E87BF04}" dt="2021-08-25T20:16:43.623" v="3420" actId="478"/>
          <ac:spMkLst>
            <pc:docMk/>
            <pc:sldMk cId="1486458738" sldId="1307"/>
            <ac:spMk id="8" creationId="{869B90AA-2F5B-314A-95D1-CB190B136EC9}"/>
          </ac:spMkLst>
        </pc:spChg>
        <pc:picChg chg="del mod">
          <ac:chgData name="Arce, Eliezer - HCD" userId="86e2a09b-373b-4628-98eb-6eec5ccf8f5a" providerId="ADAL" clId="{4B49D9D6-C3EC-4774-BDEA-58319E87BF04}" dt="2021-08-25T20:02:05.084" v="3177" actId="478"/>
          <ac:picMkLst>
            <pc:docMk/>
            <pc:sldMk cId="1486458738" sldId="1307"/>
            <ac:picMk id="2" creationId="{311F4C50-58D4-4677-BBB1-7DA011CAC010}"/>
          </ac:picMkLst>
        </pc:picChg>
        <pc:picChg chg="add mod">
          <ac:chgData name="Arce, Eliezer - HCD" userId="86e2a09b-373b-4628-98eb-6eec5ccf8f5a" providerId="ADAL" clId="{4B49D9D6-C3EC-4774-BDEA-58319E87BF04}" dt="2021-08-25T20:19:34.421" v="3437" actId="14100"/>
          <ac:picMkLst>
            <pc:docMk/>
            <pc:sldMk cId="1486458738" sldId="1307"/>
            <ac:picMk id="4" creationId="{A7B4688C-3706-40D8-81FE-21D33CDC0D15}"/>
          </ac:picMkLst>
        </pc:picChg>
      </pc:sldChg>
      <pc:sldChg chg="addSp delSp modSp add mod">
        <pc:chgData name="Arce, Eliezer - HCD" userId="86e2a09b-373b-4628-98eb-6eec5ccf8f5a" providerId="ADAL" clId="{4B49D9D6-C3EC-4774-BDEA-58319E87BF04}" dt="2021-08-25T20:48:19.328" v="4147" actId="20577"/>
        <pc:sldMkLst>
          <pc:docMk/>
          <pc:sldMk cId="4162455637" sldId="1308"/>
        </pc:sldMkLst>
        <pc:spChg chg="del">
          <ac:chgData name="Arce, Eliezer - HCD" userId="86e2a09b-373b-4628-98eb-6eec5ccf8f5a" providerId="ADAL" clId="{4B49D9D6-C3EC-4774-BDEA-58319E87BF04}" dt="2021-08-25T20:17:41.847" v="3428" actId="478"/>
          <ac:spMkLst>
            <pc:docMk/>
            <pc:sldMk cId="4162455637" sldId="1308"/>
            <ac:spMk id="2" creationId="{587B131D-02E1-4295-93C2-42ED88D3C492}"/>
          </ac:spMkLst>
        </pc:spChg>
        <pc:spChg chg="del">
          <ac:chgData name="Arce, Eliezer - HCD" userId="86e2a09b-373b-4628-98eb-6eec5ccf8f5a" providerId="ADAL" clId="{4B49D9D6-C3EC-4774-BDEA-58319E87BF04}" dt="2021-08-25T20:09:59.809" v="3267" actId="478"/>
          <ac:spMkLst>
            <pc:docMk/>
            <pc:sldMk cId="4162455637" sldId="1308"/>
            <ac:spMk id="3" creationId="{00C480FA-8EDF-4166-B299-8B715622BF41}"/>
          </ac:spMkLst>
        </pc:spChg>
        <pc:spChg chg="add del mod">
          <ac:chgData name="Arce, Eliezer - HCD" userId="86e2a09b-373b-4628-98eb-6eec5ccf8f5a" providerId="ADAL" clId="{4B49D9D6-C3EC-4774-BDEA-58319E87BF04}" dt="2021-08-25T20:09:59.809" v="3267" actId="478"/>
          <ac:spMkLst>
            <pc:docMk/>
            <pc:sldMk cId="4162455637" sldId="1308"/>
            <ac:spMk id="4" creationId="{92D3C6FD-17C1-4C41-A597-F96A727902FA}"/>
          </ac:spMkLst>
        </pc:spChg>
        <pc:spChg chg="add mod">
          <ac:chgData name="Arce, Eliezer - HCD" userId="86e2a09b-373b-4628-98eb-6eec5ccf8f5a" providerId="ADAL" clId="{4B49D9D6-C3EC-4774-BDEA-58319E87BF04}" dt="2021-08-25T20:18:34.800" v="3434"/>
          <ac:spMkLst>
            <pc:docMk/>
            <pc:sldMk cId="4162455637" sldId="1308"/>
            <ac:spMk id="7" creationId="{FF6E8D88-7EB9-4889-BA79-35D9D65B19B2}"/>
          </ac:spMkLst>
        </pc:spChg>
        <pc:spChg chg="add mod">
          <ac:chgData name="Arce, Eliezer - HCD" userId="86e2a09b-373b-4628-98eb-6eec5ccf8f5a" providerId="ADAL" clId="{4B49D9D6-C3EC-4774-BDEA-58319E87BF04}" dt="2021-08-25T20:48:19.328" v="4147" actId="20577"/>
          <ac:spMkLst>
            <pc:docMk/>
            <pc:sldMk cId="4162455637" sldId="1308"/>
            <ac:spMk id="8" creationId="{071EEEE2-B6DD-437E-A42A-E086DD632CDC}"/>
          </ac:spMkLst>
        </pc:spChg>
        <pc:picChg chg="add mod">
          <ac:chgData name="Arce, Eliezer - HCD" userId="86e2a09b-373b-4628-98eb-6eec5ccf8f5a" providerId="ADAL" clId="{4B49D9D6-C3EC-4774-BDEA-58319E87BF04}" dt="2021-08-25T20:21:31.405" v="3494" actId="14100"/>
          <ac:picMkLst>
            <pc:docMk/>
            <pc:sldMk cId="4162455637" sldId="1308"/>
            <ac:picMk id="5" creationId="{316AAF68-A094-4378-9F18-5A0FEA390C1C}"/>
          </ac:picMkLst>
        </pc:picChg>
        <pc:picChg chg="del">
          <ac:chgData name="Arce, Eliezer - HCD" userId="86e2a09b-373b-4628-98eb-6eec5ccf8f5a" providerId="ADAL" clId="{4B49D9D6-C3EC-4774-BDEA-58319E87BF04}" dt="2021-08-25T20:09:54.032" v="3265" actId="478"/>
          <ac:picMkLst>
            <pc:docMk/>
            <pc:sldMk cId="4162455637" sldId="1308"/>
            <ac:picMk id="6" creationId="{34D5ED55-D79C-4395-9823-0ECC6894E760}"/>
          </ac:picMkLst>
        </pc:picChg>
      </pc:sldChg>
      <pc:sldChg chg="modSp mod">
        <pc:chgData name="Arce, Eliezer - HCD" userId="86e2a09b-373b-4628-98eb-6eec5ccf8f5a" providerId="ADAL" clId="{4B49D9D6-C3EC-4774-BDEA-58319E87BF04}" dt="2021-08-25T21:06:21.627" v="4469" actId="207"/>
        <pc:sldMkLst>
          <pc:docMk/>
          <pc:sldMk cId="116249731" sldId="1309"/>
        </pc:sldMkLst>
        <pc:graphicFrameChg chg="modGraphic">
          <ac:chgData name="Arce, Eliezer - HCD" userId="86e2a09b-373b-4628-98eb-6eec5ccf8f5a" providerId="ADAL" clId="{4B49D9D6-C3EC-4774-BDEA-58319E87BF04}" dt="2021-08-25T21:06:21.627" v="4469" actId="207"/>
          <ac:graphicFrameMkLst>
            <pc:docMk/>
            <pc:sldMk cId="116249731" sldId="1309"/>
            <ac:graphicFrameMk id="3" creationId="{B1994437-C84F-45CF-A4A1-9FE2855A9011}"/>
          </ac:graphicFrameMkLst>
        </pc:graphicFrameChg>
      </pc:sldChg>
      <pc:sldChg chg="addSp delSp add del mod">
        <pc:chgData name="Arce, Eliezer - HCD" userId="86e2a09b-373b-4628-98eb-6eec5ccf8f5a" providerId="ADAL" clId="{4B49D9D6-C3EC-4774-BDEA-58319E87BF04}" dt="2021-08-25T21:16:44.476" v="4539"/>
        <pc:sldMkLst>
          <pc:docMk/>
          <pc:sldMk cId="3424843353" sldId="1310"/>
        </pc:sldMkLst>
        <pc:picChg chg="add del">
          <ac:chgData name="Arce, Eliezer - HCD" userId="86e2a09b-373b-4628-98eb-6eec5ccf8f5a" providerId="ADAL" clId="{4B49D9D6-C3EC-4774-BDEA-58319E87BF04}" dt="2021-08-25T21:16:42.199" v="4538" actId="478"/>
          <ac:picMkLst>
            <pc:docMk/>
            <pc:sldMk cId="3424843353" sldId="1310"/>
            <ac:picMk id="3" creationId="{055900B4-A838-42A2-AD5F-E392146FB1D3}"/>
          </ac:picMkLst>
        </pc:picChg>
      </pc:sldChg>
    </pc:docChg>
  </pc:docChgLst>
  <pc:docChgLst>
    <pc:chgData name="Arce, Eliezer - HCD" userId="S::eliezer.arce@houstontx.gov::86e2a09b-373b-4628-98eb-6eec5ccf8f5a" providerId="AD" clId="Web-{8937A969-9426-416A-BC11-0DD637386516}"/>
    <pc:docChg chg="delSld sldOrd">
      <pc:chgData name="Arce, Eliezer - HCD" userId="S::eliezer.arce@houstontx.gov::86e2a09b-373b-4628-98eb-6eec5ccf8f5a" providerId="AD" clId="Web-{8937A969-9426-416A-BC11-0DD637386516}" dt="2021-08-24T16:21:48.872" v="4"/>
      <pc:docMkLst>
        <pc:docMk/>
      </pc:docMkLst>
      <pc:sldChg chg="del">
        <pc:chgData name="Arce, Eliezer - HCD" userId="S::eliezer.arce@houstontx.gov::86e2a09b-373b-4628-98eb-6eec5ccf8f5a" providerId="AD" clId="Web-{8937A969-9426-416A-BC11-0DD637386516}" dt="2021-08-24T16:21:03.259" v="0"/>
        <pc:sldMkLst>
          <pc:docMk/>
          <pc:sldMk cId="3039162479" sldId="1223"/>
        </pc:sldMkLst>
      </pc:sldChg>
      <pc:sldChg chg="ord">
        <pc:chgData name="Arce, Eliezer - HCD" userId="S::eliezer.arce@houstontx.gov::86e2a09b-373b-4628-98eb-6eec5ccf8f5a" providerId="AD" clId="Web-{8937A969-9426-416A-BC11-0DD637386516}" dt="2021-08-24T16:21:48.872" v="4"/>
        <pc:sldMkLst>
          <pc:docMk/>
          <pc:sldMk cId="3794644901" sldId="1229"/>
        </pc:sldMkLst>
      </pc:sldChg>
      <pc:sldChg chg="ord">
        <pc:chgData name="Arce, Eliezer - HCD" userId="S::eliezer.arce@houstontx.gov::86e2a09b-373b-4628-98eb-6eec5ccf8f5a" providerId="AD" clId="Web-{8937A969-9426-416A-BC11-0DD637386516}" dt="2021-08-24T16:21:38.808" v="2"/>
        <pc:sldMkLst>
          <pc:docMk/>
          <pc:sldMk cId="154918381" sldId="1230"/>
        </pc:sldMkLst>
      </pc:sldChg>
      <pc:sldChg chg="ord">
        <pc:chgData name="Arce, Eliezer - HCD" userId="S::eliezer.arce@houstontx.gov::86e2a09b-373b-4628-98eb-6eec5ccf8f5a" providerId="AD" clId="Web-{8937A969-9426-416A-BC11-0DD637386516}" dt="2021-08-24T16:21:23.760" v="1"/>
        <pc:sldMkLst>
          <pc:docMk/>
          <pc:sldMk cId="87639761" sldId="1231"/>
        </pc:sldMkLst>
      </pc:sldChg>
      <pc:sldChg chg="ord">
        <pc:chgData name="Arce, Eliezer - HCD" userId="S::eliezer.arce@houstontx.gov::86e2a09b-373b-4628-98eb-6eec5ccf8f5a" providerId="AD" clId="Web-{8937A969-9426-416A-BC11-0DD637386516}" dt="2021-08-24T16:21:42.934" v="3"/>
        <pc:sldMkLst>
          <pc:docMk/>
          <pc:sldMk cId="297532611" sldId="1232"/>
        </pc:sldMkLst>
      </pc:sldChg>
    </pc:docChg>
  </pc:docChgLst>
  <pc:docChgLst>
    <pc:chgData name="Makuch, Ellary - HCD" userId="S::ellary.makuch@houstontx.gov::729c8c1d-8dd7-405b-b3f7-feabc0c037d0" providerId="AD" clId="Web-{53BFC994-8B55-40F5-A4D2-AC91AD4A5BAE}"/>
    <pc:docChg chg="modSld">
      <pc:chgData name="Makuch, Ellary - HCD" userId="S::ellary.makuch@houstontx.gov::729c8c1d-8dd7-405b-b3f7-feabc0c037d0" providerId="AD" clId="Web-{53BFC994-8B55-40F5-A4D2-AC91AD4A5BAE}" dt="2021-07-23T16:14:00.435" v="90" actId="20577"/>
      <pc:docMkLst>
        <pc:docMk/>
      </pc:docMkLst>
      <pc:sldChg chg="modSp">
        <pc:chgData name="Makuch, Ellary - HCD" userId="S::ellary.makuch@houstontx.gov::729c8c1d-8dd7-405b-b3f7-feabc0c037d0" providerId="AD" clId="Web-{53BFC994-8B55-40F5-A4D2-AC91AD4A5BAE}" dt="2021-07-23T16:09:23.206" v="6" actId="20577"/>
        <pc:sldMkLst>
          <pc:docMk/>
          <pc:sldMk cId="2186592033" sldId="1147"/>
        </pc:sldMkLst>
        <pc:spChg chg="mod">
          <ac:chgData name="Makuch, Ellary - HCD" userId="S::ellary.makuch@houstontx.gov::729c8c1d-8dd7-405b-b3f7-feabc0c037d0" providerId="AD" clId="Web-{53BFC994-8B55-40F5-A4D2-AC91AD4A5BAE}" dt="2021-07-23T16:09:23.206" v="6" actId="20577"/>
          <ac:spMkLst>
            <pc:docMk/>
            <pc:sldMk cId="2186592033" sldId="1147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12.226" v="50" actId="20577"/>
        <pc:sldMkLst>
          <pc:docMk/>
          <pc:sldMk cId="4024797786" sldId="1151"/>
        </pc:sldMkLst>
        <pc:spChg chg="mod">
          <ac:chgData name="Makuch, Ellary - HCD" userId="S::ellary.makuch@houstontx.gov::729c8c1d-8dd7-405b-b3f7-feabc0c037d0" providerId="AD" clId="Web-{53BFC994-8B55-40F5-A4D2-AC91AD4A5BAE}" dt="2021-07-23T16:11:12.226" v="50" actId="20577"/>
          <ac:spMkLst>
            <pc:docMk/>
            <pc:sldMk cId="4024797786" sldId="1151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4:00.435" v="90" actId="20577"/>
        <pc:sldMkLst>
          <pc:docMk/>
          <pc:sldMk cId="2028288214" sldId="1172"/>
        </pc:sldMkLst>
        <pc:spChg chg="mod">
          <ac:chgData name="Makuch, Ellary - HCD" userId="S::ellary.makuch@houstontx.gov::729c8c1d-8dd7-405b-b3f7-feabc0c037d0" providerId="AD" clId="Web-{53BFC994-8B55-40F5-A4D2-AC91AD4A5BAE}" dt="2021-07-23T16:14:00.435" v="90" actId="20577"/>
          <ac:spMkLst>
            <pc:docMk/>
            <pc:sldMk cId="2028288214" sldId="1172"/>
            <ac:spMk id="2" creationId="{4C66AF47-9EC2-433F-9AC5-3C5DC8BF711E}"/>
          </ac:spMkLst>
        </pc:spChg>
        <pc:spChg chg="mod">
          <ac:chgData name="Makuch, Ellary - HCD" userId="S::ellary.makuch@houstontx.gov::729c8c1d-8dd7-405b-b3f7-feabc0c037d0" providerId="AD" clId="Web-{53BFC994-8B55-40F5-A4D2-AC91AD4A5BAE}" dt="2021-07-23T16:09:04.846" v="3" actId="20577"/>
          <ac:spMkLst>
            <pc:docMk/>
            <pc:sldMk cId="2028288214" sldId="1172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12.284" v="5" actId="20577"/>
        <pc:sldMkLst>
          <pc:docMk/>
          <pc:sldMk cId="1083632481" sldId="1174"/>
        </pc:sldMkLst>
        <pc:spChg chg="mod">
          <ac:chgData name="Makuch, Ellary - HCD" userId="S::ellary.makuch@houstontx.gov::729c8c1d-8dd7-405b-b3f7-feabc0c037d0" providerId="AD" clId="Web-{53BFC994-8B55-40F5-A4D2-AC91AD4A5BAE}" dt="2021-07-23T16:08:45.611" v="0" actId="20577"/>
          <ac:spMkLst>
            <pc:docMk/>
            <pc:sldMk cId="1083632481" sldId="1174"/>
            <ac:spMk id="3" creationId="{9B8444D1-DDE8-4980-87BA-F1A4EDAC24A8}"/>
          </ac:spMkLst>
        </pc:spChg>
        <pc:spChg chg="mod">
          <ac:chgData name="Makuch, Ellary - HCD" userId="S::ellary.makuch@houstontx.gov::729c8c1d-8dd7-405b-b3f7-feabc0c037d0" providerId="AD" clId="Web-{53BFC994-8B55-40F5-A4D2-AC91AD4A5BAE}" dt="2021-07-23T16:09:12.284" v="5" actId="20577"/>
          <ac:spMkLst>
            <pc:docMk/>
            <pc:sldMk cId="1083632481" sldId="1174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8:52.174" v="1" actId="20577"/>
        <pc:sldMkLst>
          <pc:docMk/>
          <pc:sldMk cId="1987879981" sldId="1175"/>
        </pc:sldMkLst>
        <pc:spChg chg="mod">
          <ac:chgData name="Makuch, Ellary - HCD" userId="S::ellary.makuch@houstontx.gov::729c8c1d-8dd7-405b-b3f7-feabc0c037d0" providerId="AD" clId="Web-{53BFC994-8B55-40F5-A4D2-AC91AD4A5BAE}" dt="2021-07-23T16:08:52.174" v="1" actId="20577"/>
          <ac:spMkLst>
            <pc:docMk/>
            <pc:sldMk cId="1987879981" sldId="1175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07.815" v="4" actId="20577"/>
        <pc:sldMkLst>
          <pc:docMk/>
          <pc:sldMk cId="3485693630" sldId="1176"/>
        </pc:sldMkLst>
        <pc:spChg chg="mod">
          <ac:chgData name="Makuch, Ellary - HCD" userId="S::ellary.makuch@houstontx.gov::729c8c1d-8dd7-405b-b3f7-feabc0c037d0" providerId="AD" clId="Web-{53BFC994-8B55-40F5-A4D2-AC91AD4A5BAE}" dt="2021-07-23T16:09:07.815" v="4" actId="20577"/>
          <ac:spMkLst>
            <pc:docMk/>
            <pc:sldMk cId="3485693630" sldId="1176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26.019" v="8" actId="20577"/>
        <pc:sldMkLst>
          <pc:docMk/>
          <pc:sldMk cId="2961315337" sldId="1178"/>
        </pc:sldMkLst>
        <pc:spChg chg="mod">
          <ac:chgData name="Makuch, Ellary - HCD" userId="S::ellary.makuch@houstontx.gov::729c8c1d-8dd7-405b-b3f7-feabc0c037d0" providerId="AD" clId="Web-{53BFC994-8B55-40F5-A4D2-AC91AD4A5BAE}" dt="2021-07-23T16:09:26.019" v="8" actId="20577"/>
          <ac:spMkLst>
            <pc:docMk/>
            <pc:sldMk cId="2961315337" sldId="1178"/>
            <ac:spMk id="6" creationId="{D5E811DE-E771-4C49-9061-2EEA092CA9C6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29.550" v="10" actId="20577"/>
        <pc:sldMkLst>
          <pc:docMk/>
          <pc:sldMk cId="3612276134" sldId="1179"/>
        </pc:sldMkLst>
        <pc:spChg chg="mod">
          <ac:chgData name="Makuch, Ellary - HCD" userId="S::ellary.makuch@houstontx.gov::729c8c1d-8dd7-405b-b3f7-feabc0c037d0" providerId="AD" clId="Web-{53BFC994-8B55-40F5-A4D2-AC91AD4A5BAE}" dt="2021-07-23T16:09:29.550" v="10" actId="20577"/>
          <ac:spMkLst>
            <pc:docMk/>
            <pc:sldMk cId="3612276134" sldId="1179"/>
            <ac:spMk id="6" creationId="{7C3946AE-1127-4BB7-BDF0-20CB114B4BD5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33.316" v="12" actId="20577"/>
        <pc:sldMkLst>
          <pc:docMk/>
          <pc:sldMk cId="1936217371" sldId="1182"/>
        </pc:sldMkLst>
        <pc:spChg chg="mod">
          <ac:chgData name="Makuch, Ellary - HCD" userId="S::ellary.makuch@houstontx.gov::729c8c1d-8dd7-405b-b3f7-feabc0c037d0" providerId="AD" clId="Web-{53BFC994-8B55-40F5-A4D2-AC91AD4A5BAE}" dt="2021-07-23T16:09:33.316" v="12" actId="20577"/>
          <ac:spMkLst>
            <pc:docMk/>
            <pc:sldMk cId="1936217371" sldId="1182"/>
            <ac:spMk id="5" creationId="{C1D4869B-B113-4E70-AFF6-EE5CA182091C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37.082" v="14" actId="20577"/>
        <pc:sldMkLst>
          <pc:docMk/>
          <pc:sldMk cId="4254789087" sldId="1184"/>
        </pc:sldMkLst>
        <pc:spChg chg="mod">
          <ac:chgData name="Makuch, Ellary - HCD" userId="S::ellary.makuch@houstontx.gov::729c8c1d-8dd7-405b-b3f7-feabc0c037d0" providerId="AD" clId="Web-{53BFC994-8B55-40F5-A4D2-AC91AD4A5BAE}" dt="2021-07-23T16:09:37.082" v="14" actId="20577"/>
          <ac:spMkLst>
            <pc:docMk/>
            <pc:sldMk cId="4254789087" sldId="1184"/>
            <ac:spMk id="6" creationId="{1E36B784-B2EB-40AB-95AB-45DA33409AA4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50.285" v="20" actId="20577"/>
        <pc:sldMkLst>
          <pc:docMk/>
          <pc:sldMk cId="1869804751" sldId="1189"/>
        </pc:sldMkLst>
        <pc:spChg chg="mod">
          <ac:chgData name="Makuch, Ellary - HCD" userId="S::ellary.makuch@houstontx.gov::729c8c1d-8dd7-405b-b3f7-feabc0c037d0" providerId="AD" clId="Web-{53BFC994-8B55-40F5-A4D2-AC91AD4A5BAE}" dt="2021-07-23T16:09:50.285" v="20" actId="20577"/>
          <ac:spMkLst>
            <pc:docMk/>
            <pc:sldMk cId="1869804751" sldId="1189"/>
            <ac:spMk id="5" creationId="{950B4EA2-2869-48A5-B912-44276D5B3110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08.036" v="26" actId="20577"/>
        <pc:sldMkLst>
          <pc:docMk/>
          <pc:sldMk cId="1550932194" sldId="1190"/>
        </pc:sldMkLst>
        <pc:spChg chg="mod">
          <ac:chgData name="Makuch, Ellary - HCD" userId="S::ellary.makuch@houstontx.gov::729c8c1d-8dd7-405b-b3f7-feabc0c037d0" providerId="AD" clId="Web-{53BFC994-8B55-40F5-A4D2-AC91AD4A5BAE}" dt="2021-07-23T16:10:08.036" v="26" actId="20577"/>
          <ac:spMkLst>
            <pc:docMk/>
            <pc:sldMk cId="1550932194" sldId="1190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54.692" v="22" actId="20577"/>
        <pc:sldMkLst>
          <pc:docMk/>
          <pc:sldMk cId="3034025785" sldId="1191"/>
        </pc:sldMkLst>
        <pc:spChg chg="mod">
          <ac:chgData name="Makuch, Ellary - HCD" userId="S::ellary.makuch@houstontx.gov::729c8c1d-8dd7-405b-b3f7-feabc0c037d0" providerId="AD" clId="Web-{53BFC994-8B55-40F5-A4D2-AC91AD4A5BAE}" dt="2021-07-23T16:09:54.692" v="22" actId="20577"/>
          <ac:spMkLst>
            <pc:docMk/>
            <pc:sldMk cId="3034025785" sldId="1191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06.286" v="24" actId="20577"/>
        <pc:sldMkLst>
          <pc:docMk/>
          <pc:sldMk cId="2829542585" sldId="1193"/>
        </pc:sldMkLst>
        <pc:spChg chg="mod">
          <ac:chgData name="Makuch, Ellary - HCD" userId="S::ellary.makuch@houstontx.gov::729c8c1d-8dd7-405b-b3f7-feabc0c037d0" providerId="AD" clId="Web-{53BFC994-8B55-40F5-A4D2-AC91AD4A5BAE}" dt="2021-07-23T16:10:06.286" v="24" actId="20577"/>
          <ac:spMkLst>
            <pc:docMk/>
            <pc:sldMk cId="2829542585" sldId="1193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43.957" v="17" actId="20577"/>
        <pc:sldMkLst>
          <pc:docMk/>
          <pc:sldMk cId="4256219306" sldId="1195"/>
        </pc:sldMkLst>
        <pc:spChg chg="mod">
          <ac:chgData name="Makuch, Ellary - HCD" userId="S::ellary.makuch@houstontx.gov::729c8c1d-8dd7-405b-b3f7-feabc0c037d0" providerId="AD" clId="Web-{53BFC994-8B55-40F5-A4D2-AC91AD4A5BAE}" dt="2021-07-23T16:09:43.957" v="17" actId="20577"/>
          <ac:spMkLst>
            <pc:docMk/>
            <pc:sldMk cId="4256219306" sldId="1195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09:40.176" v="15" actId="20577"/>
        <pc:sldMkLst>
          <pc:docMk/>
          <pc:sldMk cId="3473762763" sldId="1196"/>
        </pc:sldMkLst>
        <pc:spChg chg="mod">
          <ac:chgData name="Makuch, Ellary - HCD" userId="S::ellary.makuch@houstontx.gov::729c8c1d-8dd7-405b-b3f7-feabc0c037d0" providerId="AD" clId="Web-{53BFC994-8B55-40F5-A4D2-AC91AD4A5BAE}" dt="2021-07-23T16:09:40.176" v="15" actId="20577"/>
          <ac:spMkLst>
            <pc:docMk/>
            <pc:sldMk cId="3473762763" sldId="1196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14.755" v="30" actId="20577"/>
        <pc:sldMkLst>
          <pc:docMk/>
          <pc:sldMk cId="276203993" sldId="1197"/>
        </pc:sldMkLst>
        <pc:spChg chg="mod">
          <ac:chgData name="Makuch, Ellary - HCD" userId="S::ellary.makuch@houstontx.gov::729c8c1d-8dd7-405b-b3f7-feabc0c037d0" providerId="AD" clId="Web-{53BFC994-8B55-40F5-A4D2-AC91AD4A5BAE}" dt="2021-07-23T16:10:14.755" v="30" actId="20577"/>
          <ac:spMkLst>
            <pc:docMk/>
            <pc:sldMk cId="276203993" sldId="1197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41.178" v="31" actId="20577"/>
        <pc:sldMkLst>
          <pc:docMk/>
          <pc:sldMk cId="1158736099" sldId="1198"/>
        </pc:sldMkLst>
        <pc:spChg chg="mod">
          <ac:chgData name="Makuch, Ellary - HCD" userId="S::ellary.makuch@houstontx.gov::729c8c1d-8dd7-405b-b3f7-feabc0c037d0" providerId="AD" clId="Web-{53BFC994-8B55-40F5-A4D2-AC91AD4A5BAE}" dt="2021-07-23T16:10:41.178" v="31" actId="20577"/>
          <ac:spMkLst>
            <pc:docMk/>
            <pc:sldMk cId="1158736099" sldId="1198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44.037" v="33" actId="20577"/>
        <pc:sldMkLst>
          <pc:docMk/>
          <pc:sldMk cId="493972253" sldId="1199"/>
        </pc:sldMkLst>
        <pc:spChg chg="mod">
          <ac:chgData name="Makuch, Ellary - HCD" userId="S::ellary.makuch@houstontx.gov::729c8c1d-8dd7-405b-b3f7-feabc0c037d0" providerId="AD" clId="Web-{53BFC994-8B55-40F5-A4D2-AC91AD4A5BAE}" dt="2021-07-23T16:10:44.037" v="33" actId="20577"/>
          <ac:spMkLst>
            <pc:docMk/>
            <pc:sldMk cId="493972253" sldId="1199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46.538" v="35" actId="20577"/>
        <pc:sldMkLst>
          <pc:docMk/>
          <pc:sldMk cId="2084111334" sldId="1200"/>
        </pc:sldMkLst>
        <pc:spChg chg="mod">
          <ac:chgData name="Makuch, Ellary - HCD" userId="S::ellary.makuch@houstontx.gov::729c8c1d-8dd7-405b-b3f7-feabc0c037d0" providerId="AD" clId="Web-{53BFC994-8B55-40F5-A4D2-AC91AD4A5BAE}" dt="2021-07-23T16:10:46.538" v="35" actId="20577"/>
          <ac:spMkLst>
            <pc:docMk/>
            <pc:sldMk cId="2084111334" sldId="1200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49.663" v="37" actId="20577"/>
        <pc:sldMkLst>
          <pc:docMk/>
          <pc:sldMk cId="3530741336" sldId="1201"/>
        </pc:sldMkLst>
        <pc:spChg chg="mod">
          <ac:chgData name="Makuch, Ellary - HCD" userId="S::ellary.makuch@houstontx.gov::729c8c1d-8dd7-405b-b3f7-feabc0c037d0" providerId="AD" clId="Web-{53BFC994-8B55-40F5-A4D2-AC91AD4A5BAE}" dt="2021-07-23T16:10:49.663" v="37" actId="20577"/>
          <ac:spMkLst>
            <pc:docMk/>
            <pc:sldMk cId="3530741336" sldId="1201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55.147" v="41" actId="20577"/>
        <pc:sldMkLst>
          <pc:docMk/>
          <pc:sldMk cId="2306349340" sldId="1202"/>
        </pc:sldMkLst>
        <pc:spChg chg="mod">
          <ac:chgData name="Makuch, Ellary - HCD" userId="S::ellary.makuch@houstontx.gov::729c8c1d-8dd7-405b-b3f7-feabc0c037d0" providerId="AD" clId="Web-{53BFC994-8B55-40F5-A4D2-AC91AD4A5BAE}" dt="2021-07-23T16:10:55.147" v="41" actId="20577"/>
          <ac:spMkLst>
            <pc:docMk/>
            <pc:sldMk cId="2306349340" sldId="1202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07.179" v="44" actId="20577"/>
        <pc:sldMkLst>
          <pc:docMk/>
          <pc:sldMk cId="379418614" sldId="1203"/>
        </pc:sldMkLst>
        <pc:spChg chg="mod">
          <ac:chgData name="Makuch, Ellary - HCD" userId="S::ellary.makuch@houstontx.gov::729c8c1d-8dd7-405b-b3f7-feabc0c037d0" providerId="AD" clId="Web-{53BFC994-8B55-40F5-A4D2-AC91AD4A5BAE}" dt="2021-07-23T16:11:07.179" v="44" actId="20577"/>
          <ac:spMkLst>
            <pc:docMk/>
            <pc:sldMk cId="379418614" sldId="1203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52.460" v="39" actId="20577"/>
        <pc:sldMkLst>
          <pc:docMk/>
          <pc:sldMk cId="1758274624" sldId="1204"/>
        </pc:sldMkLst>
        <pc:spChg chg="mod">
          <ac:chgData name="Makuch, Ellary - HCD" userId="S::ellary.makuch@houstontx.gov::729c8c1d-8dd7-405b-b3f7-feabc0c037d0" providerId="AD" clId="Web-{53BFC994-8B55-40F5-A4D2-AC91AD4A5BAE}" dt="2021-07-23T16:10:52.460" v="39" actId="20577"/>
          <ac:spMkLst>
            <pc:docMk/>
            <pc:sldMk cId="1758274624" sldId="1204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18.320" v="53" actId="20577"/>
        <pc:sldMkLst>
          <pc:docMk/>
          <pc:sldMk cId="3546829249" sldId="1205"/>
        </pc:sldMkLst>
        <pc:spChg chg="mod">
          <ac:chgData name="Makuch, Ellary - HCD" userId="S::ellary.makuch@houstontx.gov::729c8c1d-8dd7-405b-b3f7-feabc0c037d0" providerId="AD" clId="Web-{53BFC994-8B55-40F5-A4D2-AC91AD4A5BAE}" dt="2021-07-23T16:11:18.320" v="53" actId="20577"/>
          <ac:spMkLst>
            <pc:docMk/>
            <pc:sldMk cId="3546829249" sldId="1205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29.727" v="58" actId="20577"/>
        <pc:sldMkLst>
          <pc:docMk/>
          <pc:sldMk cId="3599030423" sldId="1206"/>
        </pc:sldMkLst>
        <pc:spChg chg="mod">
          <ac:chgData name="Makuch, Ellary - HCD" userId="S::ellary.makuch@houstontx.gov::729c8c1d-8dd7-405b-b3f7-feabc0c037d0" providerId="AD" clId="Web-{53BFC994-8B55-40F5-A4D2-AC91AD4A5BAE}" dt="2021-07-23T16:11:29.727" v="58" actId="20577"/>
          <ac:spMkLst>
            <pc:docMk/>
            <pc:sldMk cId="3599030423" sldId="1206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32.477" v="60" actId="20577"/>
        <pc:sldMkLst>
          <pc:docMk/>
          <pc:sldMk cId="4090339949" sldId="1207"/>
        </pc:sldMkLst>
        <pc:spChg chg="mod">
          <ac:chgData name="Makuch, Ellary - HCD" userId="S::ellary.makuch@houstontx.gov::729c8c1d-8dd7-405b-b3f7-feabc0c037d0" providerId="AD" clId="Web-{53BFC994-8B55-40F5-A4D2-AC91AD4A5BAE}" dt="2021-07-23T16:11:32.477" v="60" actId="20577"/>
          <ac:spMkLst>
            <pc:docMk/>
            <pc:sldMk cId="4090339949" sldId="1207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41.571" v="65" actId="20577"/>
        <pc:sldMkLst>
          <pc:docMk/>
          <pc:sldMk cId="1987255876" sldId="1209"/>
        </pc:sldMkLst>
        <pc:spChg chg="mod">
          <ac:chgData name="Makuch, Ellary - HCD" userId="S::ellary.makuch@houstontx.gov::729c8c1d-8dd7-405b-b3f7-feabc0c037d0" providerId="AD" clId="Web-{53BFC994-8B55-40F5-A4D2-AC91AD4A5BAE}" dt="2021-07-23T16:11:41.571" v="65" actId="20577"/>
          <ac:spMkLst>
            <pc:docMk/>
            <pc:sldMk cId="1987255876" sldId="1209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36.383" v="61" actId="20577"/>
        <pc:sldMkLst>
          <pc:docMk/>
          <pc:sldMk cId="3297175404" sldId="1210"/>
        </pc:sldMkLst>
        <pc:spChg chg="mod">
          <ac:chgData name="Makuch, Ellary - HCD" userId="S::ellary.makuch@houstontx.gov::729c8c1d-8dd7-405b-b3f7-feabc0c037d0" providerId="AD" clId="Web-{53BFC994-8B55-40F5-A4D2-AC91AD4A5BAE}" dt="2021-07-23T16:11:36.383" v="61" actId="20577"/>
          <ac:spMkLst>
            <pc:docMk/>
            <pc:sldMk cId="3297175404" sldId="1210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26.976" v="57" actId="20577"/>
        <pc:sldMkLst>
          <pc:docMk/>
          <pc:sldMk cId="802053172" sldId="1211"/>
        </pc:sldMkLst>
        <pc:spChg chg="mod">
          <ac:chgData name="Makuch, Ellary - HCD" userId="S::ellary.makuch@houstontx.gov::729c8c1d-8dd7-405b-b3f7-feabc0c037d0" providerId="AD" clId="Web-{53BFC994-8B55-40F5-A4D2-AC91AD4A5BAE}" dt="2021-07-23T16:11:26.976" v="57" actId="20577"/>
          <ac:spMkLst>
            <pc:docMk/>
            <pc:sldMk cId="802053172" sldId="1211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39.164" v="63" actId="20577"/>
        <pc:sldMkLst>
          <pc:docMk/>
          <pc:sldMk cId="3327435736" sldId="1212"/>
        </pc:sldMkLst>
        <pc:spChg chg="mod">
          <ac:chgData name="Makuch, Ellary - HCD" userId="S::ellary.makuch@houstontx.gov::729c8c1d-8dd7-405b-b3f7-feabc0c037d0" providerId="AD" clId="Web-{53BFC994-8B55-40F5-A4D2-AC91AD4A5BAE}" dt="2021-07-23T16:11:39.164" v="63" actId="20577"/>
          <ac:spMkLst>
            <pc:docMk/>
            <pc:sldMk cId="3327435736" sldId="1212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46.133" v="66" actId="20577"/>
        <pc:sldMkLst>
          <pc:docMk/>
          <pc:sldMk cId="3831686472" sldId="1214"/>
        </pc:sldMkLst>
        <pc:spChg chg="mod">
          <ac:chgData name="Makuch, Ellary - HCD" userId="S::ellary.makuch@houstontx.gov::729c8c1d-8dd7-405b-b3f7-feabc0c037d0" providerId="AD" clId="Web-{53BFC994-8B55-40F5-A4D2-AC91AD4A5BAE}" dt="2021-07-23T16:11:46.133" v="66" actId="20577"/>
          <ac:spMkLst>
            <pc:docMk/>
            <pc:sldMk cId="3831686472" sldId="1214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53.243" v="68" actId="20577"/>
        <pc:sldMkLst>
          <pc:docMk/>
          <pc:sldMk cId="3517185315" sldId="1215"/>
        </pc:sldMkLst>
        <pc:spChg chg="mod">
          <ac:chgData name="Makuch, Ellary - HCD" userId="S::ellary.makuch@houstontx.gov::729c8c1d-8dd7-405b-b3f7-feabc0c037d0" providerId="AD" clId="Web-{53BFC994-8B55-40F5-A4D2-AC91AD4A5BAE}" dt="2021-07-23T16:11:53.243" v="68" actId="20577"/>
          <ac:spMkLst>
            <pc:docMk/>
            <pc:sldMk cId="3517185315" sldId="1215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2:21.385" v="77" actId="20577"/>
        <pc:sldMkLst>
          <pc:docMk/>
          <pc:sldMk cId="1043415971" sldId="1216"/>
        </pc:sldMkLst>
        <pc:spChg chg="mod">
          <ac:chgData name="Makuch, Ellary - HCD" userId="S::ellary.makuch@houstontx.gov::729c8c1d-8dd7-405b-b3f7-feabc0c037d0" providerId="AD" clId="Web-{53BFC994-8B55-40F5-A4D2-AC91AD4A5BAE}" dt="2021-07-23T16:12:21.385" v="77" actId="20577"/>
          <ac:spMkLst>
            <pc:docMk/>
            <pc:sldMk cId="1043415971" sldId="1216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2:18.260" v="76" actId="20577"/>
        <pc:sldMkLst>
          <pc:docMk/>
          <pc:sldMk cId="111653365" sldId="1217"/>
        </pc:sldMkLst>
        <pc:spChg chg="mod">
          <ac:chgData name="Makuch, Ellary - HCD" userId="S::ellary.makuch@houstontx.gov::729c8c1d-8dd7-405b-b3f7-feabc0c037d0" providerId="AD" clId="Web-{53BFC994-8B55-40F5-A4D2-AC91AD4A5BAE}" dt="2021-07-23T16:12:18.260" v="76" actId="20577"/>
          <ac:spMkLst>
            <pc:docMk/>
            <pc:sldMk cId="111653365" sldId="1217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59.400" v="70" actId="20577"/>
        <pc:sldMkLst>
          <pc:docMk/>
          <pc:sldMk cId="1355482690" sldId="1218"/>
        </pc:sldMkLst>
        <pc:spChg chg="mod">
          <ac:chgData name="Makuch, Ellary - HCD" userId="S::ellary.makuch@houstontx.gov::729c8c1d-8dd7-405b-b3f7-feabc0c037d0" providerId="AD" clId="Web-{53BFC994-8B55-40F5-A4D2-AC91AD4A5BAE}" dt="2021-07-23T16:11:59.400" v="70" actId="20577"/>
          <ac:spMkLst>
            <pc:docMk/>
            <pc:sldMk cId="1355482690" sldId="1218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2:02.322" v="71" actId="20577"/>
        <pc:sldMkLst>
          <pc:docMk/>
          <pc:sldMk cId="2755564578" sldId="1219"/>
        </pc:sldMkLst>
        <pc:spChg chg="mod">
          <ac:chgData name="Makuch, Ellary - HCD" userId="S::ellary.makuch@houstontx.gov::729c8c1d-8dd7-405b-b3f7-feabc0c037d0" providerId="AD" clId="Web-{53BFC994-8B55-40F5-A4D2-AC91AD4A5BAE}" dt="2021-07-23T16:12:02.322" v="71" actId="20577"/>
          <ac:spMkLst>
            <pc:docMk/>
            <pc:sldMk cId="2755564578" sldId="1219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2:30.541" v="87" actId="20577"/>
        <pc:sldMkLst>
          <pc:docMk/>
          <pc:sldMk cId="417590424" sldId="1220"/>
        </pc:sldMkLst>
        <pc:spChg chg="mod">
          <ac:chgData name="Makuch, Ellary - HCD" userId="S::ellary.makuch@houstontx.gov::729c8c1d-8dd7-405b-b3f7-feabc0c037d0" providerId="AD" clId="Web-{53BFC994-8B55-40F5-A4D2-AC91AD4A5BAE}" dt="2021-07-23T16:12:30.541" v="87" actId="20577"/>
          <ac:spMkLst>
            <pc:docMk/>
            <pc:sldMk cId="417590424" sldId="1220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0:11.614" v="28" actId="20577"/>
        <pc:sldMkLst>
          <pc:docMk/>
          <pc:sldMk cId="663877656" sldId="1221"/>
        </pc:sldMkLst>
        <pc:spChg chg="mod">
          <ac:chgData name="Makuch, Ellary - HCD" userId="S::ellary.makuch@houstontx.gov::729c8c1d-8dd7-405b-b3f7-feabc0c037d0" providerId="AD" clId="Web-{53BFC994-8B55-40F5-A4D2-AC91AD4A5BAE}" dt="2021-07-23T16:10:11.614" v="28" actId="20577"/>
          <ac:spMkLst>
            <pc:docMk/>
            <pc:sldMk cId="663877656" sldId="1221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15.632" v="51" actId="20577"/>
        <pc:sldMkLst>
          <pc:docMk/>
          <pc:sldMk cId="3068653201" sldId="1222"/>
        </pc:sldMkLst>
        <pc:spChg chg="mod">
          <ac:chgData name="Makuch, Ellary - HCD" userId="S::ellary.makuch@houstontx.gov::729c8c1d-8dd7-405b-b3f7-feabc0c037d0" providerId="AD" clId="Web-{53BFC994-8B55-40F5-A4D2-AC91AD4A5BAE}" dt="2021-07-23T16:11:15.632" v="51" actId="20577"/>
          <ac:spMkLst>
            <pc:docMk/>
            <pc:sldMk cId="3068653201" sldId="1222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22.008" v="55" actId="20577"/>
        <pc:sldMkLst>
          <pc:docMk/>
          <pc:sldMk cId="3384231416" sldId="1223"/>
        </pc:sldMkLst>
        <pc:spChg chg="mod">
          <ac:chgData name="Makuch, Ellary - HCD" userId="S::ellary.makuch@houstontx.gov::729c8c1d-8dd7-405b-b3f7-feabc0c037d0" providerId="AD" clId="Web-{53BFC994-8B55-40F5-A4D2-AC91AD4A5BAE}" dt="2021-07-23T16:11:22.008" v="55" actId="20577"/>
          <ac:spMkLst>
            <pc:docMk/>
            <pc:sldMk cId="3384231416" sldId="1223"/>
            <ac:spMk id="8" creationId="{869B90AA-2F5B-314A-95D1-CB190B136EC9}"/>
          </ac:spMkLst>
        </pc:spChg>
      </pc:sldChg>
      <pc:sldChg chg="modSp">
        <pc:chgData name="Makuch, Ellary - HCD" userId="S::ellary.makuch@houstontx.gov::729c8c1d-8dd7-405b-b3f7-feabc0c037d0" providerId="AD" clId="Web-{53BFC994-8B55-40F5-A4D2-AC91AD4A5BAE}" dt="2021-07-23T16:11:50.180" v="67" actId="20577"/>
        <pc:sldMkLst>
          <pc:docMk/>
          <pc:sldMk cId="2012221070" sldId="1224"/>
        </pc:sldMkLst>
        <pc:spChg chg="mod">
          <ac:chgData name="Makuch, Ellary - HCD" userId="S::ellary.makuch@houstontx.gov::729c8c1d-8dd7-405b-b3f7-feabc0c037d0" providerId="AD" clId="Web-{53BFC994-8B55-40F5-A4D2-AC91AD4A5BAE}" dt="2021-07-23T16:11:50.180" v="67" actId="20577"/>
          <ac:spMkLst>
            <pc:docMk/>
            <pc:sldMk cId="2012221070" sldId="1224"/>
            <ac:spMk id="8" creationId="{869B90AA-2F5B-314A-95D1-CB190B136EC9}"/>
          </ac:spMkLst>
        </pc:spChg>
      </pc:sldChg>
    </pc:docChg>
  </pc:docChgLst>
  <pc:docChgLst>
    <pc:chgData name="Arce, Eliezer - HCD" userId="S::eliezer.arce@houstontx.gov::86e2a09b-373b-4628-98eb-6eec5ccf8f5a" providerId="AD" clId="Web-{F01E82CB-2978-474A-80E5-5D1E59B376C8}"/>
    <pc:docChg chg="modSld">
      <pc:chgData name="Arce, Eliezer - HCD" userId="S::eliezer.arce@houstontx.gov::86e2a09b-373b-4628-98eb-6eec5ccf8f5a" providerId="AD" clId="Web-{F01E82CB-2978-474A-80E5-5D1E59B376C8}" dt="2021-07-23T14:46:43.814" v="17" actId="1076"/>
      <pc:docMkLst>
        <pc:docMk/>
      </pc:docMkLst>
      <pc:sldChg chg="modSp">
        <pc:chgData name="Arce, Eliezer - HCD" userId="S::eliezer.arce@houstontx.gov::86e2a09b-373b-4628-98eb-6eec5ccf8f5a" providerId="AD" clId="Web-{F01E82CB-2978-474A-80E5-5D1E59B376C8}" dt="2021-07-23T14:46:43.814" v="17" actId="1076"/>
        <pc:sldMkLst>
          <pc:docMk/>
          <pc:sldMk cId="3473762763" sldId="1196"/>
        </pc:sldMkLst>
        <pc:spChg chg="mod">
          <ac:chgData name="Arce, Eliezer - HCD" userId="S::eliezer.arce@houstontx.gov::86e2a09b-373b-4628-98eb-6eec5ccf8f5a" providerId="AD" clId="Web-{F01E82CB-2978-474A-80E5-5D1E59B376C8}" dt="2021-07-23T14:46:43.814" v="17" actId="1076"/>
          <ac:spMkLst>
            <pc:docMk/>
            <pc:sldMk cId="3473762763" sldId="1196"/>
            <ac:spMk id="5" creationId="{DF0456DC-B89D-4248-93CE-21653A607D7E}"/>
          </ac:spMkLst>
        </pc:spChg>
      </pc:sldChg>
    </pc:docChg>
  </pc:docChgLst>
  <pc:docChgLst>
    <pc:chgData name="Makuch, Ellary - HCD" userId="729c8c1d-8dd7-405b-b3f7-feabc0c037d0" providerId="ADAL" clId="{83CA832F-A0C5-4D2E-8791-72D083CE0C14}"/>
    <pc:docChg chg="undo custSel addSld delSld modSld">
      <pc:chgData name="Makuch, Ellary - HCD" userId="729c8c1d-8dd7-405b-b3f7-feabc0c037d0" providerId="ADAL" clId="{83CA832F-A0C5-4D2E-8791-72D083CE0C14}" dt="2021-06-14T21:39:57.767" v="156" actId="20577"/>
      <pc:docMkLst>
        <pc:docMk/>
      </pc:docMkLst>
      <pc:sldChg chg="add del">
        <pc:chgData name="Makuch, Ellary - HCD" userId="729c8c1d-8dd7-405b-b3f7-feabc0c037d0" providerId="ADAL" clId="{83CA832F-A0C5-4D2E-8791-72D083CE0C14}" dt="2021-06-14T21:10:10.035" v="2" actId="2696"/>
        <pc:sldMkLst>
          <pc:docMk/>
          <pc:sldMk cId="1259349004" sldId="1170"/>
        </pc:sldMkLst>
      </pc:sldChg>
      <pc:sldChg chg="addSp delSp modSp mod">
        <pc:chgData name="Makuch, Ellary - HCD" userId="729c8c1d-8dd7-405b-b3f7-feabc0c037d0" providerId="ADAL" clId="{83CA832F-A0C5-4D2E-8791-72D083CE0C14}" dt="2021-06-14T21:39:57.767" v="156" actId="20577"/>
        <pc:sldMkLst>
          <pc:docMk/>
          <pc:sldMk cId="1579002173" sldId="1171"/>
        </pc:sldMkLst>
        <pc:spChg chg="mod">
          <ac:chgData name="Makuch, Ellary - HCD" userId="729c8c1d-8dd7-405b-b3f7-feabc0c037d0" providerId="ADAL" clId="{83CA832F-A0C5-4D2E-8791-72D083CE0C14}" dt="2021-06-14T21:39:57.767" v="156" actId="20577"/>
          <ac:spMkLst>
            <pc:docMk/>
            <pc:sldMk cId="1579002173" sldId="1171"/>
            <ac:spMk id="2" creationId="{5EA7C85D-B37B-F848-81FE-1E2A77577BEC}"/>
          </ac:spMkLst>
        </pc:spChg>
        <pc:spChg chg="mod">
          <ac:chgData name="Makuch, Ellary - HCD" userId="729c8c1d-8dd7-405b-b3f7-feabc0c037d0" providerId="ADAL" clId="{83CA832F-A0C5-4D2E-8791-72D083CE0C14}" dt="2021-06-14T21:39:09.677" v="130" actId="1076"/>
          <ac:spMkLst>
            <pc:docMk/>
            <pc:sldMk cId="1579002173" sldId="1171"/>
            <ac:spMk id="3" creationId="{B9582FDE-DEF7-44B4-9FE1-654A54575B46}"/>
          </ac:spMkLst>
        </pc:spChg>
        <pc:spChg chg="add mod">
          <ac:chgData name="Makuch, Ellary - HCD" userId="729c8c1d-8dd7-405b-b3f7-feabc0c037d0" providerId="ADAL" clId="{83CA832F-A0C5-4D2E-8791-72D083CE0C14}" dt="2021-06-14T21:12:26.150" v="9"/>
          <ac:spMkLst>
            <pc:docMk/>
            <pc:sldMk cId="1579002173" sldId="1171"/>
            <ac:spMk id="6" creationId="{98466DE5-3B7D-4B76-8347-EA554BEFA747}"/>
          </ac:spMkLst>
        </pc:spChg>
        <pc:spChg chg="add mod">
          <ac:chgData name="Makuch, Ellary - HCD" userId="729c8c1d-8dd7-405b-b3f7-feabc0c037d0" providerId="ADAL" clId="{83CA832F-A0C5-4D2E-8791-72D083CE0C14}" dt="2021-06-14T21:12:39.164" v="11"/>
          <ac:spMkLst>
            <pc:docMk/>
            <pc:sldMk cId="1579002173" sldId="1171"/>
            <ac:spMk id="7" creationId="{28F9F757-F375-4FC3-B9D1-DCBC1230E405}"/>
          </ac:spMkLst>
        </pc:spChg>
        <pc:spChg chg="add mod">
          <ac:chgData name="Makuch, Ellary - HCD" userId="729c8c1d-8dd7-405b-b3f7-feabc0c037d0" providerId="ADAL" clId="{83CA832F-A0C5-4D2E-8791-72D083CE0C14}" dt="2021-06-14T21:12:41.494" v="12"/>
          <ac:spMkLst>
            <pc:docMk/>
            <pc:sldMk cId="1579002173" sldId="1171"/>
            <ac:spMk id="8" creationId="{F367892D-ED78-40EB-A4A8-1ED6314AAF67}"/>
          </ac:spMkLst>
        </pc:spChg>
        <pc:spChg chg="add mod">
          <ac:chgData name="Makuch, Ellary - HCD" userId="729c8c1d-8dd7-405b-b3f7-feabc0c037d0" providerId="ADAL" clId="{83CA832F-A0C5-4D2E-8791-72D083CE0C14}" dt="2021-06-14T21:13:23.096" v="13"/>
          <ac:spMkLst>
            <pc:docMk/>
            <pc:sldMk cId="1579002173" sldId="1171"/>
            <ac:spMk id="9" creationId="{36CABBD7-27BE-4252-9BD5-9CBA3E3D3697}"/>
          </ac:spMkLst>
        </pc:spChg>
        <pc:spChg chg="add del mod">
          <ac:chgData name="Makuch, Ellary - HCD" userId="729c8c1d-8dd7-405b-b3f7-feabc0c037d0" providerId="ADAL" clId="{83CA832F-A0C5-4D2E-8791-72D083CE0C14}" dt="2021-06-14T21:13:30.658" v="14"/>
          <ac:spMkLst>
            <pc:docMk/>
            <pc:sldMk cId="1579002173" sldId="1171"/>
            <ac:spMk id="10" creationId="{000D8AA4-E4CE-40ED-908C-7A629FAE600D}"/>
          </ac:spMkLst>
        </pc:spChg>
        <pc:spChg chg="add del mod">
          <ac:chgData name="Makuch, Ellary - HCD" userId="729c8c1d-8dd7-405b-b3f7-feabc0c037d0" providerId="ADAL" clId="{83CA832F-A0C5-4D2E-8791-72D083CE0C14}" dt="2021-06-14T21:13:37.816" v="15" actId="478"/>
          <ac:spMkLst>
            <pc:docMk/>
            <pc:sldMk cId="1579002173" sldId="1171"/>
            <ac:spMk id="11" creationId="{0C3C006E-DD2B-450A-A4E0-16F1EAD25EFD}"/>
          </ac:spMkLst>
        </pc:spChg>
        <pc:spChg chg="add mod">
          <ac:chgData name="Makuch, Ellary - HCD" userId="729c8c1d-8dd7-405b-b3f7-feabc0c037d0" providerId="ADAL" clId="{83CA832F-A0C5-4D2E-8791-72D083CE0C14}" dt="2021-06-14T21:39:02.051" v="129" actId="1076"/>
          <ac:spMkLst>
            <pc:docMk/>
            <pc:sldMk cId="1579002173" sldId="1171"/>
            <ac:spMk id="14" creationId="{A1A1DE09-EFE7-4CC4-B186-9CC1B1DFADC9}"/>
          </ac:spMkLst>
        </pc:spChg>
        <pc:graphicFrameChg chg="add mod">
          <ac:chgData name="Makuch, Ellary - HCD" userId="729c8c1d-8dd7-405b-b3f7-feabc0c037d0" providerId="ADAL" clId="{83CA832F-A0C5-4D2E-8791-72D083CE0C14}" dt="2021-06-14T21:39:31.086" v="132"/>
          <ac:graphicFrameMkLst>
            <pc:docMk/>
            <pc:sldMk cId="1579002173" sldId="1171"/>
            <ac:graphicFrameMk id="13" creationId="{233CE6EC-A6C8-496F-8013-9CB4B973A0D3}"/>
          </ac:graphicFrameMkLst>
        </pc:graphicFrameChg>
        <pc:picChg chg="del">
          <ac:chgData name="Makuch, Ellary - HCD" userId="729c8c1d-8dd7-405b-b3f7-feabc0c037d0" providerId="ADAL" clId="{83CA832F-A0C5-4D2E-8791-72D083CE0C14}" dt="2021-06-14T21:12:36.135" v="10" actId="478"/>
          <ac:picMkLst>
            <pc:docMk/>
            <pc:sldMk cId="1579002173" sldId="1171"/>
            <ac:picMk id="4" creationId="{F7C95054-1C8F-496B-9809-BD5707030DE1}"/>
          </ac:picMkLst>
        </pc:picChg>
      </pc:sldChg>
      <pc:sldChg chg="addSp modSp new del">
        <pc:chgData name="Makuch, Ellary - HCD" userId="729c8c1d-8dd7-405b-b3f7-feabc0c037d0" providerId="ADAL" clId="{83CA832F-A0C5-4D2E-8791-72D083CE0C14}" dt="2021-06-14T21:26:50.980" v="47" actId="2696"/>
        <pc:sldMkLst>
          <pc:docMk/>
          <pc:sldMk cId="2695100114" sldId="1172"/>
        </pc:sldMkLst>
        <pc:spChg chg="add mod">
          <ac:chgData name="Makuch, Ellary - HCD" userId="729c8c1d-8dd7-405b-b3f7-feabc0c037d0" providerId="ADAL" clId="{83CA832F-A0C5-4D2E-8791-72D083CE0C14}" dt="2021-06-14T21:23:42.994" v="44"/>
          <ac:spMkLst>
            <pc:docMk/>
            <pc:sldMk cId="2695100114" sldId="1172"/>
            <ac:spMk id="2" creationId="{BD2433E8-5C00-4D8E-BF7E-99FCDFE5D3FA}"/>
          </ac:spMkLst>
        </pc:spChg>
        <pc:graphicFrameChg chg="add mod">
          <ac:chgData name="Makuch, Ellary - HCD" userId="729c8c1d-8dd7-405b-b3f7-feabc0c037d0" providerId="ADAL" clId="{83CA832F-A0C5-4D2E-8791-72D083CE0C14}" dt="2021-06-14T21:26:36.288" v="45"/>
          <ac:graphicFrameMkLst>
            <pc:docMk/>
            <pc:sldMk cId="2695100114" sldId="1172"/>
            <ac:graphicFrameMk id="3" creationId="{24091F53-E0CA-438E-9B82-E7BF7F4589D5}"/>
          </ac:graphicFrameMkLst>
        </pc:graphicFrameChg>
      </pc:sldChg>
      <pc:sldChg chg="addSp delSp modSp add del mod">
        <pc:chgData name="Makuch, Ellary - HCD" userId="729c8c1d-8dd7-405b-b3f7-feabc0c037d0" providerId="ADAL" clId="{83CA832F-A0C5-4D2E-8791-72D083CE0C14}" dt="2021-06-14T21:12:08.803" v="8" actId="2696"/>
        <pc:sldMkLst>
          <pc:docMk/>
          <pc:sldMk cId="2945845800" sldId="1172"/>
        </pc:sldMkLst>
        <pc:spChg chg="add mod">
          <ac:chgData name="Makuch, Ellary - HCD" userId="729c8c1d-8dd7-405b-b3f7-feabc0c037d0" providerId="ADAL" clId="{83CA832F-A0C5-4D2E-8791-72D083CE0C14}" dt="2021-06-14T21:11:55.269" v="5"/>
          <ac:spMkLst>
            <pc:docMk/>
            <pc:sldMk cId="2945845800" sldId="1172"/>
            <ac:spMk id="6" creationId="{B41DB937-79A9-48E7-AC4C-3FF9CD2906C1}"/>
          </ac:spMkLst>
        </pc:spChg>
        <pc:spChg chg="add mod">
          <ac:chgData name="Makuch, Ellary - HCD" userId="729c8c1d-8dd7-405b-b3f7-feabc0c037d0" providerId="ADAL" clId="{83CA832F-A0C5-4D2E-8791-72D083CE0C14}" dt="2021-06-14T21:12:05.437" v="7" actId="14100"/>
          <ac:spMkLst>
            <pc:docMk/>
            <pc:sldMk cId="2945845800" sldId="1172"/>
            <ac:spMk id="7" creationId="{06704ABA-2052-4071-85C0-BE7E81E22E06}"/>
          </ac:spMkLst>
        </pc:spChg>
        <pc:picChg chg="del">
          <ac:chgData name="Makuch, Ellary - HCD" userId="729c8c1d-8dd7-405b-b3f7-feabc0c037d0" providerId="ADAL" clId="{83CA832F-A0C5-4D2E-8791-72D083CE0C14}" dt="2021-06-14T21:11:48.121" v="4" actId="478"/>
          <ac:picMkLst>
            <pc:docMk/>
            <pc:sldMk cId="2945845800" sldId="1172"/>
            <ac:picMk id="4" creationId="{F7C95054-1C8F-496B-9809-BD5707030DE1}"/>
          </ac:picMkLst>
        </pc:picChg>
      </pc:sldChg>
    </pc:docChg>
  </pc:docChgLst>
  <pc:docChgLst>
    <pc:chgData name="Arce, Eliezer - HCD" userId="S::eliezer.arce@houstontx.gov::86e2a09b-373b-4628-98eb-6eec5ccf8f5a" providerId="AD" clId="Web-{DCE1CEB2-3FFE-4AC0-B25E-F43D91F30D08}"/>
    <pc:docChg chg="addSld delSld modSld sldOrd">
      <pc:chgData name="Arce, Eliezer - HCD" userId="S::eliezer.arce@houstontx.gov::86e2a09b-373b-4628-98eb-6eec5ccf8f5a" providerId="AD" clId="Web-{DCE1CEB2-3FFE-4AC0-B25E-F43D91F30D08}" dt="2021-08-03T20:45:49.217" v="210" actId="20577"/>
      <pc:docMkLst>
        <pc:docMk/>
      </pc:docMkLst>
      <pc:sldChg chg="modSp">
        <pc:chgData name="Arce, Eliezer - HCD" userId="S::eliezer.arce@houstontx.gov::86e2a09b-373b-4628-98eb-6eec5ccf8f5a" providerId="AD" clId="Web-{DCE1CEB2-3FFE-4AC0-B25E-F43D91F30D08}" dt="2021-08-03T20:34:05.070" v="1" actId="20577"/>
        <pc:sldMkLst>
          <pc:docMk/>
          <pc:sldMk cId="3648817661" sldId="613"/>
        </pc:sldMkLst>
        <pc:spChg chg="mod">
          <ac:chgData name="Arce, Eliezer - HCD" userId="S::eliezer.arce@houstontx.gov::86e2a09b-373b-4628-98eb-6eec5ccf8f5a" providerId="AD" clId="Web-{DCE1CEB2-3FFE-4AC0-B25E-F43D91F30D08}" dt="2021-08-03T20:34:05.070" v="1" actId="20577"/>
          <ac:spMkLst>
            <pc:docMk/>
            <pc:sldMk cId="3648817661" sldId="613"/>
            <ac:spMk id="3" creationId="{119A19AC-8C76-C343-8784-2BC52B9F68BE}"/>
          </ac:spMkLst>
        </pc:spChg>
      </pc:sldChg>
      <pc:sldChg chg="delSp del">
        <pc:chgData name="Arce, Eliezer - HCD" userId="S::eliezer.arce@houstontx.gov::86e2a09b-373b-4628-98eb-6eec5ccf8f5a" providerId="AD" clId="Web-{DCE1CEB2-3FFE-4AC0-B25E-F43D91F30D08}" dt="2021-08-03T20:36:54.516" v="38"/>
        <pc:sldMkLst>
          <pc:docMk/>
          <pc:sldMk cId="1007260580" sldId="624"/>
        </pc:sldMkLst>
        <pc:picChg chg="del">
          <ac:chgData name="Arce, Eliezer - HCD" userId="S::eliezer.arce@houstontx.gov::86e2a09b-373b-4628-98eb-6eec5ccf8f5a" providerId="AD" clId="Web-{DCE1CEB2-3FFE-4AC0-B25E-F43D91F30D08}" dt="2021-08-03T20:36:35.687" v="37"/>
          <ac:picMkLst>
            <pc:docMk/>
            <pc:sldMk cId="1007260580" sldId="624"/>
            <ac:picMk id="4" creationId="{44136996-42D9-46DE-B463-4F2E0D6A68CE}"/>
          </ac:picMkLst>
        </pc:picChg>
      </pc:sldChg>
      <pc:sldChg chg="del">
        <pc:chgData name="Arce, Eliezer - HCD" userId="S::eliezer.arce@houstontx.gov::86e2a09b-373b-4628-98eb-6eec5ccf8f5a" providerId="AD" clId="Web-{DCE1CEB2-3FFE-4AC0-B25E-F43D91F30D08}" dt="2021-08-03T20:35:03.463" v="11"/>
        <pc:sldMkLst>
          <pc:docMk/>
          <pc:sldMk cId="2186592033" sldId="1147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12"/>
        <pc:sldMkLst>
          <pc:docMk/>
          <pc:sldMk cId="2028288214" sldId="1172"/>
        </pc:sldMkLst>
      </pc:sldChg>
      <pc:sldChg chg="add replId">
        <pc:chgData name="Arce, Eliezer - HCD" userId="S::eliezer.arce@houstontx.gov::86e2a09b-373b-4628-98eb-6eec5ccf8f5a" providerId="AD" clId="Web-{DCE1CEB2-3FFE-4AC0-B25E-F43D91F30D08}" dt="2021-08-03T20:36:17.374" v="36"/>
        <pc:sldMkLst>
          <pc:docMk/>
          <pc:sldMk cId="2634745593" sldId="1172"/>
        </pc:sldMkLst>
      </pc:sldChg>
      <pc:sldChg chg="addSp delSp modSp add ord replId">
        <pc:chgData name="Arce, Eliezer - HCD" userId="S::eliezer.arce@houstontx.gov::86e2a09b-373b-4628-98eb-6eec5ccf8f5a" providerId="AD" clId="Web-{DCE1CEB2-3FFE-4AC0-B25E-F43D91F30D08}" dt="2021-08-03T20:45:49.217" v="210" actId="20577"/>
        <pc:sldMkLst>
          <pc:docMk/>
          <pc:sldMk cId="1759806226" sldId="1173"/>
        </pc:sldMkLst>
        <pc:spChg chg="del">
          <ac:chgData name="Arce, Eliezer - HCD" userId="S::eliezer.arce@houstontx.gov::86e2a09b-373b-4628-98eb-6eec5ccf8f5a" providerId="AD" clId="Web-{DCE1CEB2-3FFE-4AC0-B25E-F43D91F30D08}" dt="2021-08-03T20:37:08.892" v="41"/>
          <ac:spMkLst>
            <pc:docMk/>
            <pc:sldMk cId="1759806226" sldId="1173"/>
            <ac:spMk id="2" creationId="{49914CAE-6C35-40AA-9F97-196C6BF257FE}"/>
          </ac:spMkLst>
        </pc:spChg>
        <pc:spChg chg="add mod">
          <ac:chgData name="Arce, Eliezer - HCD" userId="S::eliezer.arce@houstontx.gov::86e2a09b-373b-4628-98eb-6eec5ccf8f5a" providerId="AD" clId="Web-{DCE1CEB2-3FFE-4AC0-B25E-F43D91F30D08}" dt="2021-08-03T20:45:49.217" v="210" actId="20577"/>
          <ac:spMkLst>
            <pc:docMk/>
            <pc:sldMk cId="1759806226" sldId="1173"/>
            <ac:spMk id="7" creationId="{D37F21A4-C8FA-4ED4-A94D-AE302A382A89}"/>
          </ac:spMkLst>
        </pc:spChg>
        <pc:spChg chg="mod">
          <ac:chgData name="Arce, Eliezer - HCD" userId="S::eliezer.arce@houstontx.gov::86e2a09b-373b-4628-98eb-6eec5ccf8f5a" providerId="AD" clId="Web-{DCE1CEB2-3FFE-4AC0-B25E-F43D91F30D08}" dt="2021-08-03T20:38:53.257" v="73" actId="20577"/>
          <ac:spMkLst>
            <pc:docMk/>
            <pc:sldMk cId="1759806226" sldId="1173"/>
            <ac:spMk id="15" creationId="{707CF17D-644F-CB48-937B-514DF7EB553E}"/>
          </ac:spMkLst>
        </pc:spChg>
      </pc:sldChg>
      <pc:sldChg chg="del">
        <pc:chgData name="Arce, Eliezer - HCD" userId="S::eliezer.arce@houstontx.gov::86e2a09b-373b-4628-98eb-6eec5ccf8f5a" providerId="AD" clId="Web-{DCE1CEB2-3FFE-4AC0-B25E-F43D91F30D08}" dt="2021-08-03T20:35:03.479" v="14"/>
        <pc:sldMkLst>
          <pc:docMk/>
          <pc:sldMk cId="1083632481" sldId="1174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13"/>
        <pc:sldMkLst>
          <pc:docMk/>
          <pc:sldMk cId="1987879981" sldId="1175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10"/>
        <pc:sldMkLst>
          <pc:docMk/>
          <pc:sldMk cId="2961315337" sldId="1178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9"/>
        <pc:sldMkLst>
          <pc:docMk/>
          <pc:sldMk cId="3612276134" sldId="1179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8"/>
        <pc:sldMkLst>
          <pc:docMk/>
          <pc:sldMk cId="1936217371" sldId="1182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7"/>
        <pc:sldMkLst>
          <pc:docMk/>
          <pc:sldMk cId="4254789087" sldId="1184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4"/>
        <pc:sldMkLst>
          <pc:docMk/>
          <pc:sldMk cId="3088037860" sldId="1187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3"/>
        <pc:sldMkLst>
          <pc:docMk/>
          <pc:sldMk cId="2049743622" sldId="1188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48" v="2"/>
        <pc:sldMkLst>
          <pc:docMk/>
          <pc:sldMk cId="1869804751" sldId="1189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3"/>
        <pc:sldMkLst>
          <pc:docMk/>
          <pc:sldMk cId="1550932194" sldId="1190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5"/>
        <pc:sldMkLst>
          <pc:docMk/>
          <pc:sldMk cId="3034025785" sldId="1191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4"/>
        <pc:sldMkLst>
          <pc:docMk/>
          <pc:sldMk cId="2829542585" sldId="1193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5"/>
        <pc:sldMkLst>
          <pc:docMk/>
          <pc:sldMk cId="4256219306" sldId="1195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03.463" v="6"/>
        <pc:sldMkLst>
          <pc:docMk/>
          <pc:sldMk cId="3473762763" sldId="1196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2"/>
        <pc:sldMkLst>
          <pc:docMk/>
          <pc:sldMk cId="276203993" sldId="1197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1"/>
        <pc:sldMkLst>
          <pc:docMk/>
          <pc:sldMk cId="1158736099" sldId="1198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20"/>
        <pc:sldMkLst>
          <pc:docMk/>
          <pc:sldMk cId="2084111334" sldId="1200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19"/>
        <pc:sldMkLst>
          <pc:docMk/>
          <pc:sldMk cId="3530741336" sldId="1201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43" v="17"/>
        <pc:sldMkLst>
          <pc:docMk/>
          <pc:sldMk cId="2306349340" sldId="1202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59" v="18"/>
        <pc:sldMkLst>
          <pc:docMk/>
          <pc:sldMk cId="1758274624" sldId="1204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43" v="15"/>
        <pc:sldMkLst>
          <pc:docMk/>
          <pc:sldMk cId="4090339949" sldId="1207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39.231" v="28"/>
        <pc:sldMkLst>
          <pc:docMk/>
          <pc:sldMk cId="1987255876" sldId="1209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39.231" v="29"/>
        <pc:sldMkLst>
          <pc:docMk/>
          <pc:sldMk cId="802053172" sldId="1211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39.231" v="27"/>
        <pc:sldMkLst>
          <pc:docMk/>
          <pc:sldMk cId="3327435736" sldId="1212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5"/>
        <pc:sldMkLst>
          <pc:docMk/>
          <pc:sldMk cId="3517185315" sldId="1215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0"/>
        <pc:sldMkLst>
          <pc:docMk/>
          <pc:sldMk cId="1043415971" sldId="1216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1"/>
        <pc:sldMkLst>
          <pc:docMk/>
          <pc:sldMk cId="111653365" sldId="1217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3"/>
        <pc:sldMkLst>
          <pc:docMk/>
          <pc:sldMk cId="1355482690" sldId="1218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4"/>
        <pc:sldMkLst>
          <pc:docMk/>
          <pc:sldMk cId="2755564578" sldId="1219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54.075" v="32"/>
        <pc:sldMkLst>
          <pc:docMk/>
          <pc:sldMk cId="417590424" sldId="1220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29.543" v="16"/>
        <pc:sldMkLst>
          <pc:docMk/>
          <pc:sldMk cId="3384231416" sldId="1223"/>
        </pc:sldMkLst>
      </pc:sldChg>
      <pc:sldChg chg="del">
        <pc:chgData name="Arce, Eliezer - HCD" userId="S::eliezer.arce@houstontx.gov::86e2a09b-373b-4628-98eb-6eec5ccf8f5a" providerId="AD" clId="Web-{DCE1CEB2-3FFE-4AC0-B25E-F43D91F30D08}" dt="2021-08-03T20:35:39.215" v="26"/>
        <pc:sldMkLst>
          <pc:docMk/>
          <pc:sldMk cId="2012221070" sldId="1224"/>
        </pc:sldMkLst>
      </pc:sldChg>
    </pc:docChg>
  </pc:docChgLst>
  <pc:docChgLst>
    <pc:chgData name="Arce, Eliezer - HCD" userId="86e2a09b-373b-4628-98eb-6eec5ccf8f5a" providerId="ADAL" clId="{0C23E8E8-153B-4C49-8847-8D04006A6E10}"/>
    <pc:docChg chg="undo custSel addSld delSld modSld sldOrd">
      <pc:chgData name="Arce, Eliezer - HCD" userId="86e2a09b-373b-4628-98eb-6eec5ccf8f5a" providerId="ADAL" clId="{0C23E8E8-153B-4C49-8847-8D04006A6E10}" dt="2021-08-13T19:11:33.582" v="3392" actId="20577"/>
      <pc:docMkLst>
        <pc:docMk/>
      </pc:docMkLst>
      <pc:sldChg chg="modSp mod">
        <pc:chgData name="Arce, Eliezer - HCD" userId="86e2a09b-373b-4628-98eb-6eec5ccf8f5a" providerId="ADAL" clId="{0C23E8E8-153B-4C49-8847-8D04006A6E10}" dt="2021-08-06T13:30:42.882" v="1052" actId="20577"/>
        <pc:sldMkLst>
          <pc:docMk/>
          <pc:sldMk cId="2579479470" sldId="644"/>
        </pc:sldMkLst>
        <pc:spChg chg="mod">
          <ac:chgData name="Arce, Eliezer - HCD" userId="86e2a09b-373b-4628-98eb-6eec5ccf8f5a" providerId="ADAL" clId="{0C23E8E8-153B-4C49-8847-8D04006A6E10}" dt="2021-08-06T13:30:42.882" v="1052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addSp modSp del mod">
        <pc:chgData name="Arce, Eliezer - HCD" userId="86e2a09b-373b-4628-98eb-6eec5ccf8f5a" providerId="ADAL" clId="{0C23E8E8-153B-4C49-8847-8D04006A6E10}" dt="2021-08-06T19:14:02.039" v="1281" actId="2696"/>
        <pc:sldMkLst>
          <pc:docMk/>
          <pc:sldMk cId="2500753345" sldId="1180"/>
        </pc:sldMkLst>
        <pc:spChg chg="add mod">
          <ac:chgData name="Arce, Eliezer - HCD" userId="86e2a09b-373b-4628-98eb-6eec5ccf8f5a" providerId="ADAL" clId="{0C23E8E8-153B-4C49-8847-8D04006A6E10}" dt="2021-08-06T19:10:04.711" v="1232" actId="14100"/>
          <ac:spMkLst>
            <pc:docMk/>
            <pc:sldMk cId="2500753345" sldId="1180"/>
            <ac:spMk id="2" creationId="{CA7F8DE6-3285-4ADF-802A-D1185873656C}"/>
          </ac:spMkLst>
        </pc:spChg>
        <pc:spChg chg="mod">
          <ac:chgData name="Arce, Eliezer - HCD" userId="86e2a09b-373b-4628-98eb-6eec5ccf8f5a" providerId="ADAL" clId="{0C23E8E8-153B-4C49-8847-8D04006A6E10}" dt="2021-08-06T19:07:26.092" v="1157" actId="20577"/>
          <ac:spMkLst>
            <pc:docMk/>
            <pc:sldMk cId="2500753345" sldId="1180"/>
            <ac:spMk id="7" creationId="{F2921517-0CFA-9B44-AC5A-C443393917AC}"/>
          </ac:spMkLst>
        </pc:spChg>
      </pc:sldChg>
      <pc:sldChg chg="modSp add mod">
        <pc:chgData name="Arce, Eliezer - HCD" userId="86e2a09b-373b-4628-98eb-6eec5ccf8f5a" providerId="ADAL" clId="{0C23E8E8-153B-4C49-8847-8D04006A6E10}" dt="2021-08-06T20:00:28.686" v="2379" actId="1036"/>
        <pc:sldMkLst>
          <pc:docMk/>
          <pc:sldMk cId="2540839387" sldId="1180"/>
        </pc:sldMkLst>
        <pc:spChg chg="mod">
          <ac:chgData name="Arce, Eliezer - HCD" userId="86e2a09b-373b-4628-98eb-6eec5ccf8f5a" providerId="ADAL" clId="{0C23E8E8-153B-4C49-8847-8D04006A6E10}" dt="2021-08-06T20:00:28.686" v="2379" actId="1036"/>
          <ac:spMkLst>
            <pc:docMk/>
            <pc:sldMk cId="2540839387" sldId="1180"/>
            <ac:spMk id="2" creationId="{CA7F8DE6-3285-4ADF-802A-D1185873656C}"/>
          </ac:spMkLst>
        </pc:spChg>
        <pc:spChg chg="mod">
          <ac:chgData name="Arce, Eliezer - HCD" userId="86e2a09b-373b-4628-98eb-6eec5ccf8f5a" providerId="ADAL" clId="{0C23E8E8-153B-4C49-8847-8D04006A6E10}" dt="2021-08-06T19:59:24.647" v="2357" actId="1035"/>
          <ac:spMkLst>
            <pc:docMk/>
            <pc:sldMk cId="2540839387" sldId="1180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20:02:56.298" v="2403" actId="6549"/>
        <pc:sldMkLst>
          <pc:docMk/>
          <pc:sldMk cId="1517437751" sldId="1181"/>
        </pc:sldMkLst>
        <pc:spChg chg="add mod">
          <ac:chgData name="Arce, Eliezer - HCD" userId="86e2a09b-373b-4628-98eb-6eec5ccf8f5a" providerId="ADAL" clId="{0C23E8E8-153B-4C49-8847-8D04006A6E10}" dt="2021-08-06T20:02:56.298" v="2403" actId="6549"/>
          <ac:spMkLst>
            <pc:docMk/>
            <pc:sldMk cId="1517437751" sldId="1181"/>
            <ac:spMk id="2" creationId="{90EA580A-3817-456D-BD1D-C514B7536121}"/>
          </ac:spMkLst>
        </pc:spChg>
        <pc:spChg chg="mod">
          <ac:chgData name="Arce, Eliezer - HCD" userId="86e2a09b-373b-4628-98eb-6eec5ccf8f5a" providerId="ADAL" clId="{0C23E8E8-153B-4C49-8847-8D04006A6E10}" dt="2021-08-05T18:34:55.506" v="65" actId="1035"/>
          <ac:spMkLst>
            <pc:docMk/>
            <pc:sldMk cId="1517437751" sldId="1181"/>
            <ac:spMk id="7" creationId="{F2921517-0CFA-9B44-AC5A-C443393917AC}"/>
          </ac:spMkLst>
        </pc:spChg>
      </pc:sldChg>
      <pc:sldChg chg="modSp del mod">
        <pc:chgData name="Arce, Eliezer - HCD" userId="86e2a09b-373b-4628-98eb-6eec5ccf8f5a" providerId="ADAL" clId="{0C23E8E8-153B-4C49-8847-8D04006A6E10}" dt="2021-08-06T19:32:15.724" v="1656" actId="2696"/>
        <pc:sldMkLst>
          <pc:docMk/>
          <pc:sldMk cId="3109100760" sldId="1182"/>
        </pc:sldMkLst>
        <pc:spChg chg="mod">
          <ac:chgData name="Arce, Eliezer - HCD" userId="86e2a09b-373b-4628-98eb-6eec5ccf8f5a" providerId="ADAL" clId="{0C23E8E8-153B-4C49-8847-8D04006A6E10}" dt="2021-08-05T18:35:18.628" v="95" actId="1035"/>
          <ac:spMkLst>
            <pc:docMk/>
            <pc:sldMk cId="3109100760" sldId="1182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19:56:34.920" v="2289" actId="1038"/>
        <pc:sldMkLst>
          <pc:docMk/>
          <pc:sldMk cId="2916940497" sldId="1183"/>
        </pc:sldMkLst>
        <pc:spChg chg="add mod">
          <ac:chgData name="Arce, Eliezer - HCD" userId="86e2a09b-373b-4628-98eb-6eec5ccf8f5a" providerId="ADAL" clId="{0C23E8E8-153B-4C49-8847-8D04006A6E10}" dt="2021-08-06T19:56:34.920" v="2289" actId="1038"/>
          <ac:spMkLst>
            <pc:docMk/>
            <pc:sldMk cId="2916940497" sldId="1183"/>
            <ac:spMk id="2" creationId="{12B9B39F-A2F9-4AFB-8036-31B7CF4AB72D}"/>
          </ac:spMkLst>
        </pc:spChg>
        <pc:spChg chg="mod">
          <ac:chgData name="Arce, Eliezer - HCD" userId="86e2a09b-373b-4628-98eb-6eec5ccf8f5a" providerId="ADAL" clId="{0C23E8E8-153B-4C49-8847-8D04006A6E10}" dt="2021-08-05T18:35:54.289" v="128" actId="1035"/>
          <ac:spMkLst>
            <pc:docMk/>
            <pc:sldMk cId="2916940497" sldId="1183"/>
            <ac:spMk id="7" creationId="{F2921517-0CFA-9B44-AC5A-C443393917AC}"/>
          </ac:spMkLst>
        </pc:spChg>
      </pc:sldChg>
      <pc:sldChg chg="modSp mod">
        <pc:chgData name="Arce, Eliezer - HCD" userId="86e2a09b-373b-4628-98eb-6eec5ccf8f5a" providerId="ADAL" clId="{0C23E8E8-153B-4C49-8847-8D04006A6E10}" dt="2021-08-13T14:14:30.052" v="3338" actId="14100"/>
        <pc:sldMkLst>
          <pc:docMk/>
          <pc:sldMk cId="1558110206" sldId="1184"/>
        </pc:sldMkLst>
        <pc:spChg chg="mod">
          <ac:chgData name="Arce, Eliezer - HCD" userId="86e2a09b-373b-4628-98eb-6eec5ccf8f5a" providerId="ADAL" clId="{0C23E8E8-153B-4C49-8847-8D04006A6E10}" dt="2021-08-06T20:12:08.885" v="2695" actId="255"/>
          <ac:spMkLst>
            <pc:docMk/>
            <pc:sldMk cId="1558110206" sldId="1184"/>
            <ac:spMk id="2" creationId="{CC70BFEF-A9DC-4C5B-929C-DF1F525A67D5}"/>
          </ac:spMkLst>
        </pc:spChg>
        <pc:spChg chg="mod">
          <ac:chgData name="Arce, Eliezer - HCD" userId="86e2a09b-373b-4628-98eb-6eec5ccf8f5a" providerId="ADAL" clId="{0C23E8E8-153B-4C49-8847-8D04006A6E10}" dt="2021-08-13T14:14:30.052" v="3338" actId="14100"/>
          <ac:spMkLst>
            <pc:docMk/>
            <pc:sldMk cId="1558110206" sldId="1184"/>
            <ac:spMk id="4" creationId="{BE1C23EF-1331-44DF-A620-AABE8282C521}"/>
          </ac:spMkLst>
        </pc:spChg>
      </pc:sldChg>
      <pc:sldChg chg="modSp mod">
        <pc:chgData name="Arce, Eliezer - HCD" userId="86e2a09b-373b-4628-98eb-6eec5ccf8f5a" providerId="ADAL" clId="{0C23E8E8-153B-4C49-8847-8D04006A6E10}" dt="2021-08-06T20:21:03.886" v="2870" actId="6549"/>
        <pc:sldMkLst>
          <pc:docMk/>
          <pc:sldMk cId="1218152644" sldId="1185"/>
        </pc:sldMkLst>
        <pc:spChg chg="mod">
          <ac:chgData name="Arce, Eliezer - HCD" userId="86e2a09b-373b-4628-98eb-6eec5ccf8f5a" providerId="ADAL" clId="{0C23E8E8-153B-4C49-8847-8D04006A6E10}" dt="2021-08-06T20:21:03.886" v="2870" actId="6549"/>
          <ac:spMkLst>
            <pc:docMk/>
            <pc:sldMk cId="1218152644" sldId="1185"/>
            <ac:spMk id="2" creationId="{9AAFB969-B393-4CEC-8387-E26AD56439D6}"/>
          </ac:spMkLst>
        </pc:spChg>
      </pc:sldChg>
      <pc:sldChg chg="modSp mod">
        <pc:chgData name="Arce, Eliezer - HCD" userId="86e2a09b-373b-4628-98eb-6eec5ccf8f5a" providerId="ADAL" clId="{0C23E8E8-153B-4C49-8847-8D04006A6E10}" dt="2021-08-06T20:16:51.624" v="2802" actId="20577"/>
        <pc:sldMkLst>
          <pc:docMk/>
          <pc:sldMk cId="1970482932" sldId="1186"/>
        </pc:sldMkLst>
        <pc:spChg chg="mod">
          <ac:chgData name="Arce, Eliezer - HCD" userId="86e2a09b-373b-4628-98eb-6eec5ccf8f5a" providerId="ADAL" clId="{0C23E8E8-153B-4C49-8847-8D04006A6E10}" dt="2021-08-06T20:16:51.624" v="2802" actId="20577"/>
          <ac:spMkLst>
            <pc:docMk/>
            <pc:sldMk cId="1970482932" sldId="1186"/>
            <ac:spMk id="2" creationId="{B68844A0-703C-4D69-BD9C-EF195DD1D657}"/>
          </ac:spMkLst>
        </pc:spChg>
      </pc:sldChg>
      <pc:sldChg chg="modSp mod">
        <pc:chgData name="Arce, Eliezer - HCD" userId="86e2a09b-373b-4628-98eb-6eec5ccf8f5a" providerId="ADAL" clId="{0C23E8E8-153B-4C49-8847-8D04006A6E10}" dt="2021-08-06T20:13:55.246" v="2736" actId="1036"/>
        <pc:sldMkLst>
          <pc:docMk/>
          <pc:sldMk cId="2308880922" sldId="1187"/>
        </pc:sldMkLst>
        <pc:spChg chg="mod">
          <ac:chgData name="Arce, Eliezer - HCD" userId="86e2a09b-373b-4628-98eb-6eec5ccf8f5a" providerId="ADAL" clId="{0C23E8E8-153B-4C49-8847-8D04006A6E10}" dt="2021-08-06T20:13:55.246" v="2736" actId="1036"/>
          <ac:spMkLst>
            <pc:docMk/>
            <pc:sldMk cId="2308880922" sldId="1187"/>
            <ac:spMk id="2" creationId="{BF558CAD-9711-4DF7-B7F3-69A69C6A93A3}"/>
          </ac:spMkLst>
        </pc:spChg>
      </pc:sldChg>
      <pc:sldChg chg="modSp mod">
        <pc:chgData name="Arce, Eliezer - HCD" userId="86e2a09b-373b-4628-98eb-6eec5ccf8f5a" providerId="ADAL" clId="{0C23E8E8-153B-4C49-8847-8D04006A6E10}" dt="2021-08-06T20:17:35.965" v="2810" actId="20577"/>
        <pc:sldMkLst>
          <pc:docMk/>
          <pc:sldMk cId="1819011628" sldId="1189"/>
        </pc:sldMkLst>
        <pc:spChg chg="mod">
          <ac:chgData name="Arce, Eliezer - HCD" userId="86e2a09b-373b-4628-98eb-6eec5ccf8f5a" providerId="ADAL" clId="{0C23E8E8-153B-4C49-8847-8D04006A6E10}" dt="2021-08-06T20:17:35.965" v="2810" actId="20577"/>
          <ac:spMkLst>
            <pc:docMk/>
            <pc:sldMk cId="1819011628" sldId="1189"/>
            <ac:spMk id="2" creationId="{5D14F717-B6F9-43D6-9574-B257BAEB75AE}"/>
          </ac:spMkLst>
        </pc:spChg>
      </pc:sldChg>
      <pc:sldChg chg="modSp mod">
        <pc:chgData name="Arce, Eliezer - HCD" userId="86e2a09b-373b-4628-98eb-6eec5ccf8f5a" providerId="ADAL" clId="{0C23E8E8-153B-4C49-8847-8D04006A6E10}" dt="2021-08-06T20:19:13.299" v="2838" actId="20577"/>
        <pc:sldMkLst>
          <pc:docMk/>
          <pc:sldMk cId="3464479385" sldId="1190"/>
        </pc:sldMkLst>
        <pc:spChg chg="mod">
          <ac:chgData name="Arce, Eliezer - HCD" userId="86e2a09b-373b-4628-98eb-6eec5ccf8f5a" providerId="ADAL" clId="{0C23E8E8-153B-4C49-8847-8D04006A6E10}" dt="2021-08-06T20:19:13.299" v="2838" actId="20577"/>
          <ac:spMkLst>
            <pc:docMk/>
            <pc:sldMk cId="3464479385" sldId="1190"/>
            <ac:spMk id="2" creationId="{5D14F717-B6F9-43D6-9574-B257BAEB75AE}"/>
          </ac:spMkLst>
        </pc:spChg>
      </pc:sldChg>
      <pc:sldChg chg="modSp mod">
        <pc:chgData name="Arce, Eliezer - HCD" userId="86e2a09b-373b-4628-98eb-6eec5ccf8f5a" providerId="ADAL" clId="{0C23E8E8-153B-4C49-8847-8D04006A6E10}" dt="2021-08-06T20:19:51.278" v="2852" actId="2711"/>
        <pc:sldMkLst>
          <pc:docMk/>
          <pc:sldMk cId="2427520640" sldId="1191"/>
        </pc:sldMkLst>
        <pc:graphicFrameChg chg="mod modGraphic">
          <ac:chgData name="Arce, Eliezer - HCD" userId="86e2a09b-373b-4628-98eb-6eec5ccf8f5a" providerId="ADAL" clId="{0C23E8E8-153B-4C49-8847-8D04006A6E10}" dt="2021-08-06T20:19:51.278" v="2852" actId="2711"/>
          <ac:graphicFrameMkLst>
            <pc:docMk/>
            <pc:sldMk cId="2427520640" sldId="1191"/>
            <ac:graphicFrameMk id="4" creationId="{0D86D105-2DAD-4259-952B-3D2816232634}"/>
          </ac:graphicFrameMkLst>
        </pc:graphicFrameChg>
      </pc:sldChg>
      <pc:sldChg chg="modSp mod">
        <pc:chgData name="Arce, Eliezer - HCD" userId="86e2a09b-373b-4628-98eb-6eec5ccf8f5a" providerId="ADAL" clId="{0C23E8E8-153B-4C49-8847-8D04006A6E10}" dt="2021-08-06T20:21:54.474" v="2890" actId="1037"/>
        <pc:sldMkLst>
          <pc:docMk/>
          <pc:sldMk cId="4053747340" sldId="1192"/>
        </pc:sldMkLst>
        <pc:spChg chg="mod">
          <ac:chgData name="Arce, Eliezer - HCD" userId="86e2a09b-373b-4628-98eb-6eec5ccf8f5a" providerId="ADAL" clId="{0C23E8E8-153B-4C49-8847-8D04006A6E10}" dt="2021-08-06T20:21:54.474" v="2890" actId="1037"/>
          <ac:spMkLst>
            <pc:docMk/>
            <pc:sldMk cId="4053747340" sldId="1192"/>
            <ac:spMk id="2" creationId="{F07E4735-5B16-4D28-8A46-92BABB5F78BF}"/>
          </ac:spMkLst>
        </pc:spChg>
      </pc:sldChg>
      <pc:sldChg chg="modSp mod">
        <pc:chgData name="Arce, Eliezer - HCD" userId="86e2a09b-373b-4628-98eb-6eec5ccf8f5a" providerId="ADAL" clId="{0C23E8E8-153B-4C49-8847-8D04006A6E10}" dt="2021-08-06T20:31:31.929" v="3149" actId="20577"/>
        <pc:sldMkLst>
          <pc:docMk/>
          <pc:sldMk cId="3704183403" sldId="1193"/>
        </pc:sldMkLst>
        <pc:spChg chg="mod">
          <ac:chgData name="Arce, Eliezer - HCD" userId="86e2a09b-373b-4628-98eb-6eec5ccf8f5a" providerId="ADAL" clId="{0C23E8E8-153B-4C49-8847-8D04006A6E10}" dt="2021-08-06T20:31:31.929" v="3149" actId="20577"/>
          <ac:spMkLst>
            <pc:docMk/>
            <pc:sldMk cId="3704183403" sldId="1193"/>
            <ac:spMk id="2" creationId="{3D036943-49DD-46B4-A4B7-27EEEEC041E6}"/>
          </ac:spMkLst>
        </pc:spChg>
      </pc:sldChg>
      <pc:sldChg chg="modSp mod">
        <pc:chgData name="Arce, Eliezer - HCD" userId="86e2a09b-373b-4628-98eb-6eec5ccf8f5a" providerId="ADAL" clId="{0C23E8E8-153B-4C49-8847-8D04006A6E10}" dt="2021-08-06T20:34:44.445" v="3201" actId="1035"/>
        <pc:sldMkLst>
          <pc:docMk/>
          <pc:sldMk cId="1227557931" sldId="1194"/>
        </pc:sldMkLst>
        <pc:graphicFrameChg chg="mod modGraphic">
          <ac:chgData name="Arce, Eliezer - HCD" userId="86e2a09b-373b-4628-98eb-6eec5ccf8f5a" providerId="ADAL" clId="{0C23E8E8-153B-4C49-8847-8D04006A6E10}" dt="2021-08-06T20:34:44.445" v="3201" actId="1035"/>
          <ac:graphicFrameMkLst>
            <pc:docMk/>
            <pc:sldMk cId="1227557931" sldId="1194"/>
            <ac:graphicFrameMk id="2" creationId="{ADE60B93-71DA-46E6-9A73-76483C10A5A4}"/>
          </ac:graphicFrameMkLst>
        </pc:graphicFrameChg>
      </pc:sldChg>
      <pc:sldChg chg="modSp mod">
        <pc:chgData name="Arce, Eliezer - HCD" userId="86e2a09b-373b-4628-98eb-6eec5ccf8f5a" providerId="ADAL" clId="{0C23E8E8-153B-4C49-8847-8D04006A6E10}" dt="2021-08-06T20:33:04.592" v="3178" actId="1035"/>
        <pc:sldMkLst>
          <pc:docMk/>
          <pc:sldMk cId="119344947" sldId="1197"/>
        </pc:sldMkLst>
        <pc:spChg chg="mod">
          <ac:chgData name="Arce, Eliezer - HCD" userId="86e2a09b-373b-4628-98eb-6eec5ccf8f5a" providerId="ADAL" clId="{0C23E8E8-153B-4C49-8847-8D04006A6E10}" dt="2021-08-06T20:33:04.592" v="3178" actId="1035"/>
          <ac:spMkLst>
            <pc:docMk/>
            <pc:sldMk cId="119344947" sldId="1197"/>
            <ac:spMk id="2" creationId="{47DBB5B9-2EF0-4FE4-B97D-96B3C77C1C12}"/>
          </ac:spMkLst>
        </pc:spChg>
      </pc:sldChg>
      <pc:sldChg chg="modSp mod">
        <pc:chgData name="Arce, Eliezer - HCD" userId="86e2a09b-373b-4628-98eb-6eec5ccf8f5a" providerId="ADAL" clId="{0C23E8E8-153B-4C49-8847-8D04006A6E10}" dt="2021-08-06T20:32:32.792" v="3158" actId="255"/>
        <pc:sldMkLst>
          <pc:docMk/>
          <pc:sldMk cId="209500902" sldId="1198"/>
        </pc:sldMkLst>
        <pc:spChg chg="mod">
          <ac:chgData name="Arce, Eliezer - HCD" userId="86e2a09b-373b-4628-98eb-6eec5ccf8f5a" providerId="ADAL" clId="{0C23E8E8-153B-4C49-8847-8D04006A6E10}" dt="2021-08-06T20:32:32.792" v="3158" actId="255"/>
          <ac:spMkLst>
            <pc:docMk/>
            <pc:sldMk cId="209500902" sldId="1198"/>
            <ac:spMk id="2" creationId="{F07E4735-5B16-4D28-8A46-92BABB5F78BF}"/>
          </ac:spMkLst>
        </pc:spChg>
      </pc:sldChg>
      <pc:sldChg chg="addSp delSp modSp mod">
        <pc:chgData name="Arce, Eliezer - HCD" userId="86e2a09b-373b-4628-98eb-6eec5ccf8f5a" providerId="ADAL" clId="{0C23E8E8-153B-4C49-8847-8D04006A6E10}" dt="2021-08-06T20:06:44.350" v="2541" actId="1035"/>
        <pc:sldMkLst>
          <pc:docMk/>
          <pc:sldMk cId="995632567" sldId="1199"/>
        </pc:sldMkLst>
        <pc:spChg chg="add del mod">
          <ac:chgData name="Arce, Eliezer - HCD" userId="86e2a09b-373b-4628-98eb-6eec5ccf8f5a" providerId="ADAL" clId="{0C23E8E8-153B-4C49-8847-8D04006A6E10}" dt="2021-08-06T20:04:20.812" v="2421" actId="21"/>
          <ac:spMkLst>
            <pc:docMk/>
            <pc:sldMk cId="995632567" sldId="1199"/>
            <ac:spMk id="3" creationId="{AF908A45-61CC-438B-BEE6-68E42F4D6128}"/>
          </ac:spMkLst>
        </pc:spChg>
        <pc:spChg chg="add mod">
          <ac:chgData name="Arce, Eliezer - HCD" userId="86e2a09b-373b-4628-98eb-6eec5ccf8f5a" providerId="ADAL" clId="{0C23E8E8-153B-4C49-8847-8D04006A6E10}" dt="2021-08-06T20:06:44.350" v="2541" actId="1035"/>
          <ac:spMkLst>
            <pc:docMk/>
            <pc:sldMk cId="995632567" sldId="1199"/>
            <ac:spMk id="4" creationId="{356B3F3A-CBF2-4D2C-8222-5C69B11F50B0}"/>
          </ac:spMkLst>
        </pc:spChg>
        <pc:spChg chg="mod">
          <ac:chgData name="Arce, Eliezer - HCD" userId="86e2a09b-373b-4628-98eb-6eec5ccf8f5a" providerId="ADAL" clId="{0C23E8E8-153B-4C49-8847-8D04006A6E10}" dt="2021-08-05T21:17:38.804" v="353" actId="1035"/>
          <ac:spMkLst>
            <pc:docMk/>
            <pc:sldMk cId="995632567" sldId="1199"/>
            <ac:spMk id="7" creationId="{F2921517-0CFA-9B44-AC5A-C443393917AC}"/>
          </ac:spMkLst>
        </pc:spChg>
        <pc:graphicFrameChg chg="add mod modGraphic">
          <ac:chgData name="Arce, Eliezer - HCD" userId="86e2a09b-373b-4628-98eb-6eec5ccf8f5a" providerId="ADAL" clId="{0C23E8E8-153B-4C49-8847-8D04006A6E10}" dt="2021-08-06T19:06:32.293" v="1118" actId="207"/>
          <ac:graphicFrameMkLst>
            <pc:docMk/>
            <pc:sldMk cId="995632567" sldId="1199"/>
            <ac:graphicFrameMk id="2" creationId="{CAE4A054-3F84-4F48-A18C-D63863D88691}"/>
          </ac:graphicFrameMkLst>
        </pc:graphicFrameChg>
      </pc:sldChg>
      <pc:sldChg chg="addSp delSp modSp mod">
        <pc:chgData name="Arce, Eliezer - HCD" userId="86e2a09b-373b-4628-98eb-6eec5ccf8f5a" providerId="ADAL" clId="{0C23E8E8-153B-4C49-8847-8D04006A6E10}" dt="2021-08-06T20:04:23.766" v="2422"/>
        <pc:sldMkLst>
          <pc:docMk/>
          <pc:sldMk cId="4034777556" sldId="1200"/>
        </pc:sldMkLst>
        <pc:spChg chg="add del mod">
          <ac:chgData name="Arce, Eliezer - HCD" userId="86e2a09b-373b-4628-98eb-6eec5ccf8f5a" providerId="ADAL" clId="{0C23E8E8-153B-4C49-8847-8D04006A6E10}" dt="2021-08-06T20:04:13.590" v="2420" actId="478"/>
          <ac:spMkLst>
            <pc:docMk/>
            <pc:sldMk cId="4034777556" sldId="1200"/>
            <ac:spMk id="2" creationId="{7CB96427-61E2-4BC6-A40E-166158C87F4A}"/>
          </ac:spMkLst>
        </pc:spChg>
        <pc:spChg chg="add mod">
          <ac:chgData name="Arce, Eliezer - HCD" userId="86e2a09b-373b-4628-98eb-6eec5ccf8f5a" providerId="ADAL" clId="{0C23E8E8-153B-4C49-8847-8D04006A6E10}" dt="2021-08-06T20:04:23.766" v="2422"/>
          <ac:spMkLst>
            <pc:docMk/>
            <pc:sldMk cId="4034777556" sldId="1200"/>
            <ac:spMk id="4" creationId="{2E6352FE-5C62-4319-8952-246F5FA4EA1D}"/>
          </ac:spMkLst>
        </pc:spChg>
        <pc:spChg chg="mod">
          <ac:chgData name="Arce, Eliezer - HCD" userId="86e2a09b-373b-4628-98eb-6eec5ccf8f5a" providerId="ADAL" clId="{0C23E8E8-153B-4C49-8847-8D04006A6E10}" dt="2021-08-05T18:33:05.072" v="30" actId="1035"/>
          <ac:spMkLst>
            <pc:docMk/>
            <pc:sldMk cId="4034777556" sldId="1200"/>
            <ac:spMk id="7" creationId="{F2921517-0CFA-9B44-AC5A-C443393917AC}"/>
          </ac:spMkLst>
        </pc:spChg>
      </pc:sldChg>
      <pc:sldChg chg="addSp modSp del mod">
        <pc:chgData name="Arce, Eliezer - HCD" userId="86e2a09b-373b-4628-98eb-6eec5ccf8f5a" providerId="ADAL" clId="{0C23E8E8-153B-4C49-8847-8D04006A6E10}" dt="2021-08-06T19:14:02.039" v="1281" actId="2696"/>
        <pc:sldMkLst>
          <pc:docMk/>
          <pc:sldMk cId="2388246958" sldId="1201"/>
        </pc:sldMkLst>
        <pc:spChg chg="add mod">
          <ac:chgData name="Arce, Eliezer - HCD" userId="86e2a09b-373b-4628-98eb-6eec5ccf8f5a" providerId="ADAL" clId="{0C23E8E8-153B-4C49-8847-8D04006A6E10}" dt="2021-08-06T19:10:43.895" v="1235" actId="207"/>
          <ac:spMkLst>
            <pc:docMk/>
            <pc:sldMk cId="2388246958" sldId="1201"/>
            <ac:spMk id="2" creationId="{C7063B67-328E-4456-9C97-934B30DA5598}"/>
          </ac:spMkLst>
        </pc:spChg>
        <pc:spChg chg="mod">
          <ac:chgData name="Arce, Eliezer - HCD" userId="86e2a09b-373b-4628-98eb-6eec5ccf8f5a" providerId="ADAL" clId="{0C23E8E8-153B-4C49-8847-8D04006A6E10}" dt="2021-08-06T19:10:37.885" v="1233" actId="20577"/>
          <ac:spMkLst>
            <pc:docMk/>
            <pc:sldMk cId="2388246958" sldId="1201"/>
            <ac:spMk id="7" creationId="{F2921517-0CFA-9B44-AC5A-C443393917AC}"/>
          </ac:spMkLst>
        </pc:spChg>
      </pc:sldChg>
      <pc:sldChg chg="modSp add mod">
        <pc:chgData name="Arce, Eliezer - HCD" userId="86e2a09b-373b-4628-98eb-6eec5ccf8f5a" providerId="ADAL" clId="{0C23E8E8-153B-4C49-8847-8D04006A6E10}" dt="2021-08-06T19:58:43.026" v="2333" actId="12"/>
        <pc:sldMkLst>
          <pc:docMk/>
          <pc:sldMk cId="3777598846" sldId="1201"/>
        </pc:sldMkLst>
        <pc:spChg chg="mod">
          <ac:chgData name="Arce, Eliezer - HCD" userId="86e2a09b-373b-4628-98eb-6eec5ccf8f5a" providerId="ADAL" clId="{0C23E8E8-153B-4C49-8847-8D04006A6E10}" dt="2021-08-06T19:58:43.026" v="2333" actId="12"/>
          <ac:spMkLst>
            <pc:docMk/>
            <pc:sldMk cId="3777598846" sldId="1201"/>
            <ac:spMk id="2" creationId="{C7063B67-328E-4456-9C97-934B30DA5598}"/>
          </ac:spMkLst>
        </pc:spChg>
      </pc:sldChg>
      <pc:sldChg chg="addSp modSp del mod">
        <pc:chgData name="Arce, Eliezer - HCD" userId="86e2a09b-373b-4628-98eb-6eec5ccf8f5a" providerId="ADAL" clId="{0C23E8E8-153B-4C49-8847-8D04006A6E10}" dt="2021-08-06T19:14:02.039" v="1281" actId="2696"/>
        <pc:sldMkLst>
          <pc:docMk/>
          <pc:sldMk cId="683835294" sldId="1202"/>
        </pc:sldMkLst>
        <pc:spChg chg="add mod">
          <ac:chgData name="Arce, Eliezer - HCD" userId="86e2a09b-373b-4628-98eb-6eec5ccf8f5a" providerId="ADAL" clId="{0C23E8E8-153B-4C49-8847-8D04006A6E10}" dt="2021-08-06T19:12:48.225" v="1278" actId="1036"/>
          <ac:spMkLst>
            <pc:docMk/>
            <pc:sldMk cId="683835294" sldId="1202"/>
            <ac:spMk id="3" creationId="{1B4A3929-26D1-4190-ACAB-8E0B1822A2D5}"/>
          </ac:spMkLst>
        </pc:spChg>
        <pc:spChg chg="mod">
          <ac:chgData name="Arce, Eliezer - HCD" userId="86e2a09b-373b-4628-98eb-6eec5ccf8f5a" providerId="ADAL" clId="{0C23E8E8-153B-4C49-8847-8D04006A6E10}" dt="2021-08-06T19:12:58.540" v="1280" actId="20577"/>
          <ac:spMkLst>
            <pc:docMk/>
            <pc:sldMk cId="683835294" sldId="1202"/>
            <ac:spMk id="7" creationId="{F2921517-0CFA-9B44-AC5A-C443393917AC}"/>
          </ac:spMkLst>
        </pc:spChg>
        <pc:graphicFrameChg chg="add mod modGraphic">
          <ac:chgData name="Arce, Eliezer - HCD" userId="86e2a09b-373b-4628-98eb-6eec5ccf8f5a" providerId="ADAL" clId="{0C23E8E8-153B-4C49-8847-8D04006A6E10}" dt="2021-08-06T19:11:52.064" v="1244" actId="14100"/>
          <ac:graphicFrameMkLst>
            <pc:docMk/>
            <pc:sldMk cId="683835294" sldId="1202"/>
            <ac:graphicFrameMk id="2" creationId="{5CFF90CF-E382-400B-968B-9C6A9FECEAE1}"/>
          </ac:graphicFrameMkLst>
        </pc:graphicFrameChg>
      </pc:sldChg>
      <pc:sldChg chg="modSp add mod">
        <pc:chgData name="Arce, Eliezer - HCD" userId="86e2a09b-373b-4628-98eb-6eec5ccf8f5a" providerId="ADAL" clId="{0C23E8E8-153B-4C49-8847-8D04006A6E10}" dt="2021-08-06T19:57:05.856" v="2305" actId="255"/>
        <pc:sldMkLst>
          <pc:docMk/>
          <pc:sldMk cId="2081797473" sldId="1202"/>
        </pc:sldMkLst>
        <pc:spChg chg="mod">
          <ac:chgData name="Arce, Eliezer - HCD" userId="86e2a09b-373b-4628-98eb-6eec5ccf8f5a" providerId="ADAL" clId="{0C23E8E8-153B-4C49-8847-8D04006A6E10}" dt="2021-08-06T19:57:05.856" v="2305" actId="255"/>
          <ac:spMkLst>
            <pc:docMk/>
            <pc:sldMk cId="2081797473" sldId="1202"/>
            <ac:spMk id="3" creationId="{1B4A3929-26D1-4190-ACAB-8E0B1822A2D5}"/>
          </ac:spMkLst>
        </pc:spChg>
      </pc:sldChg>
      <pc:sldChg chg="addSp delSp modSp mod">
        <pc:chgData name="Arce, Eliezer - HCD" userId="86e2a09b-373b-4628-98eb-6eec5ccf8f5a" providerId="ADAL" clId="{0C23E8E8-153B-4C49-8847-8D04006A6E10}" dt="2021-08-06T20:02:13.545" v="2397" actId="20577"/>
        <pc:sldMkLst>
          <pc:docMk/>
          <pc:sldMk cId="349634398" sldId="1203"/>
        </pc:sldMkLst>
        <pc:spChg chg="add mod">
          <ac:chgData name="Arce, Eliezer - HCD" userId="86e2a09b-373b-4628-98eb-6eec5ccf8f5a" providerId="ADAL" clId="{0C23E8E8-153B-4C49-8847-8D04006A6E10}" dt="2021-08-06T20:02:13.545" v="2397" actId="20577"/>
          <ac:spMkLst>
            <pc:docMk/>
            <pc:sldMk cId="349634398" sldId="1203"/>
            <ac:spMk id="2" creationId="{E1EEBCCC-3B53-435E-B769-0614A1E33382}"/>
          </ac:spMkLst>
        </pc:spChg>
        <pc:spChg chg="add del mod">
          <ac:chgData name="Arce, Eliezer - HCD" userId="86e2a09b-373b-4628-98eb-6eec5ccf8f5a" providerId="ADAL" clId="{0C23E8E8-153B-4C49-8847-8D04006A6E10}" dt="2021-08-06T19:24:17.412" v="1520"/>
          <ac:spMkLst>
            <pc:docMk/>
            <pc:sldMk cId="349634398" sldId="1203"/>
            <ac:spMk id="5" creationId="{DD9966BF-4C5A-4A78-8C5C-6C042EA0A9FF}"/>
          </ac:spMkLst>
        </pc:spChg>
        <pc:spChg chg="mod">
          <ac:chgData name="Arce, Eliezer - HCD" userId="86e2a09b-373b-4628-98eb-6eec5ccf8f5a" providerId="ADAL" clId="{0C23E8E8-153B-4C49-8847-8D04006A6E10}" dt="2021-08-05T18:35:03.980" v="75" actId="1036"/>
          <ac:spMkLst>
            <pc:docMk/>
            <pc:sldMk cId="349634398" sldId="1203"/>
            <ac:spMk id="7" creationId="{F2921517-0CFA-9B44-AC5A-C443393917AC}"/>
          </ac:spMkLst>
        </pc:spChg>
        <pc:graphicFrameChg chg="add del mod modGraphic">
          <ac:chgData name="Arce, Eliezer - HCD" userId="86e2a09b-373b-4628-98eb-6eec5ccf8f5a" providerId="ADAL" clId="{0C23E8E8-153B-4C49-8847-8D04006A6E10}" dt="2021-08-06T19:21:48.005" v="1395" actId="478"/>
          <ac:graphicFrameMkLst>
            <pc:docMk/>
            <pc:sldMk cId="349634398" sldId="1203"/>
            <ac:graphicFrameMk id="3" creationId="{DBAB4D9D-768F-42DC-87BB-AC2E46D6B26C}"/>
          </ac:graphicFrameMkLst>
        </pc:graphicFrameChg>
      </pc:sldChg>
      <pc:sldChg chg="addSp delSp modSp mod">
        <pc:chgData name="Arce, Eliezer - HCD" userId="86e2a09b-373b-4628-98eb-6eec5ccf8f5a" providerId="ADAL" clId="{0C23E8E8-153B-4C49-8847-8D04006A6E10}" dt="2021-08-06T20:01:12.678" v="2384" actId="255"/>
        <pc:sldMkLst>
          <pc:docMk/>
          <pc:sldMk cId="4160927156" sldId="1204"/>
        </pc:sldMkLst>
        <pc:spChg chg="add del mod">
          <ac:chgData name="Arce, Eliezer - HCD" userId="86e2a09b-373b-4628-98eb-6eec5ccf8f5a" providerId="ADAL" clId="{0C23E8E8-153B-4C49-8847-8D04006A6E10}" dt="2021-08-06T19:25:01.840" v="1525"/>
          <ac:spMkLst>
            <pc:docMk/>
            <pc:sldMk cId="4160927156" sldId="1204"/>
            <ac:spMk id="2" creationId="{BD306304-D233-4736-9AAD-C4B0BF9CC3B5}"/>
          </ac:spMkLst>
        </pc:spChg>
        <pc:spChg chg="add mod">
          <ac:chgData name="Arce, Eliezer - HCD" userId="86e2a09b-373b-4628-98eb-6eec5ccf8f5a" providerId="ADAL" clId="{0C23E8E8-153B-4C49-8847-8D04006A6E10}" dt="2021-08-06T20:01:12.678" v="2384" actId="255"/>
          <ac:spMkLst>
            <pc:docMk/>
            <pc:sldMk cId="4160927156" sldId="1204"/>
            <ac:spMk id="3" creationId="{41F868C9-6B2F-4DAC-BD67-2FB86DE92202}"/>
          </ac:spMkLst>
        </pc:spChg>
        <pc:spChg chg="mod">
          <ac:chgData name="Arce, Eliezer - HCD" userId="86e2a09b-373b-4628-98eb-6eec5ccf8f5a" providerId="ADAL" clId="{0C23E8E8-153B-4C49-8847-8D04006A6E10}" dt="2021-08-05T18:35:12.421" v="86" actId="1035"/>
          <ac:spMkLst>
            <pc:docMk/>
            <pc:sldMk cId="4160927156" sldId="1204"/>
            <ac:spMk id="7" creationId="{F2921517-0CFA-9B44-AC5A-C443393917AC}"/>
          </ac:spMkLst>
        </pc:spChg>
      </pc:sldChg>
      <pc:sldChg chg="modSp del mod">
        <pc:chgData name="Arce, Eliezer - HCD" userId="86e2a09b-373b-4628-98eb-6eec5ccf8f5a" providerId="ADAL" clId="{0C23E8E8-153B-4C49-8847-8D04006A6E10}" dt="2021-08-06T19:32:23.005" v="1657" actId="2696"/>
        <pc:sldMkLst>
          <pc:docMk/>
          <pc:sldMk cId="3812095223" sldId="1205"/>
        </pc:sldMkLst>
        <pc:spChg chg="mod">
          <ac:chgData name="Arce, Eliezer - HCD" userId="86e2a09b-373b-4628-98eb-6eec5ccf8f5a" providerId="ADAL" clId="{0C23E8E8-153B-4C49-8847-8D04006A6E10}" dt="2021-08-05T18:35:26.748" v="106" actId="1035"/>
          <ac:spMkLst>
            <pc:docMk/>
            <pc:sldMk cId="3812095223" sldId="1205"/>
            <ac:spMk id="7" creationId="{F2921517-0CFA-9B44-AC5A-C443393917AC}"/>
          </ac:spMkLst>
        </pc:spChg>
      </pc:sldChg>
      <pc:sldChg chg="modSp del mod">
        <pc:chgData name="Arce, Eliezer - HCD" userId="86e2a09b-373b-4628-98eb-6eec5ccf8f5a" providerId="ADAL" clId="{0C23E8E8-153B-4C49-8847-8D04006A6E10}" dt="2021-08-06T19:32:28.967" v="1658" actId="2696"/>
        <pc:sldMkLst>
          <pc:docMk/>
          <pc:sldMk cId="3799581919" sldId="1206"/>
        </pc:sldMkLst>
        <pc:spChg chg="mod">
          <ac:chgData name="Arce, Eliezer - HCD" userId="86e2a09b-373b-4628-98eb-6eec5ccf8f5a" providerId="ADAL" clId="{0C23E8E8-153B-4C49-8847-8D04006A6E10}" dt="2021-08-05T18:35:32.779" v="116" actId="1035"/>
          <ac:spMkLst>
            <pc:docMk/>
            <pc:sldMk cId="3799581919" sldId="1206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19:54:09.827" v="2214" actId="255"/>
        <pc:sldMkLst>
          <pc:docMk/>
          <pc:sldMk cId="2258000698" sldId="1207"/>
        </pc:sldMkLst>
        <pc:spChg chg="add mod">
          <ac:chgData name="Arce, Eliezer - HCD" userId="86e2a09b-373b-4628-98eb-6eec5ccf8f5a" providerId="ADAL" clId="{0C23E8E8-153B-4C49-8847-8D04006A6E10}" dt="2021-08-06T19:54:09.827" v="2214" actId="255"/>
          <ac:spMkLst>
            <pc:docMk/>
            <pc:sldMk cId="2258000698" sldId="1207"/>
            <ac:spMk id="2" creationId="{E475BC9E-AE91-4EC8-BCBF-DEBBFE72F080}"/>
          </ac:spMkLst>
        </pc:spChg>
        <pc:spChg chg="mod">
          <ac:chgData name="Arce, Eliezer - HCD" userId="86e2a09b-373b-4628-98eb-6eec5ccf8f5a" providerId="ADAL" clId="{0C23E8E8-153B-4C49-8847-8D04006A6E10}" dt="2021-08-05T18:36:00.418" v="138" actId="1035"/>
          <ac:spMkLst>
            <pc:docMk/>
            <pc:sldMk cId="2258000698" sldId="1207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19:54:00.366" v="2212" actId="255"/>
        <pc:sldMkLst>
          <pc:docMk/>
          <pc:sldMk cId="1213496485" sldId="1208"/>
        </pc:sldMkLst>
        <pc:spChg chg="add mod">
          <ac:chgData name="Arce, Eliezer - HCD" userId="86e2a09b-373b-4628-98eb-6eec5ccf8f5a" providerId="ADAL" clId="{0C23E8E8-153B-4C49-8847-8D04006A6E10}" dt="2021-08-06T19:54:00.366" v="2212" actId="255"/>
          <ac:spMkLst>
            <pc:docMk/>
            <pc:sldMk cId="1213496485" sldId="1208"/>
            <ac:spMk id="2" creationId="{88172F9F-7A60-4346-A011-43C148935185}"/>
          </ac:spMkLst>
        </pc:spChg>
        <pc:spChg chg="mod">
          <ac:chgData name="Arce, Eliezer - HCD" userId="86e2a09b-373b-4628-98eb-6eec5ccf8f5a" providerId="ADAL" clId="{0C23E8E8-153B-4C49-8847-8D04006A6E10}" dt="2021-08-06T19:40:36.123" v="1823" actId="1035"/>
          <ac:spMkLst>
            <pc:docMk/>
            <pc:sldMk cId="1213496485" sldId="1208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20:09:23.777" v="2639" actId="1038"/>
        <pc:sldMkLst>
          <pc:docMk/>
          <pc:sldMk cId="2348540917" sldId="1209"/>
        </pc:sldMkLst>
        <pc:spChg chg="add mod">
          <ac:chgData name="Arce, Eliezer - HCD" userId="86e2a09b-373b-4628-98eb-6eec5ccf8f5a" providerId="ADAL" clId="{0C23E8E8-153B-4C49-8847-8D04006A6E10}" dt="2021-08-06T20:09:23.777" v="2639" actId="1038"/>
          <ac:spMkLst>
            <pc:docMk/>
            <pc:sldMk cId="2348540917" sldId="1209"/>
            <ac:spMk id="2" creationId="{5A24F1F2-2559-4253-812E-913C608356FD}"/>
          </ac:spMkLst>
        </pc:spChg>
        <pc:spChg chg="mod">
          <ac:chgData name="Arce, Eliezer - HCD" userId="86e2a09b-373b-4628-98eb-6eec5ccf8f5a" providerId="ADAL" clId="{0C23E8E8-153B-4C49-8847-8D04006A6E10}" dt="2021-08-06T18:59:41.952" v="1056" actId="20577"/>
          <ac:spMkLst>
            <pc:docMk/>
            <pc:sldMk cId="2348540917" sldId="1209"/>
            <ac:spMk id="7" creationId="{F2921517-0CFA-9B44-AC5A-C443393917AC}"/>
          </ac:spMkLst>
        </pc:spChg>
      </pc:sldChg>
      <pc:sldChg chg="addSp modSp mod">
        <pc:chgData name="Arce, Eliezer - HCD" userId="86e2a09b-373b-4628-98eb-6eec5ccf8f5a" providerId="ADAL" clId="{0C23E8E8-153B-4C49-8847-8D04006A6E10}" dt="2021-08-06T20:08:04.293" v="2618" actId="6549"/>
        <pc:sldMkLst>
          <pc:docMk/>
          <pc:sldMk cId="1883246488" sldId="1211"/>
        </pc:sldMkLst>
        <pc:spChg chg="add mod">
          <ac:chgData name="Arce, Eliezer - HCD" userId="86e2a09b-373b-4628-98eb-6eec5ccf8f5a" providerId="ADAL" clId="{0C23E8E8-153B-4C49-8847-8D04006A6E10}" dt="2021-08-06T20:08:04.293" v="2618" actId="6549"/>
          <ac:spMkLst>
            <pc:docMk/>
            <pc:sldMk cId="1883246488" sldId="1211"/>
            <ac:spMk id="2" creationId="{4ACE4A24-E298-4E11-9DBB-16E72728C5A1}"/>
          </ac:spMkLst>
        </pc:spChg>
        <pc:spChg chg="mod">
          <ac:chgData name="Arce, Eliezer - HCD" userId="86e2a09b-373b-4628-98eb-6eec5ccf8f5a" providerId="ADAL" clId="{0C23E8E8-153B-4C49-8847-8D04006A6E10}" dt="2021-08-06T18:59:38.246" v="1055" actId="20577"/>
          <ac:spMkLst>
            <pc:docMk/>
            <pc:sldMk cId="1883246488" sldId="1211"/>
            <ac:spMk id="7" creationId="{F2921517-0CFA-9B44-AC5A-C443393917AC}"/>
          </ac:spMkLst>
        </pc:spChg>
      </pc:sldChg>
      <pc:sldChg chg="modSp add mod">
        <pc:chgData name="Arce, Eliezer - HCD" userId="86e2a09b-373b-4628-98eb-6eec5ccf8f5a" providerId="ADAL" clId="{0C23E8E8-153B-4C49-8847-8D04006A6E10}" dt="2021-08-06T19:56:57.949" v="2304" actId="1036"/>
        <pc:sldMkLst>
          <pc:docMk/>
          <pc:sldMk cId="1166411303" sldId="1212"/>
        </pc:sldMkLst>
        <pc:spChg chg="mod">
          <ac:chgData name="Arce, Eliezer - HCD" userId="86e2a09b-373b-4628-98eb-6eec5ccf8f5a" providerId="ADAL" clId="{0C23E8E8-153B-4C49-8847-8D04006A6E10}" dt="2021-08-06T19:56:57.949" v="2304" actId="1036"/>
          <ac:spMkLst>
            <pc:docMk/>
            <pc:sldMk cId="1166411303" sldId="1212"/>
            <ac:spMk id="3" creationId="{4037BA5B-4AE0-4B63-9220-46BBA384820B}"/>
          </ac:spMkLst>
        </pc:spChg>
        <pc:spChg chg="mod">
          <ac:chgData name="Arce, Eliezer - HCD" userId="86e2a09b-373b-4628-98eb-6eec5ccf8f5a" providerId="ADAL" clId="{0C23E8E8-153B-4C49-8847-8D04006A6E10}" dt="2021-08-06T19:29:00.580" v="1591" actId="1035"/>
          <ac:spMkLst>
            <pc:docMk/>
            <pc:sldMk cId="1166411303" sldId="1212"/>
            <ac:spMk id="7" creationId="{F2921517-0CFA-9B44-AC5A-C443393917AC}"/>
          </ac:spMkLst>
        </pc:spChg>
      </pc:sldChg>
      <pc:sldChg chg="addSp delSp modSp add del mod">
        <pc:chgData name="Arce, Eliezer - HCD" userId="86e2a09b-373b-4628-98eb-6eec5ccf8f5a" providerId="ADAL" clId="{0C23E8E8-153B-4C49-8847-8D04006A6E10}" dt="2021-08-06T19:14:02.039" v="1281" actId="2696"/>
        <pc:sldMkLst>
          <pc:docMk/>
          <pc:sldMk cId="3030697497" sldId="1212"/>
        </pc:sldMkLst>
        <pc:spChg chg="add mod">
          <ac:chgData name="Arce, Eliezer - HCD" userId="86e2a09b-373b-4628-98eb-6eec5ccf8f5a" providerId="ADAL" clId="{0C23E8E8-153B-4C49-8847-8D04006A6E10}" dt="2021-08-06T19:12:40.629" v="1266" actId="207"/>
          <ac:spMkLst>
            <pc:docMk/>
            <pc:sldMk cId="3030697497" sldId="1212"/>
            <ac:spMk id="3" creationId="{4037BA5B-4AE0-4B63-9220-46BBA384820B}"/>
          </ac:spMkLst>
        </pc:spChg>
        <pc:spChg chg="mod">
          <ac:chgData name="Arce, Eliezer - HCD" userId="86e2a09b-373b-4628-98eb-6eec5ccf8f5a" providerId="ADAL" clId="{0C23E8E8-153B-4C49-8847-8D04006A6E10}" dt="2021-08-06T19:12:55.139" v="1279" actId="20577"/>
          <ac:spMkLst>
            <pc:docMk/>
            <pc:sldMk cId="3030697497" sldId="1212"/>
            <ac:spMk id="7" creationId="{F2921517-0CFA-9B44-AC5A-C443393917AC}"/>
          </ac:spMkLst>
        </pc:spChg>
        <pc:graphicFrameChg chg="del modGraphic">
          <ac:chgData name="Arce, Eliezer - HCD" userId="86e2a09b-373b-4628-98eb-6eec5ccf8f5a" providerId="ADAL" clId="{0C23E8E8-153B-4C49-8847-8D04006A6E10}" dt="2021-08-05T21:28:44.471" v="513" actId="478"/>
          <ac:graphicFrameMkLst>
            <pc:docMk/>
            <pc:sldMk cId="3030697497" sldId="1212"/>
            <ac:graphicFrameMk id="2" creationId="{5CFF90CF-E382-400B-968B-9C6A9FECEAE1}"/>
          </ac:graphicFrameMkLst>
        </pc:graphicFrameChg>
      </pc:sldChg>
      <pc:sldChg chg="delSp modSp add del mod">
        <pc:chgData name="Arce, Eliezer - HCD" userId="86e2a09b-373b-4628-98eb-6eec5ccf8f5a" providerId="ADAL" clId="{0C23E8E8-153B-4C49-8847-8D04006A6E10}" dt="2021-08-06T20:03:17.605" v="2404" actId="2696"/>
        <pc:sldMkLst>
          <pc:docMk/>
          <pc:sldMk cId="4119810602" sldId="1213"/>
        </pc:sldMkLst>
        <pc:spChg chg="del">
          <ac:chgData name="Arce, Eliezer - HCD" userId="86e2a09b-373b-4628-98eb-6eec5ccf8f5a" providerId="ADAL" clId="{0C23E8E8-153B-4C49-8847-8D04006A6E10}" dt="2021-08-06T19:15:04.581" v="1286" actId="478"/>
          <ac:spMkLst>
            <pc:docMk/>
            <pc:sldMk cId="4119810602" sldId="1213"/>
            <ac:spMk id="2" creationId="{7CB96427-61E2-4BC6-A40E-166158C87F4A}"/>
          </ac:spMkLst>
        </pc:spChg>
        <pc:spChg chg="mod">
          <ac:chgData name="Arce, Eliezer - HCD" userId="86e2a09b-373b-4628-98eb-6eec5ccf8f5a" providerId="ADAL" clId="{0C23E8E8-153B-4C49-8847-8D04006A6E10}" dt="2021-08-06T19:15:36.714" v="1318" actId="20577"/>
          <ac:spMkLst>
            <pc:docMk/>
            <pc:sldMk cId="4119810602" sldId="1213"/>
            <ac:spMk id="7" creationId="{F2921517-0CFA-9B44-AC5A-C443393917AC}"/>
          </ac:spMkLst>
        </pc:spChg>
      </pc:sldChg>
      <pc:sldChg chg="delSp modSp add del mod">
        <pc:chgData name="Arce, Eliezer - HCD" userId="86e2a09b-373b-4628-98eb-6eec5ccf8f5a" providerId="ADAL" clId="{0C23E8E8-153B-4C49-8847-8D04006A6E10}" dt="2021-08-06T19:23:43.036" v="1510" actId="2696"/>
        <pc:sldMkLst>
          <pc:docMk/>
          <pc:sldMk cId="1827463117" sldId="1214"/>
        </pc:sldMkLst>
        <pc:spChg chg="del mod">
          <ac:chgData name="Arce, Eliezer - HCD" userId="86e2a09b-373b-4628-98eb-6eec5ccf8f5a" providerId="ADAL" clId="{0C23E8E8-153B-4C49-8847-8D04006A6E10}" dt="2021-08-06T19:22:59.121" v="1440" actId="21"/>
          <ac:spMkLst>
            <pc:docMk/>
            <pc:sldMk cId="1827463117" sldId="1214"/>
            <ac:spMk id="2" creationId="{BD306304-D233-4736-9AAD-C4B0BF9CC3B5}"/>
          </ac:spMkLst>
        </pc:spChg>
      </pc:sldChg>
      <pc:sldChg chg="addSp delSp modSp add mod ord">
        <pc:chgData name="Arce, Eliezer - HCD" userId="86e2a09b-373b-4628-98eb-6eec5ccf8f5a" providerId="ADAL" clId="{0C23E8E8-153B-4C49-8847-8D04006A6E10}" dt="2021-08-06T20:00:45.936" v="2380" actId="255"/>
        <pc:sldMkLst>
          <pc:docMk/>
          <pc:sldMk cId="72813361" sldId="1215"/>
        </pc:sldMkLst>
        <pc:spChg chg="del">
          <ac:chgData name="Arce, Eliezer - HCD" userId="86e2a09b-373b-4628-98eb-6eec5ccf8f5a" providerId="ADAL" clId="{0C23E8E8-153B-4C49-8847-8D04006A6E10}" dt="2021-08-06T19:21:59.779" v="1396" actId="478"/>
          <ac:spMkLst>
            <pc:docMk/>
            <pc:sldMk cId="72813361" sldId="1215"/>
            <ac:spMk id="2" creationId="{E1EEBCCC-3B53-435E-B769-0614A1E33382}"/>
          </ac:spMkLst>
        </pc:spChg>
        <pc:spChg chg="add mod">
          <ac:chgData name="Arce, Eliezer - HCD" userId="86e2a09b-373b-4628-98eb-6eec5ccf8f5a" providerId="ADAL" clId="{0C23E8E8-153B-4C49-8847-8D04006A6E10}" dt="2021-08-06T20:00:45.936" v="2380" actId="255"/>
          <ac:spMkLst>
            <pc:docMk/>
            <pc:sldMk cId="72813361" sldId="1215"/>
            <ac:spMk id="5" creationId="{175081E8-49EB-4308-9766-01CDC8EC6427}"/>
          </ac:spMkLst>
        </pc:spChg>
        <pc:graphicFrameChg chg="mod modGraphic">
          <ac:chgData name="Arce, Eliezer - HCD" userId="86e2a09b-373b-4628-98eb-6eec5ccf8f5a" providerId="ADAL" clId="{0C23E8E8-153B-4C49-8847-8D04006A6E10}" dt="2021-08-06T19:23:22.894" v="1501" actId="14100"/>
          <ac:graphicFrameMkLst>
            <pc:docMk/>
            <pc:sldMk cId="72813361" sldId="1215"/>
            <ac:graphicFrameMk id="3" creationId="{DBAB4D9D-768F-42DC-87BB-AC2E46D6B26C}"/>
          </ac:graphicFrameMkLst>
        </pc:graphicFrameChg>
      </pc:sldChg>
      <pc:sldChg chg="addSp modSp add mod">
        <pc:chgData name="Arce, Eliezer - HCD" userId="86e2a09b-373b-4628-98eb-6eec5ccf8f5a" providerId="ADAL" clId="{0C23E8E8-153B-4C49-8847-8D04006A6E10}" dt="2021-08-06T20:10:13.794" v="2664" actId="1035"/>
        <pc:sldMkLst>
          <pc:docMk/>
          <pc:sldMk cId="590829240" sldId="1216"/>
        </pc:sldMkLst>
        <pc:spChg chg="add mod">
          <ac:chgData name="Arce, Eliezer - HCD" userId="86e2a09b-373b-4628-98eb-6eec5ccf8f5a" providerId="ADAL" clId="{0C23E8E8-153B-4C49-8847-8D04006A6E10}" dt="2021-08-06T20:10:09.895" v="2661" actId="1038"/>
          <ac:spMkLst>
            <pc:docMk/>
            <pc:sldMk cId="590829240" sldId="1216"/>
            <ac:spMk id="2" creationId="{554B3EDF-7C6B-4D67-A91C-4CF7C5604647}"/>
          </ac:spMkLst>
        </pc:spChg>
        <pc:spChg chg="mod">
          <ac:chgData name="Arce, Eliezer - HCD" userId="86e2a09b-373b-4628-98eb-6eec5ccf8f5a" providerId="ADAL" clId="{0C23E8E8-153B-4C49-8847-8D04006A6E10}" dt="2021-08-06T20:10:13.794" v="2664" actId="1035"/>
          <ac:spMkLst>
            <pc:docMk/>
            <pc:sldMk cId="590829240" sldId="1216"/>
            <ac:spMk id="7" creationId="{F2921517-0CFA-9B44-AC5A-C443393917AC}"/>
          </ac:spMkLst>
        </pc:spChg>
      </pc:sldChg>
      <pc:sldChg chg="addSp delSp modSp add mod">
        <pc:chgData name="Arce, Eliezer - HCD" userId="86e2a09b-373b-4628-98eb-6eec5ccf8f5a" providerId="ADAL" clId="{0C23E8E8-153B-4C49-8847-8D04006A6E10}" dt="2021-08-06T20:11:32.229" v="2684" actId="20577"/>
        <pc:sldMkLst>
          <pc:docMk/>
          <pc:sldMk cId="900871606" sldId="1217"/>
        </pc:sldMkLst>
        <pc:spChg chg="del">
          <ac:chgData name="Arce, Eliezer - HCD" userId="86e2a09b-373b-4628-98eb-6eec5ccf8f5a" providerId="ADAL" clId="{0C23E8E8-153B-4C49-8847-8D04006A6E10}" dt="2021-08-06T19:42:09.878" v="1866" actId="478"/>
          <ac:spMkLst>
            <pc:docMk/>
            <pc:sldMk cId="900871606" sldId="1217"/>
            <ac:spMk id="2" creationId="{554B3EDF-7C6B-4D67-A91C-4CF7C5604647}"/>
          </ac:spMkLst>
        </pc:spChg>
        <pc:spChg chg="add mod">
          <ac:chgData name="Arce, Eliezer - HCD" userId="86e2a09b-373b-4628-98eb-6eec5ccf8f5a" providerId="ADAL" clId="{0C23E8E8-153B-4C49-8847-8D04006A6E10}" dt="2021-08-06T20:11:32.229" v="2684" actId="20577"/>
          <ac:spMkLst>
            <pc:docMk/>
            <pc:sldMk cId="900871606" sldId="1217"/>
            <ac:spMk id="3" creationId="{61D3AE3F-D562-4EB6-B770-236970D2ABE2}"/>
          </ac:spMkLst>
        </pc:spChg>
      </pc:sldChg>
      <pc:sldChg chg="addSp delSp modSp add mod">
        <pc:chgData name="Arce, Eliezer - HCD" userId="86e2a09b-373b-4628-98eb-6eec5ccf8f5a" providerId="ADAL" clId="{0C23E8E8-153B-4C49-8847-8D04006A6E10}" dt="2021-08-06T19:53:39.984" v="2209" actId="255"/>
        <pc:sldMkLst>
          <pc:docMk/>
          <pc:sldMk cId="2998166384" sldId="1218"/>
        </pc:sldMkLst>
        <pc:spChg chg="del">
          <ac:chgData name="Arce, Eliezer - HCD" userId="86e2a09b-373b-4628-98eb-6eec5ccf8f5a" providerId="ADAL" clId="{0C23E8E8-153B-4C49-8847-8D04006A6E10}" dt="2021-08-06T19:45:04.216" v="1974" actId="478"/>
          <ac:spMkLst>
            <pc:docMk/>
            <pc:sldMk cId="2998166384" sldId="1218"/>
            <ac:spMk id="3" creationId="{61D3AE3F-D562-4EB6-B770-236970D2ABE2}"/>
          </ac:spMkLst>
        </pc:spChg>
        <pc:spChg chg="add mod">
          <ac:chgData name="Arce, Eliezer - HCD" userId="86e2a09b-373b-4628-98eb-6eec5ccf8f5a" providerId="ADAL" clId="{0C23E8E8-153B-4C49-8847-8D04006A6E10}" dt="2021-08-06T19:53:39.984" v="2209" actId="255"/>
          <ac:spMkLst>
            <pc:docMk/>
            <pc:sldMk cId="2998166384" sldId="1218"/>
            <ac:spMk id="4" creationId="{2C61595B-14EC-4B5C-918B-F4B78B1B9354}"/>
          </ac:spMkLst>
        </pc:spChg>
        <pc:spChg chg="mod">
          <ac:chgData name="Arce, Eliezer - HCD" userId="86e2a09b-373b-4628-98eb-6eec5ccf8f5a" providerId="ADAL" clId="{0C23E8E8-153B-4C49-8847-8D04006A6E10}" dt="2021-08-06T19:51:40.707" v="2140" actId="1035"/>
          <ac:spMkLst>
            <pc:docMk/>
            <pc:sldMk cId="2998166384" sldId="1218"/>
            <ac:spMk id="7" creationId="{F2921517-0CFA-9B44-AC5A-C443393917AC}"/>
          </ac:spMkLst>
        </pc:spChg>
        <pc:graphicFrameChg chg="add mod modGraphic">
          <ac:chgData name="Arce, Eliezer - HCD" userId="86e2a09b-373b-4628-98eb-6eec5ccf8f5a" providerId="ADAL" clId="{0C23E8E8-153B-4C49-8847-8D04006A6E10}" dt="2021-08-06T19:51:53.705" v="2154" actId="14100"/>
          <ac:graphicFrameMkLst>
            <pc:docMk/>
            <pc:sldMk cId="2998166384" sldId="1218"/>
            <ac:graphicFrameMk id="2" creationId="{F8BC9E73-CCA2-49FE-A030-32E07D216414}"/>
          </ac:graphicFrameMkLst>
        </pc:graphicFrameChg>
      </pc:sldChg>
      <pc:sldChg chg="modSp add mod">
        <pc:chgData name="Arce, Eliezer - HCD" userId="86e2a09b-373b-4628-98eb-6eec5ccf8f5a" providerId="ADAL" clId="{0C23E8E8-153B-4C49-8847-8D04006A6E10}" dt="2021-08-06T20:04:50.375" v="2424" actId="21"/>
        <pc:sldMkLst>
          <pc:docMk/>
          <pc:sldMk cId="743957166" sldId="1219"/>
        </pc:sldMkLst>
        <pc:spChg chg="mod">
          <ac:chgData name="Arce, Eliezer - HCD" userId="86e2a09b-373b-4628-98eb-6eec5ccf8f5a" providerId="ADAL" clId="{0C23E8E8-153B-4C49-8847-8D04006A6E10}" dt="2021-08-06T20:04:50.375" v="2424" actId="21"/>
          <ac:spMkLst>
            <pc:docMk/>
            <pc:sldMk cId="743957166" sldId="1219"/>
            <ac:spMk id="2" creationId="{7CB96427-61E2-4BC6-A40E-166158C87F4A}"/>
          </ac:spMkLst>
        </pc:spChg>
      </pc:sldChg>
      <pc:sldChg chg="modSp add mod">
        <pc:chgData name="Arce, Eliezer - HCD" userId="86e2a09b-373b-4628-98eb-6eec5ccf8f5a" providerId="ADAL" clId="{0C23E8E8-153B-4C49-8847-8D04006A6E10}" dt="2021-08-06T20:11:41.562" v="2691" actId="1036"/>
        <pc:sldMkLst>
          <pc:docMk/>
          <pc:sldMk cId="1860871250" sldId="1220"/>
        </pc:sldMkLst>
        <pc:spChg chg="mod">
          <ac:chgData name="Arce, Eliezer - HCD" userId="86e2a09b-373b-4628-98eb-6eec5ccf8f5a" providerId="ADAL" clId="{0C23E8E8-153B-4C49-8847-8D04006A6E10}" dt="2021-08-06T20:11:41.562" v="2691" actId="1036"/>
          <ac:spMkLst>
            <pc:docMk/>
            <pc:sldMk cId="1860871250" sldId="1220"/>
            <ac:spMk id="3" creationId="{61D3AE3F-D562-4EB6-B770-236970D2ABE2}"/>
          </ac:spMkLst>
        </pc:spChg>
      </pc:sldChg>
      <pc:sldChg chg="modSp add mod">
        <pc:chgData name="Arce, Eliezer - HCD" userId="86e2a09b-373b-4628-98eb-6eec5ccf8f5a" providerId="ADAL" clId="{0C23E8E8-153B-4C49-8847-8D04006A6E10}" dt="2021-08-06T20:15:17.572" v="2767" actId="1036"/>
        <pc:sldMkLst>
          <pc:docMk/>
          <pc:sldMk cId="2876574210" sldId="1221"/>
        </pc:sldMkLst>
        <pc:spChg chg="mod">
          <ac:chgData name="Arce, Eliezer - HCD" userId="86e2a09b-373b-4628-98eb-6eec5ccf8f5a" providerId="ADAL" clId="{0C23E8E8-153B-4C49-8847-8D04006A6E10}" dt="2021-08-06T20:15:17.572" v="2767" actId="1036"/>
          <ac:spMkLst>
            <pc:docMk/>
            <pc:sldMk cId="2876574210" sldId="1221"/>
            <ac:spMk id="2" creationId="{BF558CAD-9711-4DF7-B7F3-69A69C6A93A3}"/>
          </ac:spMkLst>
        </pc:spChg>
      </pc:sldChg>
      <pc:sldChg chg="modSp add mod">
        <pc:chgData name="Arce, Eliezer - HCD" userId="86e2a09b-373b-4628-98eb-6eec5ccf8f5a" providerId="ADAL" clId="{0C23E8E8-153B-4C49-8847-8D04006A6E10}" dt="2021-08-06T20:18:29.026" v="2830" actId="20577"/>
        <pc:sldMkLst>
          <pc:docMk/>
          <pc:sldMk cId="1378924753" sldId="1222"/>
        </pc:sldMkLst>
        <pc:spChg chg="mod">
          <ac:chgData name="Arce, Eliezer - HCD" userId="86e2a09b-373b-4628-98eb-6eec5ccf8f5a" providerId="ADAL" clId="{0C23E8E8-153B-4C49-8847-8D04006A6E10}" dt="2021-08-06T20:18:29.026" v="2830" actId="20577"/>
          <ac:spMkLst>
            <pc:docMk/>
            <pc:sldMk cId="1378924753" sldId="1222"/>
            <ac:spMk id="2" creationId="{5D14F717-B6F9-43D6-9574-B257BAEB75AE}"/>
          </ac:spMkLst>
        </pc:spChg>
      </pc:sldChg>
      <pc:sldChg chg="delSp modSp add del mod">
        <pc:chgData name="Arce, Eliezer - HCD" userId="86e2a09b-373b-4628-98eb-6eec5ccf8f5a" providerId="ADAL" clId="{0C23E8E8-153B-4C49-8847-8D04006A6E10}" dt="2021-08-06T20:32:43.968" v="3159" actId="2696"/>
        <pc:sldMkLst>
          <pc:docMk/>
          <pc:sldMk cId="2919404572" sldId="1223"/>
        </pc:sldMkLst>
        <pc:spChg chg="del mod">
          <ac:chgData name="Arce, Eliezer - HCD" userId="86e2a09b-373b-4628-98eb-6eec5ccf8f5a" providerId="ADAL" clId="{0C23E8E8-153B-4C49-8847-8D04006A6E10}" dt="2021-08-06T20:32:19.545" v="3153"/>
          <ac:spMkLst>
            <pc:docMk/>
            <pc:sldMk cId="2919404572" sldId="1223"/>
            <ac:spMk id="2" creationId="{3D036943-49DD-46B4-A4B7-27EEEEC041E6}"/>
          </ac:spMkLst>
        </pc:spChg>
      </pc:sldChg>
      <pc:sldChg chg="modSp mod">
        <pc:chgData name="Arce, Eliezer - HCD" userId="86e2a09b-373b-4628-98eb-6eec5ccf8f5a" providerId="ADAL" clId="{0C23E8E8-153B-4C49-8847-8D04006A6E10}" dt="2021-08-13T19:11:33.582" v="3392" actId="20577"/>
        <pc:sldMkLst>
          <pc:docMk/>
          <pc:sldMk cId="1984139603" sldId="1235"/>
        </pc:sldMkLst>
        <pc:spChg chg="mod">
          <ac:chgData name="Arce, Eliezer - HCD" userId="86e2a09b-373b-4628-98eb-6eec5ccf8f5a" providerId="ADAL" clId="{0C23E8E8-153B-4C49-8847-8D04006A6E10}" dt="2021-08-13T19:11:33.582" v="3392" actId="20577"/>
          <ac:spMkLst>
            <pc:docMk/>
            <pc:sldMk cId="1984139603" sldId="1235"/>
            <ac:spMk id="4" creationId="{BE1C23EF-1331-44DF-A620-AABE8282C521}"/>
          </ac:spMkLst>
        </pc:spChg>
      </pc:sldChg>
    </pc:docChg>
  </pc:docChgLst>
  <pc:docChgLst>
    <pc:chgData name="Arce, Eliezer - HCD" userId="S::eliezer.arce@houstontx.gov::86e2a09b-373b-4628-98eb-6eec5ccf8f5a" providerId="AD" clId="Web-{6F3142C1-10F2-4798-9910-1C55AB4E77B7}"/>
    <pc:docChg chg="addSld delSld modSld sldOrd">
      <pc:chgData name="Arce, Eliezer - HCD" userId="S::eliezer.arce@houstontx.gov::86e2a09b-373b-4628-98eb-6eec5ccf8f5a" providerId="AD" clId="Web-{6F3142C1-10F2-4798-9910-1C55AB4E77B7}" dt="2021-08-04T18:43:43.376" v="155" actId="20577"/>
      <pc:docMkLst>
        <pc:docMk/>
      </pc:docMkLst>
      <pc:sldChg chg="modSp">
        <pc:chgData name="Arce, Eliezer - HCD" userId="S::eliezer.arce@houstontx.gov::86e2a09b-373b-4628-98eb-6eec5ccf8f5a" providerId="AD" clId="Web-{6F3142C1-10F2-4798-9910-1C55AB4E77B7}" dt="2021-08-04T18:34:47.339" v="24" actId="20577"/>
        <pc:sldMkLst>
          <pc:docMk/>
          <pc:sldMk cId="1670905130" sldId="698"/>
        </pc:sldMkLst>
        <pc:spChg chg="mod">
          <ac:chgData name="Arce, Eliezer - HCD" userId="S::eliezer.arce@houstontx.gov::86e2a09b-373b-4628-98eb-6eec5ccf8f5a" providerId="AD" clId="Web-{6F3142C1-10F2-4798-9910-1C55AB4E77B7}" dt="2021-08-04T18:34:17.713" v="10" actId="20577"/>
          <ac:spMkLst>
            <pc:docMk/>
            <pc:sldMk cId="1670905130" sldId="698"/>
            <ac:spMk id="3" creationId="{148315EF-4F11-C645-A6FD-E3E56D7DD527}"/>
          </ac:spMkLst>
        </pc:spChg>
        <pc:spChg chg="mod">
          <ac:chgData name="Arce, Eliezer - HCD" userId="S::eliezer.arce@houstontx.gov::86e2a09b-373b-4628-98eb-6eec5ccf8f5a" providerId="AD" clId="Web-{6F3142C1-10F2-4798-9910-1C55AB4E77B7}" dt="2021-08-04T18:34:47.339" v="24" actId="20577"/>
          <ac:spMkLst>
            <pc:docMk/>
            <pc:sldMk cId="1670905130" sldId="698"/>
            <ac:spMk id="5" creationId="{EE4801AC-DF1A-AD45-B569-9E1BEDE682CA}"/>
          </ac:spMkLst>
        </pc:spChg>
      </pc:sldChg>
      <pc:sldChg chg="del">
        <pc:chgData name="Arce, Eliezer - HCD" userId="S::eliezer.arce@houstontx.gov::86e2a09b-373b-4628-98eb-6eec5ccf8f5a" providerId="AD" clId="Web-{6F3142C1-10F2-4798-9910-1C55AB4E77B7}" dt="2021-08-04T18:33:05.728" v="1"/>
        <pc:sldMkLst>
          <pc:docMk/>
          <pc:sldMk cId="1759806226" sldId="1173"/>
        </pc:sldMkLst>
      </pc:sldChg>
      <pc:sldChg chg="add replId">
        <pc:chgData name="Arce, Eliezer - HCD" userId="S::eliezer.arce@houstontx.gov::86e2a09b-373b-4628-98eb-6eec5ccf8f5a" providerId="AD" clId="Web-{6F3142C1-10F2-4798-9910-1C55AB4E77B7}" dt="2021-08-04T18:32:57.415" v="0"/>
        <pc:sldMkLst>
          <pc:docMk/>
          <pc:sldMk cId="4154993479" sldId="1174"/>
        </pc:sldMkLst>
      </pc:sldChg>
      <pc:sldChg chg="delSp modSp add del ord replId">
        <pc:chgData name="Arce, Eliezer - HCD" userId="S::eliezer.arce@houstontx.gov::86e2a09b-373b-4628-98eb-6eec5ccf8f5a" providerId="AD" clId="Web-{6F3142C1-10F2-4798-9910-1C55AB4E77B7}" dt="2021-08-04T18:38:28.888" v="44"/>
        <pc:sldMkLst>
          <pc:docMk/>
          <pc:sldMk cId="4192052796" sldId="1175"/>
        </pc:sldMkLst>
        <pc:spChg chg="del">
          <ac:chgData name="Arce, Eliezer - HCD" userId="S::eliezer.arce@houstontx.gov::86e2a09b-373b-4628-98eb-6eec5ccf8f5a" providerId="AD" clId="Web-{6F3142C1-10F2-4798-9910-1C55AB4E77B7}" dt="2021-08-04T18:33:17.150" v="3"/>
          <ac:spMkLst>
            <pc:docMk/>
            <pc:sldMk cId="4192052796" sldId="1175"/>
            <ac:spMk id="2" creationId="{49914CAE-6C35-40AA-9F97-196C6BF257FE}"/>
          </ac:spMkLst>
        </pc:spChg>
        <pc:spChg chg="mod">
          <ac:chgData name="Arce, Eliezer - HCD" userId="S::eliezer.arce@houstontx.gov::86e2a09b-373b-4628-98eb-6eec5ccf8f5a" providerId="AD" clId="Web-{6F3142C1-10F2-4798-9910-1C55AB4E77B7}" dt="2021-08-04T18:37:49.950" v="41" actId="14100"/>
          <ac:spMkLst>
            <pc:docMk/>
            <pc:sldMk cId="4192052796" sldId="1175"/>
            <ac:spMk id="15" creationId="{707CF17D-644F-CB48-937B-514DF7EB553E}"/>
          </ac:spMkLst>
        </pc:spChg>
      </pc:sldChg>
      <pc:sldChg chg="add replId">
        <pc:chgData name="Arce, Eliezer - HCD" userId="S::eliezer.arce@houstontx.gov::86e2a09b-373b-4628-98eb-6eec5ccf8f5a" providerId="AD" clId="Web-{6F3142C1-10F2-4798-9910-1C55AB4E77B7}" dt="2021-08-04T18:34:05.588" v="5"/>
        <pc:sldMkLst>
          <pc:docMk/>
          <pc:sldMk cId="4003017997" sldId="1176"/>
        </pc:sldMkLst>
      </pc:sldChg>
      <pc:sldChg chg="modSp add replId">
        <pc:chgData name="Arce, Eliezer - HCD" userId="S::eliezer.arce@houstontx.gov::86e2a09b-373b-4628-98eb-6eec5ccf8f5a" providerId="AD" clId="Web-{6F3142C1-10F2-4798-9910-1C55AB4E77B7}" dt="2021-08-04T18:35:23.464" v="37" actId="20577"/>
        <pc:sldMkLst>
          <pc:docMk/>
          <pc:sldMk cId="1504187206" sldId="1177"/>
        </pc:sldMkLst>
        <pc:spChg chg="mod">
          <ac:chgData name="Arce, Eliezer - HCD" userId="S::eliezer.arce@houstontx.gov::86e2a09b-373b-4628-98eb-6eec5ccf8f5a" providerId="AD" clId="Web-{6F3142C1-10F2-4798-9910-1C55AB4E77B7}" dt="2021-08-04T18:35:05.605" v="31" actId="20577"/>
          <ac:spMkLst>
            <pc:docMk/>
            <pc:sldMk cId="1504187206" sldId="1177"/>
            <ac:spMk id="3" creationId="{148315EF-4F11-C645-A6FD-E3E56D7DD527}"/>
          </ac:spMkLst>
        </pc:spChg>
        <pc:spChg chg="mod">
          <ac:chgData name="Arce, Eliezer - HCD" userId="S::eliezer.arce@houstontx.gov::86e2a09b-373b-4628-98eb-6eec5ccf8f5a" providerId="AD" clId="Web-{6F3142C1-10F2-4798-9910-1C55AB4E77B7}" dt="2021-08-04T18:35:23.464" v="37" actId="20577"/>
          <ac:spMkLst>
            <pc:docMk/>
            <pc:sldMk cId="1504187206" sldId="1177"/>
            <ac:spMk id="5" creationId="{EE4801AC-DF1A-AD45-B569-9E1BEDE682CA}"/>
          </ac:spMkLst>
        </pc:spChg>
      </pc:sldChg>
      <pc:sldChg chg="add del ord replId">
        <pc:chgData name="Arce, Eliezer - HCD" userId="S::eliezer.arce@houstontx.gov::86e2a09b-373b-4628-98eb-6eec5ccf8f5a" providerId="AD" clId="Web-{6F3142C1-10F2-4798-9910-1C55AB4E77B7}" dt="2021-08-04T18:42:32.656" v="128"/>
        <pc:sldMkLst>
          <pc:docMk/>
          <pc:sldMk cId="3003409948" sldId="1178"/>
        </pc:sldMkLst>
      </pc:sldChg>
      <pc:sldChg chg="delSp modSp add ord replId">
        <pc:chgData name="Arce, Eliezer - HCD" userId="S::eliezer.arce@houstontx.gov::86e2a09b-373b-4628-98eb-6eec5ccf8f5a" providerId="AD" clId="Web-{6F3142C1-10F2-4798-9910-1C55AB4E77B7}" dt="2021-08-04T18:39:31.435" v="70" actId="20577"/>
        <pc:sldMkLst>
          <pc:docMk/>
          <pc:sldMk cId="676812487" sldId="1179"/>
        </pc:sldMkLst>
        <pc:spChg chg="mod">
          <ac:chgData name="Arce, Eliezer - HCD" userId="S::eliezer.arce@houstontx.gov::86e2a09b-373b-4628-98eb-6eec5ccf8f5a" providerId="AD" clId="Web-{6F3142C1-10F2-4798-9910-1C55AB4E77B7}" dt="2021-08-04T18:39:31.435" v="70" actId="20577"/>
          <ac:spMkLst>
            <pc:docMk/>
            <pc:sldMk cId="676812487" sldId="1179"/>
            <ac:spMk id="7" creationId="{F2921517-0CFA-9B44-AC5A-C443393917AC}"/>
          </ac:spMkLst>
        </pc:spChg>
        <pc:grpChg chg="del">
          <ac:chgData name="Arce, Eliezer - HCD" userId="S::eliezer.arce@houstontx.gov::86e2a09b-373b-4628-98eb-6eec5ccf8f5a" providerId="AD" clId="Web-{6F3142C1-10F2-4798-9910-1C55AB4E77B7}" dt="2021-08-04T18:38:32.450" v="45"/>
          <ac:grpSpMkLst>
            <pc:docMk/>
            <pc:sldMk cId="676812487" sldId="1179"/>
            <ac:grpSpMk id="4" creationId="{508B4B84-8ED5-374E-93BE-D31C0BD78B92}"/>
          </ac:grpSpMkLst>
        </pc:grpChg>
      </pc:sldChg>
      <pc:sldChg chg="modSp add replId">
        <pc:chgData name="Arce, Eliezer - HCD" userId="S::eliezer.arce@houstontx.gov::86e2a09b-373b-4628-98eb-6eec5ccf8f5a" providerId="AD" clId="Web-{6F3142C1-10F2-4798-9910-1C55AB4E77B7}" dt="2021-08-04T18:40:09.014" v="87" actId="20577"/>
        <pc:sldMkLst>
          <pc:docMk/>
          <pc:sldMk cId="2500753345" sldId="1180"/>
        </pc:sldMkLst>
        <pc:spChg chg="mod">
          <ac:chgData name="Arce, Eliezer - HCD" userId="S::eliezer.arce@houstontx.gov::86e2a09b-373b-4628-98eb-6eec5ccf8f5a" providerId="AD" clId="Web-{6F3142C1-10F2-4798-9910-1C55AB4E77B7}" dt="2021-08-04T18:40:09.014" v="87" actId="20577"/>
          <ac:spMkLst>
            <pc:docMk/>
            <pc:sldMk cId="2500753345" sldId="1180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6F3142C1-10F2-4798-9910-1C55AB4E77B7}" dt="2021-08-04T18:40:59.171" v="107" actId="20577"/>
        <pc:sldMkLst>
          <pc:docMk/>
          <pc:sldMk cId="1517437751" sldId="1181"/>
        </pc:sldMkLst>
        <pc:spChg chg="mod">
          <ac:chgData name="Arce, Eliezer - HCD" userId="S::eliezer.arce@houstontx.gov::86e2a09b-373b-4628-98eb-6eec5ccf8f5a" providerId="AD" clId="Web-{6F3142C1-10F2-4798-9910-1C55AB4E77B7}" dt="2021-08-04T18:40:59.171" v="107" actId="20577"/>
          <ac:spMkLst>
            <pc:docMk/>
            <pc:sldMk cId="1517437751" sldId="1181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6F3142C1-10F2-4798-9910-1C55AB4E77B7}" dt="2021-08-04T18:41:32.499" v="112" actId="20577"/>
        <pc:sldMkLst>
          <pc:docMk/>
          <pc:sldMk cId="3109100760" sldId="1182"/>
        </pc:sldMkLst>
        <pc:spChg chg="mod">
          <ac:chgData name="Arce, Eliezer - HCD" userId="S::eliezer.arce@houstontx.gov::86e2a09b-373b-4628-98eb-6eec5ccf8f5a" providerId="AD" clId="Web-{6F3142C1-10F2-4798-9910-1C55AB4E77B7}" dt="2021-08-04T18:41:32.499" v="112" actId="20577"/>
          <ac:spMkLst>
            <pc:docMk/>
            <pc:sldMk cId="3109100760" sldId="1182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6F3142C1-10F2-4798-9910-1C55AB4E77B7}" dt="2021-08-04T18:42:18.937" v="127" actId="20577"/>
        <pc:sldMkLst>
          <pc:docMk/>
          <pc:sldMk cId="2916940497" sldId="1183"/>
        </pc:sldMkLst>
        <pc:spChg chg="mod">
          <ac:chgData name="Arce, Eliezer - HCD" userId="S::eliezer.arce@houstontx.gov::86e2a09b-373b-4628-98eb-6eec5ccf8f5a" providerId="AD" clId="Web-{6F3142C1-10F2-4798-9910-1C55AB4E77B7}" dt="2021-08-04T18:42:18.937" v="127" actId="20577"/>
          <ac:spMkLst>
            <pc:docMk/>
            <pc:sldMk cId="2916940497" sldId="1183"/>
            <ac:spMk id="7" creationId="{F2921517-0CFA-9B44-AC5A-C443393917AC}"/>
          </ac:spMkLst>
        </pc:spChg>
      </pc:sldChg>
      <pc:sldChg chg="modSp add ord replId">
        <pc:chgData name="Arce, Eliezer - HCD" userId="S::eliezer.arce@houstontx.gov::86e2a09b-373b-4628-98eb-6eec5ccf8f5a" providerId="AD" clId="Web-{6F3142C1-10F2-4798-9910-1C55AB4E77B7}" dt="2021-08-04T18:43:17.219" v="145" actId="20577"/>
        <pc:sldMkLst>
          <pc:docMk/>
          <pc:sldMk cId="1558110206" sldId="1184"/>
        </pc:sldMkLst>
        <pc:spChg chg="mod">
          <ac:chgData name="Arce, Eliezer - HCD" userId="S::eliezer.arce@houstontx.gov::86e2a09b-373b-4628-98eb-6eec5ccf8f5a" providerId="AD" clId="Web-{6F3142C1-10F2-4798-9910-1C55AB4E77B7}" dt="2021-08-04T18:43:17.219" v="145" actId="20577"/>
          <ac:spMkLst>
            <pc:docMk/>
            <pc:sldMk cId="1558110206" sldId="1184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6F3142C1-10F2-4798-9910-1C55AB4E77B7}" dt="2021-08-04T18:43:43.376" v="155" actId="20577"/>
        <pc:sldMkLst>
          <pc:docMk/>
          <pc:sldMk cId="1218152644" sldId="1185"/>
        </pc:sldMkLst>
        <pc:spChg chg="mod">
          <ac:chgData name="Arce, Eliezer - HCD" userId="S::eliezer.arce@houstontx.gov::86e2a09b-373b-4628-98eb-6eec5ccf8f5a" providerId="AD" clId="Web-{6F3142C1-10F2-4798-9910-1C55AB4E77B7}" dt="2021-08-04T18:43:43.376" v="155" actId="20577"/>
          <ac:spMkLst>
            <pc:docMk/>
            <pc:sldMk cId="1218152644" sldId="1185"/>
            <ac:spMk id="7" creationId="{F2921517-0CFA-9B44-AC5A-C443393917AC}"/>
          </ac:spMkLst>
        </pc:spChg>
      </pc:sldChg>
    </pc:docChg>
  </pc:docChgLst>
  <pc:docChgLst>
    <pc:chgData name="Arce, Eliezer - HCD" userId="S::eliezer.arce@houstontx.gov::86e2a09b-373b-4628-98eb-6eec5ccf8f5a" providerId="AD" clId="Web-{9174A85C-1D42-4A6D-B325-C2640F613FF7}"/>
    <pc:docChg chg="addSld delSld modSld sldOrd">
      <pc:chgData name="Arce, Eliezer - HCD" userId="S::eliezer.arce@houstontx.gov::86e2a09b-373b-4628-98eb-6eec5ccf8f5a" providerId="AD" clId="Web-{9174A85C-1D42-4A6D-B325-C2640F613FF7}" dt="2021-08-27T19:05:35.578" v="6"/>
      <pc:docMkLst>
        <pc:docMk/>
      </pc:docMkLst>
      <pc:sldChg chg="delSp ord">
        <pc:chgData name="Arce, Eliezer - HCD" userId="S::eliezer.arce@houstontx.gov::86e2a09b-373b-4628-98eb-6eec5ccf8f5a" providerId="AD" clId="Web-{9174A85C-1D42-4A6D-B325-C2640F613FF7}" dt="2021-08-27T19:05:35.578" v="6"/>
        <pc:sldMkLst>
          <pc:docMk/>
          <pc:sldMk cId="1756872795" sldId="1271"/>
        </pc:sldMkLst>
        <pc:spChg chg="del">
          <ac:chgData name="Arce, Eliezer - HCD" userId="S::eliezer.arce@houstontx.gov::86e2a09b-373b-4628-98eb-6eec5ccf8f5a" providerId="AD" clId="Web-{9174A85C-1D42-4A6D-B325-C2640F613FF7}" dt="2021-08-27T19:05:31.625" v="5"/>
          <ac:spMkLst>
            <pc:docMk/>
            <pc:sldMk cId="1756872795" sldId="1271"/>
            <ac:spMk id="6" creationId="{667D8813-C37D-4658-BE9F-731A3A37ECE2}"/>
          </ac:spMkLst>
        </pc:spChg>
        <pc:spChg chg="del">
          <ac:chgData name="Arce, Eliezer - HCD" userId="S::eliezer.arce@houstontx.gov::86e2a09b-373b-4628-98eb-6eec5ccf8f5a" providerId="AD" clId="Web-{9174A85C-1D42-4A6D-B325-C2640F613FF7}" dt="2021-08-27T19:05:35.578" v="6"/>
          <ac:spMkLst>
            <pc:docMk/>
            <pc:sldMk cId="1756872795" sldId="1271"/>
            <ac:spMk id="7" creationId="{F7A130AC-2197-48FB-876C-2FB80A804232}"/>
          </ac:spMkLst>
        </pc:spChg>
        <pc:picChg chg="del">
          <ac:chgData name="Arce, Eliezer - HCD" userId="S::eliezer.arce@houstontx.gov::86e2a09b-373b-4628-98eb-6eec5ccf8f5a" providerId="AD" clId="Web-{9174A85C-1D42-4A6D-B325-C2640F613FF7}" dt="2021-08-27T19:05:18.656" v="4"/>
          <ac:picMkLst>
            <pc:docMk/>
            <pc:sldMk cId="1756872795" sldId="1271"/>
            <ac:picMk id="2" creationId="{311F4C50-58D4-4677-BBB1-7DA011CAC010}"/>
          </ac:picMkLst>
        </pc:picChg>
      </pc:sldChg>
      <pc:sldChg chg="add replId">
        <pc:chgData name="Arce, Eliezer - HCD" userId="S::eliezer.arce@houstontx.gov::86e2a09b-373b-4628-98eb-6eec5ccf8f5a" providerId="AD" clId="Web-{9174A85C-1D42-4A6D-B325-C2640F613FF7}" dt="2021-08-27T19:05:11.156" v="2"/>
        <pc:sldMkLst>
          <pc:docMk/>
          <pc:sldMk cId="324708760" sldId="1310"/>
        </pc:sldMkLst>
      </pc:sldChg>
      <pc:sldChg chg="new del">
        <pc:chgData name="Arce, Eliezer - HCD" userId="S::eliezer.arce@houstontx.gov::86e2a09b-373b-4628-98eb-6eec5ccf8f5a" providerId="AD" clId="Web-{9174A85C-1D42-4A6D-B325-C2640F613FF7}" dt="2021-08-27T19:05:06.656" v="1"/>
        <pc:sldMkLst>
          <pc:docMk/>
          <pc:sldMk cId="689439382" sldId="1310"/>
        </pc:sldMkLst>
      </pc:sldChg>
    </pc:docChg>
  </pc:docChgLst>
  <pc:docChgLst>
    <pc:chgData name="Arce, Eliezer - HCD" userId="S::eliezer.arce@houstontx.gov::86e2a09b-373b-4628-98eb-6eec5ccf8f5a" providerId="AD" clId="Web-{86D309AA-65F5-449E-AB44-7CE13BD7A802}"/>
    <pc:docChg chg="modSld">
      <pc:chgData name="Arce, Eliezer - HCD" userId="S::eliezer.arce@houstontx.gov::86e2a09b-373b-4628-98eb-6eec5ccf8f5a" providerId="AD" clId="Web-{86D309AA-65F5-449E-AB44-7CE13BD7A802}" dt="2021-08-11T20:45:12.358" v="14" actId="20577"/>
      <pc:docMkLst>
        <pc:docMk/>
      </pc:docMkLst>
      <pc:sldChg chg="modSp">
        <pc:chgData name="Arce, Eliezer - HCD" userId="S::eliezer.arce@houstontx.gov::86e2a09b-373b-4628-98eb-6eec5ccf8f5a" providerId="AD" clId="Web-{86D309AA-65F5-449E-AB44-7CE13BD7A802}" dt="2021-08-11T20:44:21.997" v="7" actId="20577"/>
        <pc:sldMkLst>
          <pc:docMk/>
          <pc:sldMk cId="2348540917" sldId="1209"/>
        </pc:sldMkLst>
        <pc:spChg chg="mod">
          <ac:chgData name="Arce, Eliezer - HCD" userId="S::eliezer.arce@houstontx.gov::86e2a09b-373b-4628-98eb-6eec5ccf8f5a" providerId="AD" clId="Web-{86D309AA-65F5-449E-AB44-7CE13BD7A802}" dt="2021-08-11T20:44:21.997" v="7" actId="20577"/>
          <ac:spMkLst>
            <pc:docMk/>
            <pc:sldMk cId="2348540917" sldId="120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86D309AA-65F5-449E-AB44-7CE13BD7A802}" dt="2021-08-11T20:45:12.358" v="14" actId="20577"/>
        <pc:sldMkLst>
          <pc:docMk/>
          <pc:sldMk cId="72813361" sldId="1215"/>
        </pc:sldMkLst>
        <pc:spChg chg="mod">
          <ac:chgData name="Arce, Eliezer - HCD" userId="S::eliezer.arce@houstontx.gov::86e2a09b-373b-4628-98eb-6eec5ccf8f5a" providerId="AD" clId="Web-{86D309AA-65F5-449E-AB44-7CE13BD7A802}" dt="2021-08-11T20:45:12.358" v="14" actId="20577"/>
          <ac:spMkLst>
            <pc:docMk/>
            <pc:sldMk cId="72813361" sldId="1215"/>
            <ac:spMk id="5" creationId="{175081E8-49EB-4308-9766-01CDC8EC6427}"/>
          </ac:spMkLst>
        </pc:spChg>
      </pc:sldChg>
    </pc:docChg>
  </pc:docChgLst>
  <pc:docChgLst>
    <pc:chgData name="Arce, Eliezer - HCD" userId="S::eliezer.arce@houstontx.gov::86e2a09b-373b-4628-98eb-6eec5ccf8f5a" providerId="AD" clId="Web-{C02C0C46-4214-45A6-8BD0-D9EBB102F925}"/>
    <pc:docChg chg="modSld">
      <pc:chgData name="Arce, Eliezer - HCD" userId="S::eliezer.arce@houstontx.gov::86e2a09b-373b-4628-98eb-6eec5ccf8f5a" providerId="AD" clId="Web-{C02C0C46-4214-45A6-8BD0-D9EBB102F925}" dt="2021-08-23T19:49:08.940" v="122" actId="20577"/>
      <pc:docMkLst>
        <pc:docMk/>
      </pc:docMkLst>
      <pc:sldChg chg="modSp">
        <pc:chgData name="Arce, Eliezer - HCD" userId="S::eliezer.arce@houstontx.gov::86e2a09b-373b-4628-98eb-6eec5ccf8f5a" providerId="AD" clId="Web-{C02C0C46-4214-45A6-8BD0-D9EBB102F925}" dt="2021-08-23T19:37:33.386" v="8" actId="20577"/>
        <pc:sldMkLst>
          <pc:docMk/>
          <pc:sldMk cId="1984139603" sldId="1235"/>
        </pc:sldMkLst>
        <pc:spChg chg="mod">
          <ac:chgData name="Arce, Eliezer - HCD" userId="S::eliezer.arce@houstontx.gov::86e2a09b-373b-4628-98eb-6eec5ccf8f5a" providerId="AD" clId="Web-{C02C0C46-4214-45A6-8BD0-D9EBB102F925}" dt="2021-08-23T19:37:33.386" v="8" actId="20577"/>
          <ac:spMkLst>
            <pc:docMk/>
            <pc:sldMk cId="1984139603" sldId="1235"/>
            <ac:spMk id="3" creationId="{38E3211F-18B5-44E6-B7D4-7C3946879677}"/>
          </ac:spMkLst>
        </pc:spChg>
      </pc:sldChg>
      <pc:sldChg chg="modSp">
        <pc:chgData name="Arce, Eliezer - HCD" userId="S::eliezer.arce@houstontx.gov::86e2a09b-373b-4628-98eb-6eec5ccf8f5a" providerId="AD" clId="Web-{C02C0C46-4214-45A6-8BD0-D9EBB102F925}" dt="2021-08-23T19:49:01.159" v="119" actId="20577"/>
        <pc:sldMkLst>
          <pc:docMk/>
          <pc:sldMk cId="3233124462" sldId="1237"/>
        </pc:sldMkLst>
        <pc:spChg chg="mod">
          <ac:chgData name="Arce, Eliezer - HCD" userId="S::eliezer.arce@houstontx.gov::86e2a09b-373b-4628-98eb-6eec5ccf8f5a" providerId="AD" clId="Web-{C02C0C46-4214-45A6-8BD0-D9EBB102F925}" dt="2021-08-23T19:49:01.159" v="119" actId="20577"/>
          <ac:spMkLst>
            <pc:docMk/>
            <pc:sldMk cId="3233124462" sldId="1237"/>
            <ac:spMk id="2" creationId="{AFDE9611-BB8F-4691-9EE6-308D4703B2D4}"/>
          </ac:spMkLst>
        </pc:spChg>
      </pc:sldChg>
      <pc:sldChg chg="modSp">
        <pc:chgData name="Arce, Eliezer - HCD" userId="S::eliezer.arce@houstontx.gov::86e2a09b-373b-4628-98eb-6eec5ccf8f5a" providerId="AD" clId="Web-{C02C0C46-4214-45A6-8BD0-D9EBB102F925}" dt="2021-08-23T19:49:08.940" v="122" actId="20577"/>
        <pc:sldMkLst>
          <pc:docMk/>
          <pc:sldMk cId="1481249648" sldId="1238"/>
        </pc:sldMkLst>
        <pc:spChg chg="mod">
          <ac:chgData name="Arce, Eliezer - HCD" userId="S::eliezer.arce@houstontx.gov::86e2a09b-373b-4628-98eb-6eec5ccf8f5a" providerId="AD" clId="Web-{C02C0C46-4214-45A6-8BD0-D9EBB102F925}" dt="2021-08-23T19:49:08.940" v="122" actId="20577"/>
          <ac:spMkLst>
            <pc:docMk/>
            <pc:sldMk cId="1481249648" sldId="1238"/>
            <ac:spMk id="2" creationId="{2A52F55D-4034-4999-870A-29003B428E89}"/>
          </ac:spMkLst>
        </pc:spChg>
      </pc:sldChg>
      <pc:sldChg chg="modSp">
        <pc:chgData name="Arce, Eliezer - HCD" userId="S::eliezer.arce@houstontx.gov::86e2a09b-373b-4628-98eb-6eec5ccf8f5a" providerId="AD" clId="Web-{C02C0C46-4214-45A6-8BD0-D9EBB102F925}" dt="2021-08-23T19:46:59.638" v="95" actId="20577"/>
        <pc:sldMkLst>
          <pc:docMk/>
          <pc:sldMk cId="950961324" sldId="1244"/>
        </pc:sldMkLst>
        <pc:spChg chg="mod">
          <ac:chgData name="Arce, Eliezer - HCD" userId="S::eliezer.arce@houstontx.gov::86e2a09b-373b-4628-98eb-6eec5ccf8f5a" providerId="AD" clId="Web-{C02C0C46-4214-45A6-8BD0-D9EBB102F925}" dt="2021-08-23T19:46:59.638" v="95" actId="20577"/>
          <ac:spMkLst>
            <pc:docMk/>
            <pc:sldMk cId="950961324" sldId="1244"/>
            <ac:spMk id="3" creationId="{38E3211F-18B5-44E6-B7D4-7C3946879677}"/>
          </ac:spMkLst>
        </pc:spChg>
      </pc:sldChg>
    </pc:docChg>
  </pc:docChgLst>
  <pc:docChgLst>
    <pc:chgData name="Arce, Eliezer - HCD" userId="S::eliezer.arce@houstontx.gov::86e2a09b-373b-4628-98eb-6eec5ccf8f5a" providerId="AD" clId="Web-{8459527B-D595-420A-A9F0-36F689BBC668}"/>
    <pc:docChg chg="delSld modSld">
      <pc:chgData name="Arce, Eliezer - HCD" userId="S::eliezer.arce@houstontx.gov::86e2a09b-373b-4628-98eb-6eec5ccf8f5a" providerId="AD" clId="Web-{8459527B-D595-420A-A9F0-36F689BBC668}" dt="2021-07-21T20:05:48.682" v="7"/>
      <pc:docMkLst>
        <pc:docMk/>
      </pc:docMkLst>
      <pc:sldChg chg="del">
        <pc:chgData name="Arce, Eliezer - HCD" userId="S::eliezer.arce@houstontx.gov::86e2a09b-373b-4628-98eb-6eec5ccf8f5a" providerId="AD" clId="Web-{8459527B-D595-420A-A9F0-36F689BBC668}" dt="2021-07-21T20:05:48.682" v="7"/>
        <pc:sldMkLst>
          <pc:docMk/>
          <pc:sldMk cId="3786797629" sldId="1149"/>
        </pc:sldMkLst>
      </pc:sldChg>
      <pc:sldChg chg="modSp">
        <pc:chgData name="Arce, Eliezer - HCD" userId="S::eliezer.arce@houstontx.gov::86e2a09b-373b-4628-98eb-6eec5ccf8f5a" providerId="AD" clId="Web-{8459527B-D595-420A-A9F0-36F689BBC668}" dt="2021-07-21T20:01:50.034" v="1" actId="1076"/>
        <pc:sldMkLst>
          <pc:docMk/>
          <pc:sldMk cId="1936217371" sldId="1182"/>
        </pc:sldMkLst>
        <pc:picChg chg="mod">
          <ac:chgData name="Arce, Eliezer - HCD" userId="S::eliezer.arce@houstontx.gov::86e2a09b-373b-4628-98eb-6eec5ccf8f5a" providerId="AD" clId="Web-{8459527B-D595-420A-A9F0-36F689BBC668}" dt="2021-07-21T20:01:50.034" v="1" actId="1076"/>
          <ac:picMkLst>
            <pc:docMk/>
            <pc:sldMk cId="1936217371" sldId="1182"/>
            <ac:picMk id="2" creationId="{0987A766-0391-47B0-AD61-7E5C80AAAE62}"/>
          </ac:picMkLst>
        </pc:picChg>
      </pc:sldChg>
      <pc:sldChg chg="modSp">
        <pc:chgData name="Arce, Eliezer - HCD" userId="S::eliezer.arce@houstontx.gov::86e2a09b-373b-4628-98eb-6eec5ccf8f5a" providerId="AD" clId="Web-{8459527B-D595-420A-A9F0-36F689BBC668}" dt="2021-07-21T20:05:10.178" v="6" actId="1076"/>
        <pc:sldMkLst>
          <pc:docMk/>
          <pc:sldMk cId="2734182768" sldId="1194"/>
        </pc:sldMkLst>
        <pc:picChg chg="mod modCrop">
          <ac:chgData name="Arce, Eliezer - HCD" userId="S::eliezer.arce@houstontx.gov::86e2a09b-373b-4628-98eb-6eec5ccf8f5a" providerId="AD" clId="Web-{8459527B-D595-420A-A9F0-36F689BBC668}" dt="2021-07-21T20:05:10.178" v="6" actId="1076"/>
          <ac:picMkLst>
            <pc:docMk/>
            <pc:sldMk cId="2734182768" sldId="1194"/>
            <ac:picMk id="2" creationId="{AF72B982-80B0-4146-97B1-AD88F8DF91CB}"/>
          </ac:picMkLst>
        </pc:picChg>
      </pc:sldChg>
    </pc:docChg>
  </pc:docChgLst>
  <pc:docChgLst>
    <pc:chgData name="Arce, Eliezer - HCD" userId="S::eliezer.arce@houstontx.gov::86e2a09b-373b-4628-98eb-6eec5ccf8f5a" providerId="AD" clId="Web-{83A39B8E-255D-4B37-86E1-9D78EDAA061E}"/>
    <pc:docChg chg="modSld">
      <pc:chgData name="Arce, Eliezer - HCD" userId="S::eliezer.arce@houstontx.gov::86e2a09b-373b-4628-98eb-6eec5ccf8f5a" providerId="AD" clId="Web-{83A39B8E-255D-4B37-86E1-9D78EDAA061E}" dt="2021-08-25T16:19:11.678" v="3" actId="20577"/>
      <pc:docMkLst>
        <pc:docMk/>
      </pc:docMkLst>
      <pc:sldChg chg="modSp">
        <pc:chgData name="Arce, Eliezer - HCD" userId="S::eliezer.arce@houstontx.gov::86e2a09b-373b-4628-98eb-6eec5ccf8f5a" providerId="AD" clId="Web-{83A39B8E-255D-4B37-86E1-9D78EDAA061E}" dt="2021-08-25T16:19:11.678" v="3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83A39B8E-255D-4B37-86E1-9D78EDAA061E}" dt="2021-08-25T16:19:11.678" v="3" actId="20577"/>
          <ac:spMkLst>
            <pc:docMk/>
            <pc:sldMk cId="2579479470" sldId="644"/>
            <ac:spMk id="2" creationId="{49914CAE-6C35-40AA-9F97-196C6BF257FE}"/>
          </ac:spMkLst>
        </pc:spChg>
      </pc:sldChg>
    </pc:docChg>
  </pc:docChgLst>
  <pc:docChgLst>
    <pc:chgData name="Arce, Eliezer - HCD" userId="S::eliezer.arce@houstontx.gov::86e2a09b-373b-4628-98eb-6eec5ccf8f5a" providerId="AD" clId="Web-{869ED83C-5819-4B9A-A121-12A3DB4E9778}"/>
    <pc:docChg chg="modSld">
      <pc:chgData name="Arce, Eliezer - HCD" userId="S::eliezer.arce@houstontx.gov::86e2a09b-373b-4628-98eb-6eec5ccf8f5a" providerId="AD" clId="Web-{869ED83C-5819-4B9A-A121-12A3DB4E9778}" dt="2021-07-26T12:55:26.042" v="171"/>
      <pc:docMkLst>
        <pc:docMk/>
      </pc:docMkLst>
      <pc:sldChg chg="delSp">
        <pc:chgData name="Arce, Eliezer - HCD" userId="S::eliezer.arce@houstontx.gov::86e2a09b-373b-4628-98eb-6eec5ccf8f5a" providerId="AD" clId="Web-{869ED83C-5819-4B9A-A121-12A3DB4E9778}" dt="2021-07-26T12:55:26.042" v="171"/>
        <pc:sldMkLst>
          <pc:docMk/>
          <pc:sldMk cId="1083632481" sldId="1174"/>
        </pc:sldMkLst>
        <pc:picChg chg="del">
          <ac:chgData name="Arce, Eliezer - HCD" userId="S::eliezer.arce@houstontx.gov::86e2a09b-373b-4628-98eb-6eec5ccf8f5a" providerId="AD" clId="Web-{869ED83C-5819-4B9A-A121-12A3DB4E9778}" dt="2021-07-26T12:55:26.042" v="171"/>
          <ac:picMkLst>
            <pc:docMk/>
            <pc:sldMk cId="1083632481" sldId="1174"/>
            <ac:picMk id="2" creationId="{ED907AD9-35F7-49E9-840F-6AB954F9F262}"/>
          </ac:picMkLst>
        </pc:picChg>
      </pc:sldChg>
      <pc:sldChg chg="modSp">
        <pc:chgData name="Arce, Eliezer - HCD" userId="S::eliezer.arce@houstontx.gov::86e2a09b-373b-4628-98eb-6eec5ccf8f5a" providerId="AD" clId="Web-{869ED83C-5819-4B9A-A121-12A3DB4E9778}" dt="2021-07-26T12:53:36.563" v="103" actId="20577"/>
        <pc:sldMkLst>
          <pc:docMk/>
          <pc:sldMk cId="3034025785" sldId="1191"/>
        </pc:sldMkLst>
        <pc:spChg chg="mod">
          <ac:chgData name="Arce, Eliezer - HCD" userId="S::eliezer.arce@houstontx.gov::86e2a09b-373b-4628-98eb-6eec5ccf8f5a" providerId="AD" clId="Web-{869ED83C-5819-4B9A-A121-12A3DB4E9778}" dt="2021-07-26T12:53:36.563" v="103" actId="20577"/>
          <ac:spMkLst>
            <pc:docMk/>
            <pc:sldMk cId="3034025785" sldId="1191"/>
            <ac:spMk id="2" creationId="{CD1A614C-03DC-4548-A72F-484A1A2917FF}"/>
          </ac:spMkLst>
        </pc:spChg>
      </pc:sldChg>
      <pc:sldChg chg="addSp modSp">
        <pc:chgData name="Arce, Eliezer - HCD" userId="S::eliezer.arce@houstontx.gov::86e2a09b-373b-4628-98eb-6eec5ccf8f5a" providerId="AD" clId="Web-{869ED83C-5819-4B9A-A121-12A3DB4E9778}" dt="2021-07-26T12:55:11.275" v="170" actId="20577"/>
        <pc:sldMkLst>
          <pc:docMk/>
          <pc:sldMk cId="2829542585" sldId="1193"/>
        </pc:sldMkLst>
        <pc:spChg chg="add mod">
          <ac:chgData name="Arce, Eliezer - HCD" userId="S::eliezer.arce@houstontx.gov::86e2a09b-373b-4628-98eb-6eec5ccf8f5a" providerId="AD" clId="Web-{869ED83C-5819-4B9A-A121-12A3DB4E9778}" dt="2021-07-26T12:55:11.275" v="170" actId="20577"/>
          <ac:spMkLst>
            <pc:docMk/>
            <pc:sldMk cId="2829542585" sldId="1193"/>
            <ac:spMk id="2" creationId="{169A68A5-A66E-433F-8545-8A818A2637EC}"/>
          </ac:spMkLst>
        </pc:spChg>
      </pc:sldChg>
    </pc:docChg>
  </pc:docChgLst>
  <pc:docChgLst>
    <pc:chgData name="Riley, Lisa - HCD" userId="S::lisa.riley@houstontx.gov::ed8b573b-f8ea-43b0-b867-f715cac6fa4f" providerId="AD" clId="Web-{94D35402-7DE0-489E-9F4A-FEA73F8822AF}"/>
    <pc:docChg chg="modSld">
      <pc:chgData name="Riley, Lisa - HCD" userId="S::lisa.riley@houstontx.gov::ed8b573b-f8ea-43b0-b867-f715cac6fa4f" providerId="AD" clId="Web-{94D35402-7DE0-489E-9F4A-FEA73F8822AF}" dt="2021-08-11T20:39:00.259" v="332" actId="20577"/>
      <pc:docMkLst>
        <pc:docMk/>
      </pc:docMkLst>
      <pc:sldChg chg="modSp">
        <pc:chgData name="Riley, Lisa - HCD" userId="S::lisa.riley@houstontx.gov::ed8b573b-f8ea-43b0-b867-f715cac6fa4f" providerId="AD" clId="Web-{94D35402-7DE0-489E-9F4A-FEA73F8822AF}" dt="2021-08-11T20:24:24.686" v="4" actId="20577"/>
        <pc:sldMkLst>
          <pc:docMk/>
          <pc:sldMk cId="1517437751" sldId="1181"/>
        </pc:sldMkLst>
        <pc:spChg chg="mod">
          <ac:chgData name="Riley, Lisa - HCD" userId="S::lisa.riley@houstontx.gov::ed8b573b-f8ea-43b0-b867-f715cac6fa4f" providerId="AD" clId="Web-{94D35402-7DE0-489E-9F4A-FEA73F8822AF}" dt="2021-08-11T20:24:24.686" v="4" actId="20577"/>
          <ac:spMkLst>
            <pc:docMk/>
            <pc:sldMk cId="1517437751" sldId="1181"/>
            <ac:spMk id="2" creationId="{90EA580A-3817-456D-BD1D-C514B7536121}"/>
          </ac:spMkLst>
        </pc:spChg>
      </pc:sldChg>
      <pc:sldChg chg="modSp">
        <pc:chgData name="Riley, Lisa - HCD" userId="S::lisa.riley@houstontx.gov::ed8b573b-f8ea-43b0-b867-f715cac6fa4f" providerId="AD" clId="Web-{94D35402-7DE0-489E-9F4A-FEA73F8822AF}" dt="2021-08-11T20:31:33.050" v="14" actId="20577"/>
        <pc:sldMkLst>
          <pc:docMk/>
          <pc:sldMk cId="4160927156" sldId="1204"/>
        </pc:sldMkLst>
        <pc:spChg chg="mod">
          <ac:chgData name="Riley, Lisa - HCD" userId="S::lisa.riley@houstontx.gov::ed8b573b-f8ea-43b0-b867-f715cac6fa4f" providerId="AD" clId="Web-{94D35402-7DE0-489E-9F4A-FEA73F8822AF}" dt="2021-08-11T20:31:33.050" v="14" actId="20577"/>
          <ac:spMkLst>
            <pc:docMk/>
            <pc:sldMk cId="4160927156" sldId="1204"/>
            <ac:spMk id="3" creationId="{41F868C9-6B2F-4DAC-BD67-2FB86DE92202}"/>
          </ac:spMkLst>
        </pc:spChg>
      </pc:sldChg>
      <pc:sldChg chg="modSp">
        <pc:chgData name="Riley, Lisa - HCD" userId="S::lisa.riley@houstontx.gov::ed8b573b-f8ea-43b0-b867-f715cac6fa4f" providerId="AD" clId="Web-{94D35402-7DE0-489E-9F4A-FEA73F8822AF}" dt="2021-08-11T20:39:00.259" v="332" actId="20577"/>
        <pc:sldMkLst>
          <pc:docMk/>
          <pc:sldMk cId="72813361" sldId="1215"/>
        </pc:sldMkLst>
        <pc:spChg chg="mod">
          <ac:chgData name="Riley, Lisa - HCD" userId="S::lisa.riley@houstontx.gov::ed8b573b-f8ea-43b0-b867-f715cac6fa4f" providerId="AD" clId="Web-{94D35402-7DE0-489E-9F4A-FEA73F8822AF}" dt="2021-08-11T20:39:00.259" v="332" actId="20577"/>
          <ac:spMkLst>
            <pc:docMk/>
            <pc:sldMk cId="72813361" sldId="1215"/>
            <ac:spMk id="5" creationId="{175081E8-49EB-4308-9766-01CDC8EC6427}"/>
          </ac:spMkLst>
        </pc:spChg>
        <pc:graphicFrameChg chg="mod modGraphic">
          <ac:chgData name="Riley, Lisa - HCD" userId="S::lisa.riley@houstontx.gov::ed8b573b-f8ea-43b0-b867-f715cac6fa4f" providerId="AD" clId="Web-{94D35402-7DE0-489E-9F4A-FEA73F8822AF}" dt="2021-08-11T20:32:43.446" v="74"/>
          <ac:graphicFrameMkLst>
            <pc:docMk/>
            <pc:sldMk cId="72813361" sldId="1215"/>
            <ac:graphicFrameMk id="3" creationId="{DBAB4D9D-768F-42DC-87BB-AC2E46D6B26C}"/>
          </ac:graphicFrameMkLst>
        </pc:graphicFrameChg>
      </pc:sldChg>
    </pc:docChg>
  </pc:docChgLst>
  <pc:docChgLst>
    <pc:chgData name="Arce, Eliezer - HCD" userId="S::eliezer.arce@houstontx.gov::86e2a09b-373b-4628-98eb-6eec5ccf8f5a" providerId="AD" clId="Web-{5253880A-9C25-40FF-A8E4-C89B80629D50}"/>
    <pc:docChg chg="delSld modSld">
      <pc:chgData name="Arce, Eliezer - HCD" userId="S::eliezer.arce@houstontx.gov::86e2a09b-373b-4628-98eb-6eec5ccf8f5a" providerId="AD" clId="Web-{5253880A-9C25-40FF-A8E4-C89B80629D50}" dt="2021-07-21T13:32:16.758" v="111"/>
      <pc:docMkLst>
        <pc:docMk/>
      </pc:docMkLst>
      <pc:sldChg chg="modSp">
        <pc:chgData name="Arce, Eliezer - HCD" userId="S::eliezer.arce@houstontx.gov::86e2a09b-373b-4628-98eb-6eec5ccf8f5a" providerId="AD" clId="Web-{5253880A-9C25-40FF-A8E4-C89B80629D50}" dt="2021-07-21T13:25:40.745" v="3" actId="20577"/>
        <pc:sldMkLst>
          <pc:docMk/>
          <pc:sldMk cId="3648817661" sldId="613"/>
        </pc:sldMkLst>
        <pc:spChg chg="mod">
          <ac:chgData name="Arce, Eliezer - HCD" userId="S::eliezer.arce@houstontx.gov::86e2a09b-373b-4628-98eb-6eec5ccf8f5a" providerId="AD" clId="Web-{5253880A-9C25-40FF-A8E4-C89B80629D50}" dt="2021-07-21T13:25:40.745" v="3" actId="20577"/>
          <ac:spMkLst>
            <pc:docMk/>
            <pc:sldMk cId="3648817661" sldId="613"/>
            <ac:spMk id="3" creationId="{119A19AC-8C76-C343-8784-2BC52B9F68BE}"/>
          </ac:spMkLst>
        </pc:spChg>
      </pc:sldChg>
      <pc:sldChg chg="modSp">
        <pc:chgData name="Arce, Eliezer - HCD" userId="S::eliezer.arce@houstontx.gov::86e2a09b-373b-4628-98eb-6eec5ccf8f5a" providerId="AD" clId="Web-{5253880A-9C25-40FF-A8E4-C89B80629D50}" dt="2021-07-21T13:28:53.821" v="60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5253880A-9C25-40FF-A8E4-C89B80629D50}" dt="2021-07-21T13:28:53.821" v="60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del">
        <pc:chgData name="Arce, Eliezer - HCD" userId="S::eliezer.arce@houstontx.gov::86e2a09b-373b-4628-98eb-6eec5ccf8f5a" providerId="AD" clId="Web-{5253880A-9C25-40FF-A8E4-C89B80629D50}" dt="2021-07-21T13:29:08.994" v="61"/>
        <pc:sldMkLst>
          <pc:docMk/>
          <pc:sldMk cId="3584051006" sldId="78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08.601" v="106"/>
        <pc:sldMkLst>
          <pc:docMk/>
          <pc:sldMk cId="224975338" sldId="946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2.948" v="78"/>
        <pc:sldMkLst>
          <pc:docMk/>
          <pc:sldMk cId="2104012455" sldId="954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0.057" v="62"/>
        <pc:sldMkLst>
          <pc:docMk/>
          <pc:sldMk cId="69774730" sldId="97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2.244" v="65"/>
        <pc:sldMkLst>
          <pc:docMk/>
          <pc:sldMk cId="795139047" sldId="99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7.729" v="72"/>
        <pc:sldMkLst>
          <pc:docMk/>
          <pc:sldMk cId="1524848275" sldId="99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3.792" v="79"/>
        <pc:sldMkLst>
          <pc:docMk/>
          <pc:sldMk cId="2196623107" sldId="102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6.246" v="83"/>
        <pc:sldMkLst>
          <pc:docMk/>
          <pc:sldMk cId="3838986865" sldId="102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4.933" v="81"/>
        <pc:sldMkLst>
          <pc:docMk/>
          <pc:sldMk cId="2731926651" sldId="1035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5.261" v="82"/>
        <pc:sldMkLst>
          <pc:docMk/>
          <pc:sldMk cId="28953219" sldId="1036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0.996" v="85"/>
        <pc:sldMkLst>
          <pc:docMk/>
          <pc:sldMk cId="4072451494" sldId="104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9.543" v="84"/>
        <pc:sldMkLst>
          <pc:docMk/>
          <pc:sldMk cId="524890924" sldId="104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4.777" v="87"/>
        <pc:sldMkLst>
          <pc:docMk/>
          <pc:sldMk cId="568500223" sldId="106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5.293" v="88"/>
        <pc:sldMkLst>
          <pc:docMk/>
          <pc:sldMk cId="269871654" sldId="106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7.606" v="90"/>
        <pc:sldMkLst>
          <pc:docMk/>
          <pc:sldMk cId="4192909395" sldId="107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9.700" v="93"/>
        <pc:sldMkLst>
          <pc:docMk/>
          <pc:sldMk cId="4160004052" sldId="107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1.059" v="95"/>
        <pc:sldMkLst>
          <pc:docMk/>
          <pc:sldMk cId="761020816" sldId="1075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3.231" v="99"/>
        <pc:sldMkLst>
          <pc:docMk/>
          <pc:sldMk cId="3447157858" sldId="1077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4.809" v="101"/>
        <pc:sldMkLst>
          <pc:docMk/>
          <pc:sldMk cId="1709755217" sldId="107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5.513" v="102"/>
        <pc:sldMkLst>
          <pc:docMk/>
          <pc:sldMk cId="2324864353" sldId="107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6.965" v="89"/>
        <pc:sldMkLst>
          <pc:docMk/>
          <pc:sldMk cId="317675302" sldId="108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8.575" v="91"/>
        <pc:sldMkLst>
          <pc:docMk/>
          <pc:sldMk cId="703161928" sldId="108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0.278" v="94"/>
        <pc:sldMkLst>
          <pc:docMk/>
          <pc:sldMk cId="1701503301" sldId="1084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1.684" v="96"/>
        <pc:sldMkLst>
          <pc:docMk/>
          <pc:sldMk cId="3613388409" sldId="108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3.809" v="100"/>
        <pc:sldMkLst>
          <pc:docMk/>
          <pc:sldMk cId="1238219045" sldId="108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0.713" v="63"/>
        <pc:sldMkLst>
          <pc:docMk/>
          <pc:sldMk cId="3905010931" sldId="109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1.604" v="64"/>
        <pc:sldMkLst>
          <pc:docMk/>
          <pc:sldMk cId="1543565466" sldId="1095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3.448" v="66"/>
        <pc:sldMkLst>
          <pc:docMk/>
          <pc:sldMk cId="725978541" sldId="1097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4.088" v="67"/>
        <pc:sldMkLst>
          <pc:docMk/>
          <pc:sldMk cId="245909538" sldId="109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4.792" v="68"/>
        <pc:sldMkLst>
          <pc:docMk/>
          <pc:sldMk cId="2899865248" sldId="109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5.620" v="69"/>
        <pc:sldMkLst>
          <pc:docMk/>
          <pc:sldMk cId="3055184730" sldId="1100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8.698" v="73"/>
        <pc:sldMkLst>
          <pc:docMk/>
          <pc:sldMk cId="3952269075" sldId="1107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9.354" v="74"/>
        <pc:sldMkLst>
          <pc:docMk/>
          <pc:sldMk cId="2653066878" sldId="110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0.386" v="75"/>
        <pc:sldMkLst>
          <pc:docMk/>
          <pc:sldMk cId="992700571" sldId="1114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1.073" v="76"/>
        <pc:sldMkLst>
          <pc:docMk/>
          <pc:sldMk cId="1844901373" sldId="1115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2.198" v="77"/>
        <pc:sldMkLst>
          <pc:docMk/>
          <pc:sldMk cId="1185503429" sldId="1116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6.792" v="71"/>
        <pc:sldMkLst>
          <pc:docMk/>
          <pc:sldMk cId="981309852" sldId="1119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1.777" v="86"/>
        <pc:sldMkLst>
          <pc:docMk/>
          <pc:sldMk cId="1201534439" sldId="1120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39.325" v="92"/>
        <pc:sldMkLst>
          <pc:docMk/>
          <pc:sldMk cId="1873021595" sldId="1121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2.747" v="98"/>
        <pc:sldMkLst>
          <pc:docMk/>
          <pc:sldMk cId="522746245" sldId="112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06.835" v="105"/>
        <pc:sldMkLst>
          <pc:docMk/>
          <pc:sldMk cId="1840321840" sldId="1124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10.945" v="107"/>
        <pc:sldMkLst>
          <pc:docMk/>
          <pc:sldMk cId="3944521217" sldId="1128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13.758" v="110"/>
        <pc:sldMkLst>
          <pc:docMk/>
          <pc:sldMk cId="3984083503" sldId="1130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12.742" v="109"/>
        <pc:sldMkLst>
          <pc:docMk/>
          <pc:sldMk cId="1382252128" sldId="1131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16.758" v="111"/>
        <pc:sldMkLst>
          <pc:docMk/>
          <pc:sldMk cId="318214114" sldId="1137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32:11.836" v="108"/>
        <pc:sldMkLst>
          <pc:docMk/>
          <pc:sldMk cId="1785017015" sldId="114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6.059" v="103"/>
        <pc:sldMkLst>
          <pc:docMk/>
          <pc:sldMk cId="1734207531" sldId="114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42.059" v="97"/>
        <pc:sldMkLst>
          <pc:docMk/>
          <pc:sldMk cId="898283261" sldId="1144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52.185" v="104"/>
        <pc:sldMkLst>
          <pc:docMk/>
          <pc:sldMk cId="853809301" sldId="1162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16.417" v="70"/>
        <pc:sldMkLst>
          <pc:docMk/>
          <pc:sldMk cId="3162748210" sldId="1163"/>
        </pc:sldMkLst>
      </pc:sldChg>
      <pc:sldChg chg="del">
        <pc:chgData name="Arce, Eliezer - HCD" userId="S::eliezer.arce@houstontx.gov::86e2a09b-373b-4628-98eb-6eec5ccf8f5a" providerId="AD" clId="Web-{5253880A-9C25-40FF-A8E4-C89B80629D50}" dt="2021-07-21T13:29:24.058" v="80"/>
        <pc:sldMkLst>
          <pc:docMk/>
          <pc:sldMk cId="1925854347" sldId="1164"/>
        </pc:sldMkLst>
      </pc:sldChg>
    </pc:docChg>
  </pc:docChgLst>
  <pc:docChgLst>
    <pc:chgData name="Arce, Eliezer - HCD" userId="S::eliezer.arce@houstontx.gov::86e2a09b-373b-4628-98eb-6eec5ccf8f5a" providerId="AD" clId="Web-{17680152-63F3-46F8-AE8C-FF8AE28075D9}"/>
    <pc:docChg chg="addSld delSld modSld sldOrd">
      <pc:chgData name="Arce, Eliezer - HCD" userId="S::eliezer.arce@houstontx.gov::86e2a09b-373b-4628-98eb-6eec5ccf8f5a" providerId="AD" clId="Web-{17680152-63F3-46F8-AE8C-FF8AE28075D9}" dt="2021-07-21T14:30:41.658" v="80"/>
      <pc:docMkLst>
        <pc:docMk/>
      </pc:docMkLst>
      <pc:sldChg chg="del">
        <pc:chgData name="Arce, Eliezer - HCD" userId="S::eliezer.arce@houstontx.gov::86e2a09b-373b-4628-98eb-6eec5ccf8f5a" providerId="AD" clId="Web-{17680152-63F3-46F8-AE8C-FF8AE28075D9}" dt="2021-07-21T14:27:59.317" v="66"/>
        <pc:sldMkLst>
          <pc:docMk/>
          <pc:sldMk cId="1711247072" sldId="1138"/>
        </pc:sldMkLst>
      </pc:sldChg>
      <pc:sldChg chg="addSp delSp modSp add replId">
        <pc:chgData name="Arce, Eliezer - HCD" userId="S::eliezer.arce@houstontx.gov::86e2a09b-373b-4628-98eb-6eec5ccf8f5a" providerId="AD" clId="Web-{17680152-63F3-46F8-AE8C-FF8AE28075D9}" dt="2021-07-21T14:23:24.265" v="42" actId="20577"/>
        <pc:sldMkLst>
          <pc:docMk/>
          <pc:sldMk cId="2028288214" sldId="1172"/>
        </pc:sldMkLst>
        <pc:spChg chg="del">
          <ac:chgData name="Arce, Eliezer - HCD" userId="S::eliezer.arce@houstontx.gov::86e2a09b-373b-4628-98eb-6eec5ccf8f5a" providerId="AD" clId="Web-{17680152-63F3-46F8-AE8C-FF8AE28075D9}" dt="2021-07-21T14:20:52.644" v="3"/>
          <ac:spMkLst>
            <pc:docMk/>
            <pc:sldMk cId="2028288214" sldId="1172"/>
            <ac:spMk id="2" creationId="{0517A71C-DB15-4FCC-B372-120CD64B0D74}"/>
          </ac:spMkLst>
        </pc:spChg>
        <pc:spChg chg="mod">
          <ac:chgData name="Arce, Eliezer - HCD" userId="S::eliezer.arce@houstontx.gov::86e2a09b-373b-4628-98eb-6eec5ccf8f5a" providerId="AD" clId="Web-{17680152-63F3-46F8-AE8C-FF8AE28075D9}" dt="2021-07-21T14:23:24.265" v="42" actId="20577"/>
          <ac:spMkLst>
            <pc:docMk/>
            <pc:sldMk cId="2028288214" sldId="1172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17680152-63F3-46F8-AE8C-FF8AE28075D9}" dt="2021-07-21T14:21:40.788" v="10" actId="1076"/>
          <ac:picMkLst>
            <pc:docMk/>
            <pc:sldMk cId="2028288214" sldId="1172"/>
            <ac:picMk id="3" creationId="{2CD4C81D-B5BA-440F-9516-1163B52B3151}"/>
          </ac:picMkLst>
        </pc:picChg>
        <pc:picChg chg="del">
          <ac:chgData name="Arce, Eliezer - HCD" userId="S::eliezer.arce@houstontx.gov::86e2a09b-373b-4628-98eb-6eec5ccf8f5a" providerId="AD" clId="Web-{17680152-63F3-46F8-AE8C-FF8AE28075D9}" dt="2021-07-21T14:20:47.346" v="1"/>
          <ac:picMkLst>
            <pc:docMk/>
            <pc:sldMk cId="2028288214" sldId="1172"/>
            <ac:picMk id="4" creationId="{13A8A1E9-ABFE-4BAF-8FE9-D07BC1949E7F}"/>
          </ac:picMkLst>
        </pc:picChg>
        <pc:picChg chg="del">
          <ac:chgData name="Arce, Eliezer - HCD" userId="S::eliezer.arce@houstontx.gov::86e2a09b-373b-4628-98eb-6eec5ccf8f5a" providerId="AD" clId="Web-{17680152-63F3-46F8-AE8C-FF8AE28075D9}" dt="2021-07-21T14:20:48.300" v="2"/>
          <ac:picMkLst>
            <pc:docMk/>
            <pc:sldMk cId="2028288214" sldId="1172"/>
            <ac:picMk id="5" creationId="{3034B46A-4698-484A-8C17-8D08206A0274}"/>
          </ac:picMkLst>
        </pc:picChg>
      </pc:sldChg>
      <pc:sldChg chg="addSp delSp modSp add del ord replId">
        <pc:chgData name="Arce, Eliezer - HCD" userId="S::eliezer.arce@houstontx.gov::86e2a09b-373b-4628-98eb-6eec5ccf8f5a" providerId="AD" clId="Web-{17680152-63F3-46F8-AE8C-FF8AE28075D9}" dt="2021-07-21T14:30:41.658" v="80"/>
        <pc:sldMkLst>
          <pc:docMk/>
          <pc:sldMk cId="3173359654" sldId="1173"/>
        </pc:sldMkLst>
        <pc:picChg chg="add mod">
          <ac:chgData name="Arce, Eliezer - HCD" userId="S::eliezer.arce@houstontx.gov::86e2a09b-373b-4628-98eb-6eec5ccf8f5a" providerId="AD" clId="Web-{17680152-63F3-46F8-AE8C-FF8AE28075D9}" dt="2021-07-21T14:25:10.461" v="49" actId="1076"/>
          <ac:picMkLst>
            <pc:docMk/>
            <pc:sldMk cId="3173359654" sldId="1173"/>
            <ac:picMk id="2" creationId="{4A69979E-C9AE-4E96-A17D-DC84FA648C80}"/>
          </ac:picMkLst>
        </pc:picChg>
        <pc:picChg chg="del">
          <ac:chgData name="Arce, Eliezer - HCD" userId="S::eliezer.arce@houstontx.gov::86e2a09b-373b-4628-98eb-6eec5ccf8f5a" providerId="AD" clId="Web-{17680152-63F3-46F8-AE8C-FF8AE28075D9}" dt="2021-07-21T14:23:30.265" v="44"/>
          <ac:picMkLst>
            <pc:docMk/>
            <pc:sldMk cId="3173359654" sldId="1173"/>
            <ac:picMk id="3" creationId="{2CD4C81D-B5BA-440F-9516-1163B52B3151}"/>
          </ac:picMkLst>
        </pc:picChg>
      </pc:sldChg>
      <pc:sldChg chg="addSp delSp modSp add ord replId">
        <pc:chgData name="Arce, Eliezer - HCD" userId="S::eliezer.arce@houstontx.gov::86e2a09b-373b-4628-98eb-6eec5ccf8f5a" providerId="AD" clId="Web-{17680152-63F3-46F8-AE8C-FF8AE28075D9}" dt="2021-07-21T14:26:12.684" v="58"/>
        <pc:sldMkLst>
          <pc:docMk/>
          <pc:sldMk cId="1083632481" sldId="1174"/>
        </pc:sldMkLst>
        <pc:picChg chg="add mod">
          <ac:chgData name="Arce, Eliezer - HCD" userId="S::eliezer.arce@houstontx.gov::86e2a09b-373b-4628-98eb-6eec5ccf8f5a" providerId="AD" clId="Web-{17680152-63F3-46F8-AE8C-FF8AE28075D9}" dt="2021-07-21T14:26:03.840" v="57" actId="1076"/>
          <ac:picMkLst>
            <pc:docMk/>
            <pc:sldMk cId="1083632481" sldId="1174"/>
            <ac:picMk id="2" creationId="{ED907AD9-35F7-49E9-840F-6AB954F9F262}"/>
          </ac:picMkLst>
        </pc:picChg>
        <pc:picChg chg="del">
          <ac:chgData name="Arce, Eliezer - HCD" userId="S::eliezer.arce@houstontx.gov::86e2a09b-373b-4628-98eb-6eec5ccf8f5a" providerId="AD" clId="Web-{17680152-63F3-46F8-AE8C-FF8AE28075D9}" dt="2021-07-21T14:25:17.477" v="52"/>
          <ac:picMkLst>
            <pc:docMk/>
            <pc:sldMk cId="1083632481" sldId="1174"/>
            <ac:picMk id="3" creationId="{2CD4C81D-B5BA-440F-9516-1163B52B3151}"/>
          </ac:picMkLst>
        </pc:picChg>
      </pc:sldChg>
      <pc:sldChg chg="addSp delSp modSp add ord replId">
        <pc:chgData name="Arce, Eliezer - HCD" userId="S::eliezer.arce@houstontx.gov::86e2a09b-373b-4628-98eb-6eec5ccf8f5a" providerId="AD" clId="Web-{17680152-63F3-46F8-AE8C-FF8AE28075D9}" dt="2021-07-21T14:30:26.767" v="79"/>
        <pc:sldMkLst>
          <pc:docMk/>
          <pc:sldMk cId="1987879981" sldId="1175"/>
        </pc:sldMkLst>
        <pc:picChg chg="add mod">
          <ac:chgData name="Arce, Eliezer - HCD" userId="S::eliezer.arce@houstontx.gov::86e2a09b-373b-4628-98eb-6eec5ccf8f5a" providerId="AD" clId="Web-{17680152-63F3-46F8-AE8C-FF8AE28075D9}" dt="2021-07-21T14:27:50.332" v="65" actId="1076"/>
          <ac:picMkLst>
            <pc:docMk/>
            <pc:sldMk cId="1987879981" sldId="1175"/>
            <ac:picMk id="2" creationId="{039388C1-D908-4EF4-803A-DB1C75B4D9BB}"/>
          </ac:picMkLst>
        </pc:picChg>
        <pc:picChg chg="del">
          <ac:chgData name="Arce, Eliezer - HCD" userId="S::eliezer.arce@houstontx.gov::86e2a09b-373b-4628-98eb-6eec5ccf8f5a" providerId="AD" clId="Web-{17680152-63F3-46F8-AE8C-FF8AE28075D9}" dt="2021-07-21T14:26:30.498" v="60"/>
          <ac:picMkLst>
            <pc:docMk/>
            <pc:sldMk cId="1987879981" sldId="1175"/>
            <ac:picMk id="3" creationId="{2CD4C81D-B5BA-440F-9516-1163B52B3151}"/>
          </ac:picMkLst>
        </pc:picChg>
      </pc:sldChg>
      <pc:sldChg chg="addSp delSp modSp add ord replId">
        <pc:chgData name="Arce, Eliezer - HCD" userId="S::eliezer.arce@houstontx.gov::86e2a09b-373b-4628-98eb-6eec5ccf8f5a" providerId="AD" clId="Web-{17680152-63F3-46F8-AE8C-FF8AE28075D9}" dt="2021-07-21T14:30:06.812" v="76"/>
        <pc:sldMkLst>
          <pc:docMk/>
          <pc:sldMk cId="3485693630" sldId="1176"/>
        </pc:sldMkLst>
        <pc:picChg chg="del">
          <ac:chgData name="Arce, Eliezer - HCD" userId="S::eliezer.arce@houstontx.gov::86e2a09b-373b-4628-98eb-6eec5ccf8f5a" providerId="AD" clId="Web-{17680152-63F3-46F8-AE8C-FF8AE28075D9}" dt="2021-07-21T14:28:15.225" v="68"/>
          <ac:picMkLst>
            <pc:docMk/>
            <pc:sldMk cId="3485693630" sldId="1176"/>
            <ac:picMk id="2" creationId="{4A69979E-C9AE-4E96-A17D-DC84FA648C80}"/>
          </ac:picMkLst>
        </pc:picChg>
        <pc:picChg chg="add mod">
          <ac:chgData name="Arce, Eliezer - HCD" userId="S::eliezer.arce@houstontx.gov::86e2a09b-373b-4628-98eb-6eec5ccf8f5a" providerId="AD" clId="Web-{17680152-63F3-46F8-AE8C-FF8AE28075D9}" dt="2021-07-21T14:29:59.874" v="75" actId="1076"/>
          <ac:picMkLst>
            <pc:docMk/>
            <pc:sldMk cId="3485693630" sldId="1176"/>
            <ac:picMk id="3" creationId="{60CC5229-B888-400C-92CA-4BB98EB68120}"/>
          </ac:picMkLst>
        </pc:picChg>
      </pc:sldChg>
    </pc:docChg>
  </pc:docChgLst>
  <pc:docChgLst>
    <pc:chgData name="Arce, Eliezer - HCD" userId="S::eliezer.arce@houstontx.gov::86e2a09b-373b-4628-98eb-6eec5ccf8f5a" providerId="AD" clId="Web-{FB275119-4FA6-48B5-AEDA-24176A8AF115}"/>
    <pc:docChg chg="delSld modSld">
      <pc:chgData name="Arce, Eliezer - HCD" userId="S::eliezer.arce@houstontx.gov::86e2a09b-373b-4628-98eb-6eec5ccf8f5a" providerId="AD" clId="Web-{FB275119-4FA6-48B5-AEDA-24176A8AF115}" dt="2021-08-24T14:06:17.121" v="49" actId="1076"/>
      <pc:docMkLst>
        <pc:docMk/>
      </pc:docMkLst>
      <pc:sldChg chg="modSp">
        <pc:chgData name="Arce, Eliezer - HCD" userId="S::eliezer.arce@houstontx.gov::86e2a09b-373b-4628-98eb-6eec5ccf8f5a" providerId="AD" clId="Web-{FB275119-4FA6-48B5-AEDA-24176A8AF115}" dt="2021-08-24T14:03:35.260" v="18" actId="20577"/>
        <pc:sldMkLst>
          <pc:docMk/>
          <pc:sldMk cId="1970482932" sldId="1186"/>
        </pc:sldMkLst>
        <pc:spChg chg="mod">
          <ac:chgData name="Arce, Eliezer - HCD" userId="S::eliezer.arce@houstontx.gov::86e2a09b-373b-4628-98eb-6eec5ccf8f5a" providerId="AD" clId="Web-{FB275119-4FA6-48B5-AEDA-24176A8AF115}" dt="2021-08-24T14:03:35.260" v="18" actId="20577"/>
          <ac:spMkLst>
            <pc:docMk/>
            <pc:sldMk cId="1970482932" sldId="1186"/>
            <ac:spMk id="2" creationId="{B68844A0-703C-4D69-BD9C-EF195DD1D657}"/>
          </ac:spMkLst>
        </pc:spChg>
      </pc:sldChg>
      <pc:sldChg chg="modSp">
        <pc:chgData name="Arce, Eliezer - HCD" userId="S::eliezer.arce@houstontx.gov::86e2a09b-373b-4628-98eb-6eec5ccf8f5a" providerId="AD" clId="Web-{FB275119-4FA6-48B5-AEDA-24176A8AF115}" dt="2021-08-24T14:02:01.876" v="3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FB275119-4FA6-48B5-AEDA-24176A8AF115}" dt="2021-08-24T14:02:01.876" v="3" actId="20577"/>
          <ac:spMkLst>
            <pc:docMk/>
            <pc:sldMk cId="2308880922" sldId="1187"/>
            <ac:spMk id="2" creationId="{BF558CAD-9711-4DF7-B7F3-69A69C6A93A3}"/>
          </ac:spMkLst>
        </pc:spChg>
      </pc:sldChg>
      <pc:sldChg chg="modSp">
        <pc:chgData name="Arce, Eliezer - HCD" userId="S::eliezer.arce@houstontx.gov::86e2a09b-373b-4628-98eb-6eec5ccf8f5a" providerId="AD" clId="Web-{FB275119-4FA6-48B5-AEDA-24176A8AF115}" dt="2021-08-24T14:05:01.035" v="36" actId="1076"/>
        <pc:sldMkLst>
          <pc:docMk/>
          <pc:sldMk cId="1819011628" sldId="1189"/>
        </pc:sldMkLst>
        <pc:spChg chg="mod">
          <ac:chgData name="Arce, Eliezer - HCD" userId="S::eliezer.arce@houstontx.gov::86e2a09b-373b-4628-98eb-6eec5ccf8f5a" providerId="AD" clId="Web-{FB275119-4FA6-48B5-AEDA-24176A8AF115}" dt="2021-08-24T14:05:01.035" v="36" actId="1076"/>
          <ac:spMkLst>
            <pc:docMk/>
            <pc:sldMk cId="1819011628" sldId="1189"/>
            <ac:spMk id="2" creationId="{5D14F717-B6F9-43D6-9574-B257BAEB75AE}"/>
          </ac:spMkLst>
        </pc:spChg>
      </pc:sldChg>
      <pc:sldChg chg="modSp">
        <pc:chgData name="Arce, Eliezer - HCD" userId="S::eliezer.arce@houstontx.gov::86e2a09b-373b-4628-98eb-6eec5ccf8f5a" providerId="AD" clId="Web-{FB275119-4FA6-48B5-AEDA-24176A8AF115}" dt="2021-08-24T14:05:23.865" v="44" actId="20577"/>
        <pc:sldMkLst>
          <pc:docMk/>
          <pc:sldMk cId="3464479385" sldId="1190"/>
        </pc:sldMkLst>
        <pc:spChg chg="mod">
          <ac:chgData name="Arce, Eliezer - HCD" userId="S::eliezer.arce@houstontx.gov::86e2a09b-373b-4628-98eb-6eec5ccf8f5a" providerId="AD" clId="Web-{FB275119-4FA6-48B5-AEDA-24176A8AF115}" dt="2021-08-24T14:05:23.865" v="44" actId="20577"/>
          <ac:spMkLst>
            <pc:docMk/>
            <pc:sldMk cId="3464479385" sldId="1190"/>
            <ac:spMk id="2" creationId="{5D14F717-B6F9-43D6-9574-B257BAEB75AE}"/>
          </ac:spMkLst>
        </pc:spChg>
      </pc:sldChg>
      <pc:sldChg chg="modSp">
        <pc:chgData name="Arce, Eliezer - HCD" userId="S::eliezer.arce@houstontx.gov::86e2a09b-373b-4628-98eb-6eec5ccf8f5a" providerId="AD" clId="Web-{FB275119-4FA6-48B5-AEDA-24176A8AF115}" dt="2021-08-24T14:06:17.121" v="49" actId="1076"/>
        <pc:sldMkLst>
          <pc:docMk/>
          <pc:sldMk cId="3846484946" sldId="1196"/>
        </pc:sldMkLst>
        <pc:spChg chg="mod">
          <ac:chgData name="Arce, Eliezer - HCD" userId="S::eliezer.arce@houstontx.gov::86e2a09b-373b-4628-98eb-6eec5ccf8f5a" providerId="AD" clId="Web-{FB275119-4FA6-48B5-AEDA-24176A8AF115}" dt="2021-08-24T14:06:03.291" v="46" actId="1076"/>
          <ac:spMkLst>
            <pc:docMk/>
            <pc:sldMk cId="3846484946" sldId="1196"/>
            <ac:spMk id="7" creationId="{F2921517-0CFA-9B44-AC5A-C443393917AC}"/>
          </ac:spMkLst>
        </pc:spChg>
        <pc:picChg chg="mod">
          <ac:chgData name="Arce, Eliezer - HCD" userId="S::eliezer.arce@houstontx.gov::86e2a09b-373b-4628-98eb-6eec5ccf8f5a" providerId="AD" clId="Web-{FB275119-4FA6-48B5-AEDA-24176A8AF115}" dt="2021-08-24T14:06:17.121" v="49" actId="1076"/>
          <ac:picMkLst>
            <pc:docMk/>
            <pc:sldMk cId="3846484946" sldId="1196"/>
            <ac:picMk id="2050" creationId="{C6A5DA6A-1B49-45A9-80B7-13C5E36FCDC9}"/>
          </ac:picMkLst>
        </pc:picChg>
      </pc:sldChg>
      <pc:sldChg chg="del">
        <pc:chgData name="Arce, Eliezer - HCD" userId="S::eliezer.arce@houstontx.gov::86e2a09b-373b-4628-98eb-6eec5ccf8f5a" providerId="AD" clId="Web-{FB275119-4FA6-48B5-AEDA-24176A8AF115}" dt="2021-08-24T14:02:07.798" v="4"/>
        <pc:sldMkLst>
          <pc:docMk/>
          <pc:sldMk cId="2876574210" sldId="1221"/>
        </pc:sldMkLst>
      </pc:sldChg>
    </pc:docChg>
  </pc:docChgLst>
  <pc:docChgLst>
    <pc:chgData name="Arce, Eliezer - HCD" userId="S::eliezer.arce@houstontx.gov::86e2a09b-373b-4628-98eb-6eec5ccf8f5a" providerId="AD" clId="Web-{C15857FE-8E0D-4FC3-99F5-D52C01E65385}"/>
    <pc:docChg chg="addSld modSld sldOrd">
      <pc:chgData name="Arce, Eliezer - HCD" userId="S::eliezer.arce@houstontx.gov::86e2a09b-373b-4628-98eb-6eec5ccf8f5a" providerId="AD" clId="Web-{C15857FE-8E0D-4FC3-99F5-D52C01E65385}" dt="2021-08-09T16:32:31.453" v="167" actId="1076"/>
      <pc:docMkLst>
        <pc:docMk/>
      </pc:docMkLst>
      <pc:sldChg chg="addSp delSp modSp">
        <pc:chgData name="Arce, Eliezer - HCD" userId="S::eliezer.arce@houstontx.gov::86e2a09b-373b-4628-98eb-6eec5ccf8f5a" providerId="AD" clId="Web-{C15857FE-8E0D-4FC3-99F5-D52C01E65385}" dt="2021-08-09T15:39:51.326" v="74" actId="1076"/>
        <pc:sldMkLst>
          <pc:docMk/>
          <pc:sldMk cId="979272824" sldId="1210"/>
        </pc:sldMkLst>
        <pc:spChg chg="mod">
          <ac:chgData name="Arce, Eliezer - HCD" userId="S::eliezer.arce@houstontx.gov::86e2a09b-373b-4628-98eb-6eec5ccf8f5a" providerId="AD" clId="Web-{C15857FE-8E0D-4FC3-99F5-D52C01E65385}" dt="2021-08-09T15:39:51.326" v="74" actId="1076"/>
          <ac:spMkLst>
            <pc:docMk/>
            <pc:sldMk cId="979272824" sldId="1210"/>
            <ac:spMk id="7" creationId="{D37F21A4-C8FA-4ED4-A94D-AE302A382A89}"/>
          </ac:spMkLst>
        </pc:spChg>
        <pc:spChg chg="add del mod">
          <ac:chgData name="Arce, Eliezer - HCD" userId="S::eliezer.arce@houstontx.gov::86e2a09b-373b-4628-98eb-6eec5ccf8f5a" providerId="AD" clId="Web-{C15857FE-8E0D-4FC3-99F5-D52C01E65385}" dt="2021-08-09T15:29:01.190" v="3"/>
          <ac:spMkLst>
            <pc:docMk/>
            <pc:sldMk cId="979272824" sldId="1210"/>
            <ac:spMk id="8" creationId="{BC029B05-A888-41D6-B0E5-60BF80D861DE}"/>
          </ac:spMkLst>
        </pc:spChg>
        <pc:spChg chg="add del">
          <ac:chgData name="Arce, Eliezer - HCD" userId="S::eliezer.arce@houstontx.gov::86e2a09b-373b-4628-98eb-6eec5ccf8f5a" providerId="AD" clId="Web-{C15857FE-8E0D-4FC3-99F5-D52C01E65385}" dt="2021-08-09T15:29:01.190" v="3"/>
          <ac:spMkLst>
            <pc:docMk/>
            <pc:sldMk cId="979272824" sldId="1210"/>
            <ac:spMk id="15" creationId="{707CF17D-644F-CB48-937B-514DF7EB553E}"/>
          </ac:spMkLst>
        </pc:sp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5:38:29.366" v="60" actId="20577"/>
        <pc:sldMkLst>
          <pc:docMk/>
          <pc:sldMk cId="3039162479" sldId="1223"/>
        </pc:sldMkLst>
        <pc:spChg chg="del">
          <ac:chgData name="Arce, Eliezer - HCD" userId="S::eliezer.arce@houstontx.gov::86e2a09b-373b-4628-98eb-6eec5ccf8f5a" providerId="AD" clId="Web-{C15857FE-8E0D-4FC3-99F5-D52C01E65385}" dt="2021-08-09T15:28:45.126" v="1"/>
          <ac:spMkLst>
            <pc:docMk/>
            <pc:sldMk cId="3039162479" sldId="1223"/>
            <ac:spMk id="7" creationId="{D37F21A4-C8FA-4ED4-A94D-AE302A382A89}"/>
          </ac:spMkLst>
        </pc:spChg>
        <pc:spChg chg="add mod">
          <ac:chgData name="Arce, Eliezer - HCD" userId="S::eliezer.arce@houstontx.gov::86e2a09b-373b-4628-98eb-6eec5ccf8f5a" providerId="AD" clId="Web-{C15857FE-8E0D-4FC3-99F5-D52C01E65385}" dt="2021-08-09T15:33:08.994" v="38" actId="14100"/>
          <ac:spMkLst>
            <pc:docMk/>
            <pc:sldMk cId="3039162479" sldId="1223"/>
            <ac:spMk id="8" creationId="{D94E77CF-D386-4C63-9379-C04A82B92733}"/>
          </ac:spMkLst>
        </pc:spChg>
        <pc:spChg chg="add del mod">
          <ac:chgData name="Arce, Eliezer - HCD" userId="S::eliezer.arce@houstontx.gov::86e2a09b-373b-4628-98eb-6eec5ccf8f5a" providerId="AD" clId="Web-{C15857FE-8E0D-4FC3-99F5-D52C01E65385}" dt="2021-08-09T15:38:29.366" v="60" actId="20577"/>
          <ac:spMkLst>
            <pc:docMk/>
            <pc:sldMk cId="3039162479" sldId="1223"/>
            <ac:spMk id="9" creationId="{2B76BC12-90BD-4425-9756-0C5E5AD47DD3}"/>
          </ac:spMkLst>
        </pc:spChg>
        <pc:spChg chg="del">
          <ac:chgData name="Arce, Eliezer - HCD" userId="S::eliezer.arce@houstontx.gov::86e2a09b-373b-4628-98eb-6eec5ccf8f5a" providerId="AD" clId="Web-{C15857FE-8E0D-4FC3-99F5-D52C01E65385}" dt="2021-08-09T15:29:33.490" v="4"/>
          <ac:spMkLst>
            <pc:docMk/>
            <pc:sldMk cId="3039162479" sldId="1223"/>
            <ac:spMk id="15" creationId="{707CF17D-644F-CB48-937B-514DF7EB553E}"/>
          </ac:spMkLst>
        </pc:sp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02:37.589" v="99" actId="14100"/>
        <pc:sldMkLst>
          <pc:docMk/>
          <pc:sldMk cId="817019309" sldId="1224"/>
        </pc:sldMkLst>
        <pc:spChg chg="mod">
          <ac:chgData name="Arce, Eliezer - HCD" userId="S::eliezer.arce@houstontx.gov::86e2a09b-373b-4628-98eb-6eec5ccf8f5a" providerId="AD" clId="Web-{C15857FE-8E0D-4FC3-99F5-D52C01E65385}" dt="2021-08-09T15:43:46.363" v="80" actId="14100"/>
          <ac:spMkLst>
            <pc:docMk/>
            <pc:sldMk cId="817019309" sldId="1224"/>
            <ac:spMk id="8" creationId="{D94E77CF-D386-4C63-9379-C04A82B92733}"/>
          </ac:spMkLst>
        </pc:spChg>
        <pc:spChg chg="del mod">
          <ac:chgData name="Arce, Eliezer - HCD" userId="S::eliezer.arce@houstontx.gov::86e2a09b-373b-4628-98eb-6eec5ccf8f5a" providerId="AD" clId="Web-{C15857FE-8E0D-4FC3-99F5-D52C01E65385}" dt="2021-08-09T15:43:32.393" v="77"/>
          <ac:spMkLst>
            <pc:docMk/>
            <pc:sldMk cId="817019309" sldId="1224"/>
            <ac:spMk id="9" creationId="{2B76BC12-90BD-4425-9756-0C5E5AD47DD3}"/>
          </ac:spMkLst>
        </pc:spChg>
        <pc:picChg chg="add mod">
          <ac:chgData name="Arce, Eliezer - HCD" userId="S::eliezer.arce@houstontx.gov::86e2a09b-373b-4628-98eb-6eec5ccf8f5a" providerId="AD" clId="Web-{C15857FE-8E0D-4FC3-99F5-D52C01E65385}" dt="2021-08-09T16:02:37.589" v="99" actId="14100"/>
          <ac:picMkLst>
            <pc:docMk/>
            <pc:sldMk cId="817019309" sldId="1224"/>
            <ac:picMk id="2" creationId="{66B55E90-F4A5-42D6-8EF6-75FDB9024570}"/>
          </ac:picMkLst>
        </pc:picChg>
        <pc:picChg chg="add mod">
          <ac:chgData name="Arce, Eliezer - HCD" userId="S::eliezer.arce@houstontx.gov::86e2a09b-373b-4628-98eb-6eec5ccf8f5a" providerId="AD" clId="Web-{C15857FE-8E0D-4FC3-99F5-D52C01E65385}" dt="2021-08-09T16:02:37.527" v="98" actId="14100"/>
          <ac:picMkLst>
            <pc:docMk/>
            <pc:sldMk cId="817019309" sldId="1224"/>
            <ac:picMk id="7" creationId="{8CCA18AB-5082-4DDF-966D-DED6DF197904}"/>
          </ac:picMkLst>
        </pc:picChg>
      </pc:sldChg>
      <pc:sldChg chg="addSp modSp add replId">
        <pc:chgData name="Arce, Eliezer - HCD" userId="S::eliezer.arce@houstontx.gov::86e2a09b-373b-4628-98eb-6eec5ccf8f5a" providerId="AD" clId="Web-{C15857FE-8E0D-4FC3-99F5-D52C01E65385}" dt="2021-08-09T16:06:31.813" v="107" actId="1076"/>
        <pc:sldMkLst>
          <pc:docMk/>
          <pc:sldMk cId="3321766245" sldId="1225"/>
        </pc:sldMkLst>
        <pc:picChg chg="add mod">
          <ac:chgData name="Arce, Eliezer - HCD" userId="S::eliezer.arce@houstontx.gov::86e2a09b-373b-4628-98eb-6eec5ccf8f5a" providerId="AD" clId="Web-{C15857FE-8E0D-4FC3-99F5-D52C01E65385}" dt="2021-08-09T16:06:31.813" v="107" actId="1076"/>
          <ac:picMkLst>
            <pc:docMk/>
            <pc:sldMk cId="3321766245" sldId="1225"/>
            <ac:picMk id="2" creationId="{D848B8CE-A168-49BB-A340-C9DFBF0D32DA}"/>
          </ac:picMkLst>
        </pc:picChg>
      </pc:sldChg>
      <pc:sldChg chg="addSp modSp add ord replId">
        <pc:chgData name="Arce, Eliezer - HCD" userId="S::eliezer.arce@houstontx.gov::86e2a09b-373b-4628-98eb-6eec5ccf8f5a" providerId="AD" clId="Web-{C15857FE-8E0D-4FC3-99F5-D52C01E65385}" dt="2021-08-09T16:04:40.694" v="102"/>
        <pc:sldMkLst>
          <pc:docMk/>
          <pc:sldMk cId="812266015" sldId="1226"/>
        </pc:sldMkLst>
        <pc:picChg chg="add mod">
          <ac:chgData name="Arce, Eliezer - HCD" userId="S::eliezer.arce@houstontx.gov::86e2a09b-373b-4628-98eb-6eec5ccf8f5a" providerId="AD" clId="Web-{C15857FE-8E0D-4FC3-99F5-D52C01E65385}" dt="2021-08-09T15:58:45.350" v="89" actId="14100"/>
          <ac:picMkLst>
            <pc:docMk/>
            <pc:sldMk cId="812266015" sldId="1226"/>
            <ac:picMk id="2" creationId="{06A537C8-3082-4DC7-B09A-9720AE20CB17}"/>
          </ac:picMkLst>
        </pc:picChg>
        <pc:picChg chg="add mod">
          <ac:chgData name="Arce, Eliezer - HCD" userId="S::eliezer.arce@houstontx.gov::86e2a09b-373b-4628-98eb-6eec5ccf8f5a" providerId="AD" clId="Web-{C15857FE-8E0D-4FC3-99F5-D52C01E65385}" dt="2021-08-09T15:58:45.553" v="92" actId="14100"/>
          <ac:picMkLst>
            <pc:docMk/>
            <pc:sldMk cId="812266015" sldId="1226"/>
            <ac:picMk id="7" creationId="{05C51D66-AE1E-4B71-BCF8-A6E795A77FAE}"/>
          </ac:picMkLst>
        </pc:picChg>
      </pc:sldChg>
      <pc:sldChg chg="addSp modSp add replId">
        <pc:chgData name="Arce, Eliezer - HCD" userId="S::eliezer.arce@houstontx.gov::86e2a09b-373b-4628-98eb-6eec5ccf8f5a" providerId="AD" clId="Web-{C15857FE-8E0D-4FC3-99F5-D52C01E65385}" dt="2021-08-09T16:09:10.843" v="121" actId="1076"/>
        <pc:sldMkLst>
          <pc:docMk/>
          <pc:sldMk cId="125428156" sldId="1227"/>
        </pc:sldMkLst>
        <pc:picChg chg="add mod modCrop">
          <ac:chgData name="Arce, Eliezer - HCD" userId="S::eliezer.arce@houstontx.gov::86e2a09b-373b-4628-98eb-6eec5ccf8f5a" providerId="AD" clId="Web-{C15857FE-8E0D-4FC3-99F5-D52C01E65385}" dt="2021-08-09T16:09:10.843" v="121" actId="1076"/>
          <ac:picMkLst>
            <pc:docMk/>
            <pc:sldMk cId="125428156" sldId="1227"/>
            <ac:picMk id="2" creationId="{830455A9-CB66-4755-B015-F0E6E1412CFB}"/>
          </ac:picMkLst>
        </pc:picChg>
      </pc:sldChg>
      <pc:sldChg chg="addSp modSp add replId">
        <pc:chgData name="Arce, Eliezer - HCD" userId="S::eliezer.arce@houstontx.gov::86e2a09b-373b-4628-98eb-6eec5ccf8f5a" providerId="AD" clId="Web-{C15857FE-8E0D-4FC3-99F5-D52C01E65385}" dt="2021-08-09T16:17:15.590" v="129" actId="14100"/>
        <pc:sldMkLst>
          <pc:docMk/>
          <pc:sldMk cId="3935014218" sldId="1228"/>
        </pc:sldMkLst>
        <pc:picChg chg="add mod">
          <ac:chgData name="Arce, Eliezer - HCD" userId="S::eliezer.arce@houstontx.gov::86e2a09b-373b-4628-98eb-6eec5ccf8f5a" providerId="AD" clId="Web-{C15857FE-8E0D-4FC3-99F5-D52C01E65385}" dt="2021-08-09T16:17:15.590" v="129" actId="14100"/>
          <ac:picMkLst>
            <pc:docMk/>
            <pc:sldMk cId="3935014218" sldId="1228"/>
            <ac:picMk id="2" creationId="{6EDEFF42-68EF-4981-9DE0-D4B508BDD9F3}"/>
          </ac:picMkLst>
        </pc:pic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19:16.522" v="138" actId="14100"/>
        <pc:sldMkLst>
          <pc:docMk/>
          <pc:sldMk cId="3794644901" sldId="1229"/>
        </pc:sldMkLst>
        <pc:picChg chg="del">
          <ac:chgData name="Arce, Eliezer - HCD" userId="S::eliezer.arce@houstontx.gov::86e2a09b-373b-4628-98eb-6eec5ccf8f5a" providerId="AD" clId="Web-{C15857FE-8E0D-4FC3-99F5-D52C01E65385}" dt="2021-08-09T16:14:16.620" v="124"/>
          <ac:picMkLst>
            <pc:docMk/>
            <pc:sldMk cId="3794644901" sldId="1229"/>
            <ac:picMk id="2" creationId="{6EDEFF42-68EF-4981-9DE0-D4B508BDD9F3}"/>
          </ac:picMkLst>
        </pc:picChg>
        <pc:picChg chg="add mod">
          <ac:chgData name="Arce, Eliezer - HCD" userId="S::eliezer.arce@houstontx.gov::86e2a09b-373b-4628-98eb-6eec5ccf8f5a" providerId="AD" clId="Web-{C15857FE-8E0D-4FC3-99F5-D52C01E65385}" dt="2021-08-09T16:19:16.522" v="138" actId="14100"/>
          <ac:picMkLst>
            <pc:docMk/>
            <pc:sldMk cId="3794644901" sldId="1229"/>
            <ac:picMk id="7" creationId="{FC2F1B23-37A9-41C5-B6AA-65792BB666EF}"/>
          </ac:picMkLst>
        </pc:pic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18:35.050" v="136" actId="14100"/>
        <pc:sldMkLst>
          <pc:docMk/>
          <pc:sldMk cId="154918381" sldId="1230"/>
        </pc:sldMkLst>
        <pc:picChg chg="add mod">
          <ac:chgData name="Arce, Eliezer - HCD" userId="S::eliezer.arce@houstontx.gov::86e2a09b-373b-4628-98eb-6eec5ccf8f5a" providerId="AD" clId="Web-{C15857FE-8E0D-4FC3-99F5-D52C01E65385}" dt="2021-08-09T16:18:35.050" v="136" actId="14100"/>
          <ac:picMkLst>
            <pc:docMk/>
            <pc:sldMk cId="154918381" sldId="1230"/>
            <ac:picMk id="2" creationId="{7CB180CF-3428-4ABE-83FF-60B74F9ABCAE}"/>
          </ac:picMkLst>
        </pc:picChg>
        <pc:picChg chg="del">
          <ac:chgData name="Arce, Eliezer - HCD" userId="S::eliezer.arce@houstontx.gov::86e2a09b-373b-4628-98eb-6eec5ccf8f5a" providerId="AD" clId="Web-{C15857FE-8E0D-4FC3-99F5-D52C01E65385}" dt="2021-08-09T16:17:55.484" v="131"/>
          <ac:picMkLst>
            <pc:docMk/>
            <pc:sldMk cId="154918381" sldId="1230"/>
            <ac:picMk id="7" creationId="{FC2F1B23-37A9-41C5-B6AA-65792BB666EF}"/>
          </ac:picMkLst>
        </pc:pic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21:18.783" v="150" actId="1076"/>
        <pc:sldMkLst>
          <pc:docMk/>
          <pc:sldMk cId="87639761" sldId="1231"/>
        </pc:sldMkLst>
        <pc:picChg chg="del">
          <ac:chgData name="Arce, Eliezer - HCD" userId="S::eliezer.arce@houstontx.gov::86e2a09b-373b-4628-98eb-6eec5ccf8f5a" providerId="AD" clId="Web-{C15857FE-8E0D-4FC3-99F5-D52C01E65385}" dt="2021-08-09T16:19:56.807" v="140"/>
          <ac:picMkLst>
            <pc:docMk/>
            <pc:sldMk cId="87639761" sldId="1231"/>
            <ac:picMk id="2" creationId="{7CB180CF-3428-4ABE-83FF-60B74F9ABCAE}"/>
          </ac:picMkLst>
        </pc:picChg>
        <pc:picChg chg="add mod modCrop">
          <ac:chgData name="Arce, Eliezer - HCD" userId="S::eliezer.arce@houstontx.gov::86e2a09b-373b-4628-98eb-6eec5ccf8f5a" providerId="AD" clId="Web-{C15857FE-8E0D-4FC3-99F5-D52C01E65385}" dt="2021-08-09T16:21:18.783" v="150" actId="1076"/>
          <ac:picMkLst>
            <pc:docMk/>
            <pc:sldMk cId="87639761" sldId="1231"/>
            <ac:picMk id="7" creationId="{C81BCFEC-C5C7-40B9-958F-218D0BAC110F}"/>
          </ac:picMkLst>
        </pc:picChg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22:50.463" v="160" actId="1076"/>
        <pc:sldMkLst>
          <pc:docMk/>
          <pc:sldMk cId="297532611" sldId="1232"/>
        </pc:sldMkLst>
        <pc:picChg chg="add mod modCrop">
          <ac:chgData name="Arce, Eliezer - HCD" userId="S::eliezer.arce@houstontx.gov::86e2a09b-373b-4628-98eb-6eec5ccf8f5a" providerId="AD" clId="Web-{C15857FE-8E0D-4FC3-99F5-D52C01E65385}" dt="2021-08-09T16:22:50.463" v="160" actId="1076"/>
          <ac:picMkLst>
            <pc:docMk/>
            <pc:sldMk cId="297532611" sldId="1232"/>
            <ac:picMk id="2" creationId="{8E32F812-6556-4E57-8A39-1A787FC9F3EB}"/>
          </ac:picMkLst>
        </pc:picChg>
        <pc:picChg chg="del">
          <ac:chgData name="Arce, Eliezer - HCD" userId="S::eliezer.arce@houstontx.gov::86e2a09b-373b-4628-98eb-6eec5ccf8f5a" providerId="AD" clId="Web-{C15857FE-8E0D-4FC3-99F5-D52C01E65385}" dt="2021-08-09T16:22:04.397" v="152"/>
          <ac:picMkLst>
            <pc:docMk/>
            <pc:sldMk cId="297532611" sldId="1232"/>
            <ac:picMk id="7" creationId="{C81BCFEC-C5C7-40B9-958F-218D0BAC110F}"/>
          </ac:picMkLst>
        </pc:picChg>
      </pc:sldChg>
      <pc:sldChg chg="add replId">
        <pc:chgData name="Arce, Eliezer - HCD" userId="S::eliezer.arce@houstontx.gov::86e2a09b-373b-4628-98eb-6eec5ccf8f5a" providerId="AD" clId="Web-{C15857FE-8E0D-4FC3-99F5-D52C01E65385}" dt="2021-08-09T16:23:06.340" v="161"/>
        <pc:sldMkLst>
          <pc:docMk/>
          <pc:sldMk cId="1626342474" sldId="1233"/>
        </pc:sldMkLst>
      </pc:sldChg>
      <pc:sldChg chg="addSp delSp modSp add replId">
        <pc:chgData name="Arce, Eliezer - HCD" userId="S::eliezer.arce@houstontx.gov::86e2a09b-373b-4628-98eb-6eec5ccf8f5a" providerId="AD" clId="Web-{C15857FE-8E0D-4FC3-99F5-D52C01E65385}" dt="2021-08-09T16:32:31.453" v="167" actId="1076"/>
        <pc:sldMkLst>
          <pc:docMk/>
          <pc:sldMk cId="4114630539" sldId="1234"/>
        </pc:sldMkLst>
        <pc:picChg chg="del">
          <ac:chgData name="Arce, Eliezer - HCD" userId="S::eliezer.arce@houstontx.gov::86e2a09b-373b-4628-98eb-6eec5ccf8f5a" providerId="AD" clId="Web-{C15857FE-8E0D-4FC3-99F5-D52C01E65385}" dt="2021-08-09T16:32:10.685" v="163"/>
          <ac:picMkLst>
            <pc:docMk/>
            <pc:sldMk cId="4114630539" sldId="1234"/>
            <ac:picMk id="2" creationId="{8E32F812-6556-4E57-8A39-1A787FC9F3EB}"/>
          </ac:picMkLst>
        </pc:picChg>
        <pc:picChg chg="add mod">
          <ac:chgData name="Arce, Eliezer - HCD" userId="S::eliezer.arce@houstontx.gov::86e2a09b-373b-4628-98eb-6eec5ccf8f5a" providerId="AD" clId="Web-{C15857FE-8E0D-4FC3-99F5-D52C01E65385}" dt="2021-08-09T16:32:31.453" v="167" actId="1076"/>
          <ac:picMkLst>
            <pc:docMk/>
            <pc:sldMk cId="4114630539" sldId="1234"/>
            <ac:picMk id="7" creationId="{66E1956E-0E77-458C-9909-40E7B84DAED4}"/>
          </ac:picMkLst>
        </pc:picChg>
      </pc:sldChg>
    </pc:docChg>
  </pc:docChgLst>
  <pc:docChgLst>
    <pc:chgData name="Arce, Eliezer - HCD" userId="S::eliezer.arce@houstontx.gov::86e2a09b-373b-4628-98eb-6eec5ccf8f5a" providerId="AD" clId="Web-{2BEEDE1C-54CE-4FEF-9968-84377F903ED8}"/>
    <pc:docChg chg="modSld">
      <pc:chgData name="Arce, Eliezer - HCD" userId="S::eliezer.arce@houstontx.gov::86e2a09b-373b-4628-98eb-6eec5ccf8f5a" providerId="AD" clId="Web-{2BEEDE1C-54CE-4FEF-9968-84377F903ED8}" dt="2021-08-27T18:47:49.695" v="0" actId="14100"/>
      <pc:docMkLst>
        <pc:docMk/>
      </pc:docMkLst>
      <pc:sldChg chg="modSp">
        <pc:chgData name="Arce, Eliezer - HCD" userId="S::eliezer.arce@houstontx.gov::86e2a09b-373b-4628-98eb-6eec5ccf8f5a" providerId="AD" clId="Web-{2BEEDE1C-54CE-4FEF-9968-84377F903ED8}" dt="2021-08-27T18:47:49.695" v="0" actId="14100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2BEEDE1C-54CE-4FEF-9968-84377F903ED8}" dt="2021-08-27T18:47:49.695" v="0" actId="14100"/>
          <ac:spMkLst>
            <pc:docMk/>
            <pc:sldMk cId="2579479470" sldId="644"/>
            <ac:spMk id="2" creationId="{49914CAE-6C35-40AA-9F97-196C6BF257FE}"/>
          </ac:spMkLst>
        </pc:spChg>
      </pc:sldChg>
    </pc:docChg>
  </pc:docChgLst>
  <pc:docChgLst>
    <pc:chgData name="Arce, Eliezer - HCD" userId="S::eliezer.arce@houstontx.gov::86e2a09b-373b-4628-98eb-6eec5ccf8f5a" providerId="AD" clId="Web-{283C3481-0EE9-4368-A741-4828B0951BBA}"/>
    <pc:docChg chg="modSld sldOrd">
      <pc:chgData name="Arce, Eliezer - HCD" userId="S::eliezer.arce@houstontx.gov::86e2a09b-373b-4628-98eb-6eec5ccf8f5a" providerId="AD" clId="Web-{283C3481-0EE9-4368-A741-4828B0951BBA}" dt="2021-07-22T16:58:57.300" v="14"/>
      <pc:docMkLst>
        <pc:docMk/>
      </pc:docMkLst>
      <pc:sldChg chg="ord">
        <pc:chgData name="Arce, Eliezer - HCD" userId="S::eliezer.arce@houstontx.gov::86e2a09b-373b-4628-98eb-6eec5ccf8f5a" providerId="AD" clId="Web-{283C3481-0EE9-4368-A741-4828B0951BBA}" dt="2021-07-22T16:58:57.300" v="14"/>
        <pc:sldMkLst>
          <pc:docMk/>
          <pc:sldMk cId="4024797786" sldId="1151"/>
        </pc:sldMkLst>
      </pc:sldChg>
      <pc:sldChg chg="modSp">
        <pc:chgData name="Arce, Eliezer - HCD" userId="S::eliezer.arce@houstontx.gov::86e2a09b-373b-4628-98eb-6eec5ccf8f5a" providerId="AD" clId="Web-{283C3481-0EE9-4368-A741-4828B0951BBA}" dt="2021-07-22T16:51:13.892" v="0" actId="20577"/>
        <pc:sldMkLst>
          <pc:docMk/>
          <pc:sldMk cId="2734182768" sldId="1194"/>
        </pc:sldMkLst>
        <pc:spChg chg="mod">
          <ac:chgData name="Arce, Eliezer - HCD" userId="S::eliezer.arce@houstontx.gov::86e2a09b-373b-4628-98eb-6eec5ccf8f5a" providerId="AD" clId="Web-{283C3481-0EE9-4368-A741-4828B0951BBA}" dt="2021-07-22T16:51:13.892" v="0" actId="20577"/>
          <ac:spMkLst>
            <pc:docMk/>
            <pc:sldMk cId="2734182768" sldId="1194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283C3481-0EE9-4368-A741-4828B0951BBA}" dt="2021-07-22T16:51:31.472" v="12" actId="20577"/>
        <pc:sldMkLst>
          <pc:docMk/>
          <pc:sldMk cId="4256219306" sldId="1195"/>
        </pc:sldMkLst>
        <pc:spChg chg="mod">
          <ac:chgData name="Arce, Eliezer - HCD" userId="S::eliezer.arce@houstontx.gov::86e2a09b-373b-4628-98eb-6eec5ccf8f5a" providerId="AD" clId="Web-{283C3481-0EE9-4368-A741-4828B0951BBA}" dt="2021-07-22T16:51:31.472" v="12" actId="20577"/>
          <ac:spMkLst>
            <pc:docMk/>
            <pc:sldMk cId="4256219306" sldId="1195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283C3481-0EE9-4368-A741-4828B0951BBA}" dt="2021-07-22T16:51:23.252" v="5" actId="20577"/>
        <pc:sldMkLst>
          <pc:docMk/>
          <pc:sldMk cId="3473762763" sldId="1196"/>
        </pc:sldMkLst>
        <pc:spChg chg="mod">
          <ac:chgData name="Arce, Eliezer - HCD" userId="S::eliezer.arce@houstontx.gov::86e2a09b-373b-4628-98eb-6eec5ccf8f5a" providerId="AD" clId="Web-{283C3481-0EE9-4368-A741-4828B0951BBA}" dt="2021-07-22T16:51:23.252" v="5" actId="20577"/>
          <ac:spMkLst>
            <pc:docMk/>
            <pc:sldMk cId="3473762763" sldId="1196"/>
            <ac:spMk id="8" creationId="{869B90AA-2F5B-314A-95D1-CB190B136EC9}"/>
          </ac:spMkLst>
        </pc:spChg>
      </pc:sldChg>
      <pc:sldChg chg="ord">
        <pc:chgData name="Arce, Eliezer - HCD" userId="S::eliezer.arce@houstontx.gov::86e2a09b-373b-4628-98eb-6eec5ccf8f5a" providerId="AD" clId="Web-{283C3481-0EE9-4368-A741-4828B0951BBA}" dt="2021-07-22T16:58:57.300" v="13"/>
        <pc:sldMkLst>
          <pc:docMk/>
          <pc:sldMk cId="3232913165" sldId="1213"/>
        </pc:sldMkLst>
      </pc:sldChg>
    </pc:docChg>
  </pc:docChgLst>
  <pc:docChgLst>
    <pc:chgData name="Arce, Eliezer - HCD" userId="S::eliezer.arce@houstontx.gov::86e2a09b-373b-4628-98eb-6eec5ccf8f5a" providerId="AD" clId="Web-{77663BAE-B937-4C55-88D7-55381D4CB7A0}"/>
    <pc:docChg chg="modSld">
      <pc:chgData name="Arce, Eliezer - HCD" userId="S::eliezer.arce@houstontx.gov::86e2a09b-373b-4628-98eb-6eec5ccf8f5a" providerId="AD" clId="Web-{77663BAE-B937-4C55-88D7-55381D4CB7A0}" dt="2021-08-24T14:09:36.843" v="22" actId="14100"/>
      <pc:docMkLst>
        <pc:docMk/>
      </pc:docMkLst>
      <pc:sldChg chg="addSp modSp">
        <pc:chgData name="Arce, Eliezer - HCD" userId="S::eliezer.arce@houstontx.gov::86e2a09b-373b-4628-98eb-6eec5ccf8f5a" providerId="AD" clId="Web-{77663BAE-B937-4C55-88D7-55381D4CB7A0}" dt="2021-08-24T14:09:36.843" v="22" actId="14100"/>
        <pc:sldMkLst>
          <pc:docMk/>
          <pc:sldMk cId="3846484946" sldId="1196"/>
        </pc:sldMkLst>
        <pc:spChg chg="add mod">
          <ac:chgData name="Arce, Eliezer - HCD" userId="S::eliezer.arce@houstontx.gov::86e2a09b-373b-4628-98eb-6eec5ccf8f5a" providerId="AD" clId="Web-{77663BAE-B937-4C55-88D7-55381D4CB7A0}" dt="2021-08-24T14:09:36.843" v="22" actId="14100"/>
          <ac:spMkLst>
            <pc:docMk/>
            <pc:sldMk cId="3846484946" sldId="1196"/>
            <ac:spMk id="2" creationId="{3FBFAC78-1718-4351-9A76-29E40E1C97CB}"/>
          </ac:spMkLst>
        </pc:spChg>
      </pc:sldChg>
    </pc:docChg>
  </pc:docChgLst>
  <pc:docChgLst>
    <pc:chgData name="Crowl, David - HCD" userId="S::david.crowl@houstontx.gov::9c40c9ff-b0bd-4dce-83d8-4bed77c818f0" providerId="AD" clId="Web-{BF74EE26-6A8B-41FE-9845-5001E6F5EF9D}"/>
    <pc:docChg chg="modSld">
      <pc:chgData name="Crowl, David - HCD" userId="S::david.crowl@houstontx.gov::9c40c9ff-b0bd-4dce-83d8-4bed77c818f0" providerId="AD" clId="Web-{BF74EE26-6A8B-41FE-9845-5001E6F5EF9D}" dt="2021-06-14T12:54:33.399" v="3" actId="20577"/>
      <pc:docMkLst>
        <pc:docMk/>
      </pc:docMkLst>
      <pc:sldChg chg="modSp">
        <pc:chgData name="Crowl, David - HCD" userId="S::david.crowl@houstontx.gov::9c40c9ff-b0bd-4dce-83d8-4bed77c818f0" providerId="AD" clId="Web-{BF74EE26-6A8B-41FE-9845-5001E6F5EF9D}" dt="2021-06-14T12:54:33.399" v="3" actId="20577"/>
        <pc:sldMkLst>
          <pc:docMk/>
          <pc:sldMk cId="3055184730" sldId="1100"/>
        </pc:sldMkLst>
        <pc:spChg chg="mod">
          <ac:chgData name="Crowl, David - HCD" userId="S::david.crowl@houstontx.gov::9c40c9ff-b0bd-4dce-83d8-4bed77c818f0" providerId="AD" clId="Web-{BF74EE26-6A8B-41FE-9845-5001E6F5EF9D}" dt="2021-06-14T12:54:33.399" v="3" actId="20577"/>
          <ac:spMkLst>
            <pc:docMk/>
            <pc:sldMk cId="3055184730" sldId="1100"/>
            <ac:spMk id="3" creationId="{52E43B22-3FC6-4647-A3A6-4EF9EE277A16}"/>
          </ac:spMkLst>
        </pc:spChg>
      </pc:sldChg>
    </pc:docChg>
  </pc:docChgLst>
  <pc:docChgLst>
    <pc:chgData name="Arce, Eliezer - HCD" userId="S::eliezer.arce@houstontx.gov::86e2a09b-373b-4628-98eb-6eec5ccf8f5a" providerId="AD" clId="Web-{F4073B6B-F7ED-49E8-8D8E-0D11DD0980A8}"/>
    <pc:docChg chg="addSld modSld">
      <pc:chgData name="Arce, Eliezer - HCD" userId="S::eliezer.arce@houstontx.gov::86e2a09b-373b-4628-98eb-6eec5ccf8f5a" providerId="AD" clId="Web-{F4073B6B-F7ED-49E8-8D8E-0D11DD0980A8}" dt="2021-08-24T19:27:08.532" v="1"/>
      <pc:docMkLst>
        <pc:docMk/>
      </pc:docMkLst>
      <pc:sldChg chg="delSp add replId">
        <pc:chgData name="Arce, Eliezer - HCD" userId="S::eliezer.arce@houstontx.gov::86e2a09b-373b-4628-98eb-6eec5ccf8f5a" providerId="AD" clId="Web-{F4073B6B-F7ED-49E8-8D8E-0D11DD0980A8}" dt="2021-08-24T19:27:08.532" v="1"/>
        <pc:sldMkLst>
          <pc:docMk/>
          <pc:sldMk cId="3795888738" sldId="1273"/>
        </pc:sldMkLst>
        <pc:graphicFrameChg chg="del">
          <ac:chgData name="Arce, Eliezer - HCD" userId="S::eliezer.arce@houstontx.gov::86e2a09b-373b-4628-98eb-6eec5ccf8f5a" providerId="AD" clId="Web-{F4073B6B-F7ED-49E8-8D8E-0D11DD0980A8}" dt="2021-08-24T19:27:08.532" v="1"/>
          <ac:graphicFrameMkLst>
            <pc:docMk/>
            <pc:sldMk cId="3795888738" sldId="1273"/>
            <ac:graphicFrameMk id="2" creationId="{ADE60B93-71DA-46E6-9A73-76483C10A5A4}"/>
          </ac:graphicFrameMkLst>
        </pc:graphicFrameChg>
      </pc:sldChg>
    </pc:docChg>
  </pc:docChgLst>
  <pc:docChgLst>
    <pc:chgData name="Arce, Eliezer - HCD" userId="S::eliezer.arce@houstontx.gov::86e2a09b-373b-4628-98eb-6eec5ccf8f5a" providerId="AD" clId="Web-{1DAAB279-AC91-4BDC-840C-206661DAB1CF}"/>
    <pc:docChg chg="addSld modSld">
      <pc:chgData name="Arce, Eliezer - HCD" userId="S::eliezer.arce@houstontx.gov::86e2a09b-373b-4628-98eb-6eec5ccf8f5a" providerId="AD" clId="Web-{1DAAB279-AC91-4BDC-840C-206661DAB1CF}" dt="2021-08-05T14:40:11.821" v="28" actId="20577"/>
      <pc:docMkLst>
        <pc:docMk/>
      </pc:docMkLst>
      <pc:sldChg chg="delSp modSp">
        <pc:chgData name="Arce, Eliezer - HCD" userId="S::eliezer.arce@houstontx.gov::86e2a09b-373b-4628-98eb-6eec5ccf8f5a" providerId="AD" clId="Web-{1DAAB279-AC91-4BDC-840C-206661DAB1CF}" dt="2021-08-05T14:40:11.821" v="28" actId="20577"/>
        <pc:sldMkLst>
          <pc:docMk/>
          <pc:sldMk cId="4154993479" sldId="1174"/>
        </pc:sldMkLst>
        <pc:spChg chg="del">
          <ac:chgData name="Arce, Eliezer - HCD" userId="S::eliezer.arce@houstontx.gov::86e2a09b-373b-4628-98eb-6eec5ccf8f5a" providerId="AD" clId="Web-{1DAAB279-AC91-4BDC-840C-206661DAB1CF}" dt="2021-08-05T14:39:34.524" v="2"/>
          <ac:spMkLst>
            <pc:docMk/>
            <pc:sldMk cId="4154993479" sldId="1174"/>
            <ac:spMk id="7" creationId="{D37F21A4-C8FA-4ED4-A94D-AE302A382A89}"/>
          </ac:spMkLst>
        </pc:spChg>
        <pc:spChg chg="mod">
          <ac:chgData name="Arce, Eliezer - HCD" userId="S::eliezer.arce@houstontx.gov::86e2a09b-373b-4628-98eb-6eec5ccf8f5a" providerId="AD" clId="Web-{1DAAB279-AC91-4BDC-840C-206661DAB1CF}" dt="2021-08-05T14:40:11.821" v="28" actId="20577"/>
          <ac:spMkLst>
            <pc:docMk/>
            <pc:sldMk cId="4154993479" sldId="1174"/>
            <ac:spMk id="15" creationId="{707CF17D-644F-CB48-937B-514DF7EB553E}"/>
          </ac:spMkLst>
        </pc:spChg>
      </pc:sldChg>
      <pc:sldChg chg="add replId">
        <pc:chgData name="Arce, Eliezer - HCD" userId="S::eliezer.arce@houstontx.gov::86e2a09b-373b-4628-98eb-6eec5ccf8f5a" providerId="AD" clId="Web-{1DAAB279-AC91-4BDC-840C-206661DAB1CF}" dt="2021-08-05T14:38:45.444" v="0"/>
        <pc:sldMkLst>
          <pc:docMk/>
          <pc:sldMk cId="2348540917" sldId="1209"/>
        </pc:sldMkLst>
      </pc:sldChg>
      <pc:sldChg chg="add replId">
        <pc:chgData name="Arce, Eliezer - HCD" userId="S::eliezer.arce@houstontx.gov::86e2a09b-373b-4628-98eb-6eec5ccf8f5a" providerId="AD" clId="Web-{1DAAB279-AC91-4BDC-840C-206661DAB1CF}" dt="2021-08-05T14:39:29.008" v="1"/>
        <pc:sldMkLst>
          <pc:docMk/>
          <pc:sldMk cId="979272824" sldId="1210"/>
        </pc:sldMkLst>
      </pc:sldChg>
    </pc:docChg>
  </pc:docChgLst>
  <pc:docChgLst>
    <pc:chgData name="Arce, Eliezer - HCD" userId="S::eliezer.arce@houstontx.gov::86e2a09b-373b-4628-98eb-6eec5ccf8f5a" providerId="AD" clId="Web-{C29C1128-4B6A-4C9B-8ADC-F900FD6F211C}"/>
    <pc:docChg chg="modSld">
      <pc:chgData name="Arce, Eliezer - HCD" userId="S::eliezer.arce@houstontx.gov::86e2a09b-373b-4628-98eb-6eec5ccf8f5a" providerId="AD" clId="Web-{C29C1128-4B6A-4C9B-8ADC-F900FD6F211C}" dt="2021-08-10T13:20:09.622" v="18" actId="20577"/>
      <pc:docMkLst>
        <pc:docMk/>
      </pc:docMkLst>
      <pc:sldChg chg="modSp">
        <pc:chgData name="Arce, Eliezer - HCD" userId="S::eliezer.arce@houstontx.gov::86e2a09b-373b-4628-98eb-6eec5ccf8f5a" providerId="AD" clId="Web-{C29C1128-4B6A-4C9B-8ADC-F900FD6F211C}" dt="2021-08-10T13:20:09.622" v="18" actId="20577"/>
        <pc:sldMkLst>
          <pc:docMk/>
          <pc:sldMk cId="297532611" sldId="1232"/>
        </pc:sldMkLst>
        <pc:spChg chg="mod">
          <ac:chgData name="Arce, Eliezer - HCD" userId="S::eliezer.arce@houstontx.gov::86e2a09b-373b-4628-98eb-6eec5ccf8f5a" providerId="AD" clId="Web-{C29C1128-4B6A-4C9B-8ADC-F900FD6F211C}" dt="2021-08-10T13:20:09.622" v="18" actId="20577"/>
          <ac:spMkLst>
            <pc:docMk/>
            <pc:sldMk cId="297532611" sldId="1232"/>
            <ac:spMk id="7" creationId="{38F39C4B-03E7-4A30-97B0-1551D09899CE}"/>
          </ac:spMkLst>
        </pc:spChg>
      </pc:sldChg>
    </pc:docChg>
  </pc:docChgLst>
  <pc:docChgLst>
    <pc:chgData name="Briggs, Jared - HCD" userId="S::jared.briggs@houstontx.gov::8a3fb60a-868f-4146-9a3f-e09cf6a8d0b6" providerId="AD" clId="Web-{349CB20E-81A0-4BFB-A26D-67F5AD8DD538}"/>
    <pc:docChg chg="modSld">
      <pc:chgData name="Briggs, Jared - HCD" userId="S::jared.briggs@houstontx.gov::8a3fb60a-868f-4146-9a3f-e09cf6a8d0b6" providerId="AD" clId="Web-{349CB20E-81A0-4BFB-A26D-67F5AD8DD538}" dt="2021-08-11T13:24:44.012" v="2" actId="20577"/>
      <pc:docMkLst>
        <pc:docMk/>
      </pc:docMkLst>
      <pc:sldChg chg="modSp">
        <pc:chgData name="Briggs, Jared - HCD" userId="S::jared.briggs@houstontx.gov::8a3fb60a-868f-4146-9a3f-e09cf6a8d0b6" providerId="AD" clId="Web-{349CB20E-81A0-4BFB-A26D-67F5AD8DD538}" dt="2021-08-11T13:24:44.012" v="2" actId="20577"/>
        <pc:sldMkLst>
          <pc:docMk/>
          <pc:sldMk cId="1883246488" sldId="1211"/>
        </pc:sldMkLst>
        <pc:spChg chg="mod">
          <ac:chgData name="Briggs, Jared - HCD" userId="S::jared.briggs@houstontx.gov::8a3fb60a-868f-4146-9a3f-e09cf6a8d0b6" providerId="AD" clId="Web-{349CB20E-81A0-4BFB-A26D-67F5AD8DD538}" dt="2021-08-11T13:24:44.012" v="2" actId="20577"/>
          <ac:spMkLst>
            <pc:docMk/>
            <pc:sldMk cId="1883246488" sldId="1211"/>
            <ac:spMk id="2" creationId="{4ACE4A24-E298-4E11-9DBB-16E72728C5A1}"/>
          </ac:spMkLst>
        </pc:spChg>
      </pc:sldChg>
    </pc:docChg>
  </pc:docChgLst>
  <pc:docChgLst>
    <pc:chgData name="Arce, Eliezer - HCD" userId="S::eliezer.arce@houstontx.gov::86e2a09b-373b-4628-98eb-6eec5ccf8f5a" providerId="AD" clId="Web-{465C7157-BFC1-4658-B6F0-3E5D03066BED}"/>
    <pc:docChg chg="addSld">
      <pc:chgData name="Arce, Eliezer - HCD" userId="S::eliezer.arce@houstontx.gov::86e2a09b-373b-4628-98eb-6eec5ccf8f5a" providerId="AD" clId="Web-{465C7157-BFC1-4658-B6F0-3E5D03066BED}" dt="2021-08-05T20:25:09.786" v="0"/>
      <pc:docMkLst>
        <pc:docMk/>
      </pc:docMkLst>
      <pc:sldChg chg="add replId">
        <pc:chgData name="Arce, Eliezer - HCD" userId="S::eliezer.arce@houstontx.gov::86e2a09b-373b-4628-98eb-6eec5ccf8f5a" providerId="AD" clId="Web-{465C7157-BFC1-4658-B6F0-3E5D03066BED}" dt="2021-08-05T20:25:09.786" v="0"/>
        <pc:sldMkLst>
          <pc:docMk/>
          <pc:sldMk cId="1883246488" sldId="1211"/>
        </pc:sldMkLst>
      </pc:sldChg>
    </pc:docChg>
  </pc:docChgLst>
  <pc:docChgLst>
    <pc:chgData name="Arce, Eliezer - HCD" userId="S::eliezer.arce@houstontx.gov::86e2a09b-373b-4628-98eb-6eec5ccf8f5a" providerId="AD" clId="Web-{84834790-3722-4227-B1AB-98BA48A8A350}"/>
    <pc:docChg chg="delSld modSld sldOrd">
      <pc:chgData name="Arce, Eliezer - HCD" userId="S::eliezer.arce@houstontx.gov::86e2a09b-373b-4628-98eb-6eec5ccf8f5a" providerId="AD" clId="Web-{84834790-3722-4227-B1AB-98BA48A8A350}" dt="2021-08-09T21:51:40.148" v="384" actId="20577"/>
      <pc:docMkLst>
        <pc:docMk/>
      </pc:docMkLst>
      <pc:sldChg chg="del ord">
        <pc:chgData name="Arce, Eliezer - HCD" userId="S::eliezer.arce@houstontx.gov::86e2a09b-373b-4628-98eb-6eec5ccf8f5a" providerId="AD" clId="Web-{84834790-3722-4227-B1AB-98BA48A8A350}" dt="2021-08-09T20:38:07.802" v="375"/>
        <pc:sldMkLst>
          <pc:docMk/>
          <pc:sldMk cId="817019309" sldId="1224"/>
        </pc:sldMkLst>
      </pc:sldChg>
      <pc:sldChg chg="del ord">
        <pc:chgData name="Arce, Eliezer - HCD" userId="S::eliezer.arce@houstontx.gov::86e2a09b-373b-4628-98eb-6eec5ccf8f5a" providerId="AD" clId="Web-{84834790-3722-4227-B1AB-98BA48A8A350}" dt="2021-08-09T20:38:06.630" v="374"/>
        <pc:sldMkLst>
          <pc:docMk/>
          <pc:sldMk cId="812266015" sldId="1226"/>
        </pc:sldMkLst>
      </pc:sldChg>
      <pc:sldChg chg="addSp modSp">
        <pc:chgData name="Arce, Eliezer - HCD" userId="S::eliezer.arce@houstontx.gov::86e2a09b-373b-4628-98eb-6eec5ccf8f5a" providerId="AD" clId="Web-{84834790-3722-4227-B1AB-98BA48A8A350}" dt="2021-08-09T21:51:40.148" v="384" actId="20577"/>
        <pc:sldMkLst>
          <pc:docMk/>
          <pc:sldMk cId="125428156" sldId="1227"/>
        </pc:sldMkLst>
        <pc:spChg chg="add mod">
          <ac:chgData name="Arce, Eliezer - HCD" userId="S::eliezer.arce@houstontx.gov::86e2a09b-373b-4628-98eb-6eec5ccf8f5a" providerId="AD" clId="Web-{84834790-3722-4227-B1AB-98BA48A8A350}" dt="2021-08-09T21:51:40.148" v="384" actId="20577"/>
          <ac:spMkLst>
            <pc:docMk/>
            <pc:sldMk cId="125428156" sldId="1227"/>
            <ac:spMk id="7" creationId="{FF1D425E-5C71-4423-986F-9FC49FBF2A23}"/>
          </ac:spMkLst>
        </pc:spChg>
        <pc:picChg chg="mod">
          <ac:chgData name="Arce, Eliezer - HCD" userId="S::eliezer.arce@houstontx.gov::86e2a09b-373b-4628-98eb-6eec5ccf8f5a" providerId="AD" clId="Web-{84834790-3722-4227-B1AB-98BA48A8A350}" dt="2021-08-09T20:32:39.293" v="260" actId="1076"/>
          <ac:picMkLst>
            <pc:docMk/>
            <pc:sldMk cId="125428156" sldId="1227"/>
            <ac:picMk id="2" creationId="{830455A9-CB66-4755-B015-F0E6E1412CFB}"/>
          </ac:picMkLst>
        </pc:picChg>
      </pc:sldChg>
      <pc:sldChg chg="del">
        <pc:chgData name="Arce, Eliezer - HCD" userId="S::eliezer.arce@houstontx.gov::86e2a09b-373b-4628-98eb-6eec5ccf8f5a" providerId="AD" clId="Web-{84834790-3722-4227-B1AB-98BA48A8A350}" dt="2021-08-09T20:30:56.582" v="253"/>
        <pc:sldMkLst>
          <pc:docMk/>
          <pc:sldMk cId="3935014218" sldId="1228"/>
        </pc:sldMkLst>
      </pc:sldChg>
      <pc:sldChg chg="addSp modSp ord">
        <pc:chgData name="Arce, Eliezer - HCD" userId="S::eliezer.arce@houstontx.gov::86e2a09b-373b-4628-98eb-6eec5ccf8f5a" providerId="AD" clId="Web-{84834790-3722-4227-B1AB-98BA48A8A350}" dt="2021-08-09T20:28:02.865" v="209" actId="20577"/>
        <pc:sldMkLst>
          <pc:docMk/>
          <pc:sldMk cId="3794644901" sldId="1229"/>
        </pc:sldMkLst>
        <pc:spChg chg="add mod">
          <ac:chgData name="Arce, Eliezer - HCD" userId="S::eliezer.arce@houstontx.gov::86e2a09b-373b-4628-98eb-6eec5ccf8f5a" providerId="AD" clId="Web-{84834790-3722-4227-B1AB-98BA48A8A350}" dt="2021-08-09T20:28:02.865" v="209" actId="20577"/>
          <ac:spMkLst>
            <pc:docMk/>
            <pc:sldMk cId="3794644901" sldId="1229"/>
            <ac:spMk id="2" creationId="{B3A43C3F-1EC2-4CB3-83A4-389515828163}"/>
          </ac:spMkLst>
        </pc:spChg>
        <pc:picChg chg="mod modCrop">
          <ac:chgData name="Arce, Eliezer - HCD" userId="S::eliezer.arce@houstontx.gov::86e2a09b-373b-4628-98eb-6eec5ccf8f5a" providerId="AD" clId="Web-{84834790-3722-4227-B1AB-98BA48A8A350}" dt="2021-08-09T20:21:02.395" v="121"/>
          <ac:picMkLst>
            <pc:docMk/>
            <pc:sldMk cId="3794644901" sldId="1229"/>
            <ac:picMk id="7" creationId="{FC2F1B23-37A9-41C5-B6AA-65792BB666EF}"/>
          </ac:picMkLst>
        </pc:picChg>
      </pc:sldChg>
      <pc:sldChg chg="addSp modSp">
        <pc:chgData name="Arce, Eliezer - HCD" userId="S::eliezer.arce@houstontx.gov::86e2a09b-373b-4628-98eb-6eec5ccf8f5a" providerId="AD" clId="Web-{84834790-3722-4227-B1AB-98BA48A8A350}" dt="2021-08-09T20:23:29.891" v="151" actId="1076"/>
        <pc:sldMkLst>
          <pc:docMk/>
          <pc:sldMk cId="154918381" sldId="1230"/>
        </pc:sldMkLst>
        <pc:spChg chg="add mod">
          <ac:chgData name="Arce, Eliezer - HCD" userId="S::eliezer.arce@houstontx.gov::86e2a09b-373b-4628-98eb-6eec5ccf8f5a" providerId="AD" clId="Web-{84834790-3722-4227-B1AB-98BA48A8A350}" dt="2021-08-09T20:23:29.891" v="151" actId="1076"/>
          <ac:spMkLst>
            <pc:docMk/>
            <pc:sldMk cId="154918381" sldId="1230"/>
            <ac:spMk id="7" creationId="{FD73CE4E-738A-483C-B200-5FB8EABB605D}"/>
          </ac:spMkLst>
        </pc:spChg>
        <pc:picChg chg="mod">
          <ac:chgData name="Arce, Eliezer - HCD" userId="S::eliezer.arce@houstontx.gov::86e2a09b-373b-4628-98eb-6eec5ccf8f5a" providerId="AD" clId="Web-{84834790-3722-4227-B1AB-98BA48A8A350}" dt="2021-08-09T20:18:31.227" v="61" actId="1076"/>
          <ac:picMkLst>
            <pc:docMk/>
            <pc:sldMk cId="154918381" sldId="1230"/>
            <ac:picMk id="2" creationId="{7CB180CF-3428-4ABE-83FF-60B74F9ABCAE}"/>
          </ac:picMkLst>
        </pc:picChg>
      </pc:sldChg>
      <pc:sldChg chg="addSp modSp ord">
        <pc:chgData name="Arce, Eliezer - HCD" userId="S::eliezer.arce@houstontx.gov::86e2a09b-373b-4628-98eb-6eec5ccf8f5a" providerId="AD" clId="Web-{84834790-3722-4227-B1AB-98BA48A8A350}" dt="2021-08-09T20:38:48.696" v="376"/>
        <pc:sldMkLst>
          <pc:docMk/>
          <pc:sldMk cId="87639761" sldId="1231"/>
        </pc:sldMkLst>
        <pc:spChg chg="add mod">
          <ac:chgData name="Arce, Eliezer - HCD" userId="S::eliezer.arce@houstontx.gov::86e2a09b-373b-4628-98eb-6eec5ccf8f5a" providerId="AD" clId="Web-{84834790-3722-4227-B1AB-98BA48A8A350}" dt="2021-08-09T20:23:41.345" v="152" actId="20577"/>
          <ac:spMkLst>
            <pc:docMk/>
            <pc:sldMk cId="87639761" sldId="1231"/>
            <ac:spMk id="2" creationId="{11ACFE74-5FE1-4658-84BD-02FD1978523E}"/>
          </ac:spMkLst>
        </pc:spChg>
        <pc:picChg chg="mod">
          <ac:chgData name="Arce, Eliezer - HCD" userId="S::eliezer.arce@houstontx.gov::86e2a09b-373b-4628-98eb-6eec5ccf8f5a" providerId="AD" clId="Web-{84834790-3722-4227-B1AB-98BA48A8A350}" dt="2021-08-09T19:48:50.044" v="52" actId="1076"/>
          <ac:picMkLst>
            <pc:docMk/>
            <pc:sldMk cId="87639761" sldId="1231"/>
            <ac:picMk id="7" creationId="{C81BCFEC-C5C7-40B9-958F-218D0BAC110F}"/>
          </ac:picMkLst>
        </pc:picChg>
      </pc:sldChg>
      <pc:sldChg chg="addSp modSp">
        <pc:chgData name="Arce, Eliezer - HCD" userId="S::eliezer.arce@houstontx.gov::86e2a09b-373b-4628-98eb-6eec5ccf8f5a" providerId="AD" clId="Web-{84834790-3722-4227-B1AB-98BA48A8A350}" dt="2021-08-09T20:27:16.955" v="199" actId="1076"/>
        <pc:sldMkLst>
          <pc:docMk/>
          <pc:sldMk cId="297532611" sldId="1232"/>
        </pc:sldMkLst>
        <pc:spChg chg="add mod">
          <ac:chgData name="Arce, Eliezer - HCD" userId="S::eliezer.arce@houstontx.gov::86e2a09b-373b-4628-98eb-6eec5ccf8f5a" providerId="AD" clId="Web-{84834790-3722-4227-B1AB-98BA48A8A350}" dt="2021-08-09T20:27:16.955" v="199" actId="1076"/>
          <ac:spMkLst>
            <pc:docMk/>
            <pc:sldMk cId="297532611" sldId="1232"/>
            <ac:spMk id="7" creationId="{38F39C4B-03E7-4A30-97B0-1551D09899CE}"/>
          </ac:spMkLst>
        </pc:spChg>
        <pc:picChg chg="mod">
          <ac:chgData name="Arce, Eliezer - HCD" userId="S::eliezer.arce@houstontx.gov::86e2a09b-373b-4628-98eb-6eec5ccf8f5a" providerId="AD" clId="Web-{84834790-3722-4227-B1AB-98BA48A8A350}" dt="2021-08-09T20:24:06.300" v="155" actId="1076"/>
          <ac:picMkLst>
            <pc:docMk/>
            <pc:sldMk cId="297532611" sldId="1232"/>
            <ac:picMk id="2" creationId="{8E32F812-6556-4E57-8A39-1A787FC9F3EB}"/>
          </ac:picMkLst>
        </pc:picChg>
      </pc:sldChg>
      <pc:sldChg chg="del">
        <pc:chgData name="Arce, Eliezer - HCD" userId="S::eliezer.arce@houstontx.gov::86e2a09b-373b-4628-98eb-6eec5ccf8f5a" providerId="AD" clId="Web-{84834790-3722-4227-B1AB-98BA48A8A350}" dt="2021-08-09T20:24:21.035" v="156"/>
        <pc:sldMkLst>
          <pc:docMk/>
          <pc:sldMk cId="1626342474" sldId="1233"/>
        </pc:sldMkLst>
      </pc:sldChg>
      <pc:sldChg chg="addSp modSp del">
        <pc:chgData name="Arce, Eliezer - HCD" userId="S::eliezer.arce@houstontx.gov::86e2a09b-373b-4628-98eb-6eec5ccf8f5a" providerId="AD" clId="Web-{84834790-3722-4227-B1AB-98BA48A8A350}" dt="2021-08-09T20:31:40.382" v="256"/>
        <pc:sldMkLst>
          <pc:docMk/>
          <pc:sldMk cId="4114630539" sldId="1234"/>
        </pc:sldMkLst>
        <pc:spChg chg="add mod">
          <ac:chgData name="Arce, Eliezer - HCD" userId="S::eliezer.arce@houstontx.gov::86e2a09b-373b-4628-98eb-6eec5ccf8f5a" providerId="AD" clId="Web-{84834790-3722-4227-B1AB-98BA48A8A350}" dt="2021-08-09T20:30:08.218" v="252" actId="20577"/>
          <ac:spMkLst>
            <pc:docMk/>
            <pc:sldMk cId="4114630539" sldId="1234"/>
            <ac:spMk id="2" creationId="{CEFF8299-0ED0-464A-A919-A0C0560AC819}"/>
          </ac:spMkLst>
        </pc:spChg>
        <pc:picChg chg="mod modCrop">
          <ac:chgData name="Arce, Eliezer - HCD" userId="S::eliezer.arce@houstontx.gov::86e2a09b-373b-4628-98eb-6eec5ccf8f5a" providerId="AD" clId="Web-{84834790-3722-4227-B1AB-98BA48A8A350}" dt="2021-08-09T20:28:56.322" v="211"/>
          <ac:picMkLst>
            <pc:docMk/>
            <pc:sldMk cId="4114630539" sldId="1234"/>
            <ac:picMk id="7" creationId="{66E1956E-0E77-458C-9909-40E7B84DAED4}"/>
          </ac:picMkLst>
        </pc:picChg>
      </pc:sldChg>
    </pc:docChg>
  </pc:docChgLst>
  <pc:docChgLst>
    <pc:chgData name="Makuch, Ellary - HCD" userId="S::ellary.makuch@houstontx.gov::729c8c1d-8dd7-405b-b3f7-feabc0c037d0" providerId="AD" clId="Web-{F570587B-22A1-44DC-B9D6-C95378468D74}"/>
    <pc:docChg chg="modSld">
      <pc:chgData name="Makuch, Ellary - HCD" userId="S::ellary.makuch@houstontx.gov::729c8c1d-8dd7-405b-b3f7-feabc0c037d0" providerId="AD" clId="Web-{F570587B-22A1-44DC-B9D6-C95378468D74}" dt="2021-07-22T16:59:17.090" v="11" actId="20577"/>
      <pc:docMkLst>
        <pc:docMk/>
      </pc:docMkLst>
      <pc:sldChg chg="modSp">
        <pc:chgData name="Makuch, Ellary - HCD" userId="S::ellary.makuch@houstontx.gov::729c8c1d-8dd7-405b-b3f7-feabc0c037d0" providerId="AD" clId="Web-{F570587B-22A1-44DC-B9D6-C95378468D74}" dt="2021-07-22T16:59:08.793" v="9" actId="20577"/>
        <pc:sldMkLst>
          <pc:docMk/>
          <pc:sldMk cId="1068869968" sldId="1169"/>
        </pc:sldMkLst>
        <pc:spChg chg="mod">
          <ac:chgData name="Makuch, Ellary - HCD" userId="S::ellary.makuch@houstontx.gov::729c8c1d-8dd7-405b-b3f7-feabc0c037d0" providerId="AD" clId="Web-{F570587B-22A1-44DC-B9D6-C95378468D74}" dt="2021-07-22T16:58:50.229" v="5" actId="20577"/>
          <ac:spMkLst>
            <pc:docMk/>
            <pc:sldMk cId="1068869968" sldId="1169"/>
            <ac:spMk id="3" creationId="{CFA19D99-C6B8-8B4E-B7BD-B57C87BA7FF6}"/>
          </ac:spMkLst>
        </pc:spChg>
        <pc:spChg chg="mod">
          <ac:chgData name="Makuch, Ellary - HCD" userId="S::ellary.makuch@houstontx.gov::729c8c1d-8dd7-405b-b3f7-feabc0c037d0" providerId="AD" clId="Web-{F570587B-22A1-44DC-B9D6-C95378468D74}" dt="2021-07-22T16:58:56.979" v="8" actId="20577"/>
          <ac:spMkLst>
            <pc:docMk/>
            <pc:sldMk cId="1068869968" sldId="1169"/>
            <ac:spMk id="4" creationId="{8A29D7C8-3D10-4347-869E-9E2F18393F9D}"/>
          </ac:spMkLst>
        </pc:spChg>
        <pc:spChg chg="mod">
          <ac:chgData name="Makuch, Ellary - HCD" userId="S::ellary.makuch@houstontx.gov::729c8c1d-8dd7-405b-b3f7-feabc0c037d0" providerId="AD" clId="Web-{F570587B-22A1-44DC-B9D6-C95378468D74}" dt="2021-07-22T16:59:08.793" v="9" actId="20577"/>
          <ac:spMkLst>
            <pc:docMk/>
            <pc:sldMk cId="1068869968" sldId="1169"/>
            <ac:spMk id="7" creationId="{B89C47AF-E148-6A46-A055-80C2E2EE1E01}"/>
          </ac:spMkLst>
        </pc:spChg>
      </pc:sldChg>
      <pc:sldChg chg="modSp">
        <pc:chgData name="Makuch, Ellary - HCD" userId="S::ellary.makuch@houstontx.gov::729c8c1d-8dd7-405b-b3f7-feabc0c037d0" providerId="AD" clId="Web-{F570587B-22A1-44DC-B9D6-C95378468D74}" dt="2021-07-22T16:59:17.090" v="11" actId="20577"/>
        <pc:sldMkLst>
          <pc:docMk/>
          <pc:sldMk cId="1579002173" sldId="1171"/>
        </pc:sldMkLst>
        <pc:spChg chg="mod">
          <ac:chgData name="Makuch, Ellary - HCD" userId="S::ellary.makuch@houstontx.gov::729c8c1d-8dd7-405b-b3f7-feabc0c037d0" providerId="AD" clId="Web-{F570587B-22A1-44DC-B9D6-C95378468D74}" dt="2021-07-22T16:59:17.090" v="11" actId="20577"/>
          <ac:spMkLst>
            <pc:docMk/>
            <pc:sldMk cId="1579002173" sldId="1171"/>
            <ac:spMk id="2" creationId="{5EA7C85D-B37B-F848-81FE-1E2A77577BEC}"/>
          </ac:spMkLst>
        </pc:spChg>
      </pc:sldChg>
      <pc:sldChg chg="addCm">
        <pc:chgData name="Makuch, Ellary - HCD" userId="S::ellary.makuch@houstontx.gov::729c8c1d-8dd7-405b-b3f7-feabc0c037d0" providerId="AD" clId="Web-{F570587B-22A1-44DC-B9D6-C95378468D74}" dt="2021-07-22T16:56:44.829" v="0"/>
        <pc:sldMkLst>
          <pc:docMk/>
          <pc:sldMk cId="3831686472" sldId="1214"/>
        </pc:sldMkLst>
      </pc:sldChg>
    </pc:docChg>
  </pc:docChgLst>
  <pc:docChgLst>
    <pc:chgData name="Arce, Eliezer - HCD" userId="S::eliezer.arce@houstontx.gov::86e2a09b-373b-4628-98eb-6eec5ccf8f5a" providerId="AD" clId="Web-{1804679A-08B7-4C9D-84E5-14403756BF88}"/>
    <pc:docChg chg="addSld delSld modSld sldOrd">
      <pc:chgData name="Arce, Eliezer - HCD" userId="S::eliezer.arce@houstontx.gov::86e2a09b-373b-4628-98eb-6eec5ccf8f5a" providerId="AD" clId="Web-{1804679A-08B7-4C9D-84E5-14403756BF88}" dt="2021-07-21T18:52:48.039" v="162" actId="20577"/>
      <pc:docMkLst>
        <pc:docMk/>
      </pc:docMkLst>
      <pc:sldChg chg="addSp delSp modSp add replId">
        <pc:chgData name="Arce, Eliezer - HCD" userId="S::eliezer.arce@houstontx.gov::86e2a09b-373b-4628-98eb-6eec5ccf8f5a" providerId="AD" clId="Web-{1804679A-08B7-4C9D-84E5-14403756BF88}" dt="2021-07-21T18:52:48.039" v="162" actId="20577"/>
        <pc:sldMkLst>
          <pc:docMk/>
          <pc:sldMk cId="3546829249" sldId="1205"/>
        </pc:sldMkLst>
        <pc:spChg chg="mod">
          <ac:chgData name="Arce, Eliezer - HCD" userId="S::eliezer.arce@houstontx.gov::86e2a09b-373b-4628-98eb-6eec5ccf8f5a" providerId="AD" clId="Web-{1804679A-08B7-4C9D-84E5-14403756BF88}" dt="2021-07-21T18:52:48.039" v="162" actId="20577"/>
          <ac:spMkLst>
            <pc:docMk/>
            <pc:sldMk cId="3546829249" sldId="1205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1804679A-08B7-4C9D-84E5-14403756BF88}" dt="2021-07-21T18:24:42.403" v="1"/>
          <ac:picMkLst>
            <pc:docMk/>
            <pc:sldMk cId="3546829249" sldId="1205"/>
            <ac:picMk id="2" creationId="{D17E8DC4-2C1E-438B-9559-A528D92103E5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24:43.247" v="2"/>
          <ac:picMkLst>
            <pc:docMk/>
            <pc:sldMk cId="3546829249" sldId="1205"/>
            <ac:picMk id="3" creationId="{37B8AC4F-DC2C-41C9-BA3C-F886D56AB934}"/>
          </ac:picMkLst>
        </pc:picChg>
        <pc:picChg chg="add del mod">
          <ac:chgData name="Arce, Eliezer - HCD" userId="S::eliezer.arce@houstontx.gov::86e2a09b-373b-4628-98eb-6eec5ccf8f5a" providerId="AD" clId="Web-{1804679A-08B7-4C9D-84E5-14403756BF88}" dt="2021-07-21T18:40:53.527" v="71"/>
          <ac:picMkLst>
            <pc:docMk/>
            <pc:sldMk cId="3546829249" sldId="1205"/>
            <ac:picMk id="4" creationId="{FF124FF9-C15D-40E1-A590-290AA808EF23}"/>
          </ac:picMkLst>
        </pc:picChg>
        <pc:picChg chg="add mod">
          <ac:chgData name="Arce, Eliezer - HCD" userId="S::eliezer.arce@houstontx.gov::86e2a09b-373b-4628-98eb-6eec5ccf8f5a" providerId="AD" clId="Web-{1804679A-08B7-4C9D-84E5-14403756BF88}" dt="2021-07-21T18:41:42.403" v="78" actId="14100"/>
          <ac:picMkLst>
            <pc:docMk/>
            <pc:sldMk cId="3546829249" sldId="1205"/>
            <ac:picMk id="5" creationId="{10BEF4C1-5EDC-42D3-856A-96A7BE0BC456}"/>
          </ac:picMkLst>
        </pc:picChg>
      </pc:sldChg>
      <pc:sldChg chg="addSp delSp modSp add replId">
        <pc:chgData name="Arce, Eliezer - HCD" userId="S::eliezer.arce@houstontx.gov::86e2a09b-373b-4628-98eb-6eec5ccf8f5a" providerId="AD" clId="Web-{1804679A-08B7-4C9D-84E5-14403756BF88}" dt="2021-07-21T18:52:40.617" v="160" actId="20577"/>
        <pc:sldMkLst>
          <pc:docMk/>
          <pc:sldMk cId="3599030423" sldId="1206"/>
        </pc:sldMkLst>
        <pc:spChg chg="mod">
          <ac:chgData name="Arce, Eliezer - HCD" userId="S::eliezer.arce@houstontx.gov::86e2a09b-373b-4628-98eb-6eec5ccf8f5a" providerId="AD" clId="Web-{1804679A-08B7-4C9D-84E5-14403756BF88}" dt="2021-07-21T18:52:40.617" v="160" actId="20577"/>
          <ac:spMkLst>
            <pc:docMk/>
            <pc:sldMk cId="3599030423" sldId="1206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1804679A-08B7-4C9D-84E5-14403756BF88}" dt="2021-07-21T18:27:43.624" v="28" actId="1076"/>
          <ac:picMkLst>
            <pc:docMk/>
            <pc:sldMk cId="3599030423" sldId="1206"/>
            <ac:picMk id="2" creationId="{A70C9BB8-C924-4F7D-9F74-822CE77D33CC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26:53.827" v="21"/>
          <ac:picMkLst>
            <pc:docMk/>
            <pc:sldMk cId="3599030423" sldId="1206"/>
            <ac:picMk id="4" creationId="{FF124FF9-C15D-40E1-A590-290AA808EF23}"/>
          </ac:picMkLst>
        </pc:picChg>
      </pc:sldChg>
      <pc:sldChg chg="addSp delSp modSp add replId">
        <pc:chgData name="Arce, Eliezer - HCD" userId="S::eliezer.arce@houstontx.gov::86e2a09b-373b-4628-98eb-6eec5ccf8f5a" providerId="AD" clId="Web-{1804679A-08B7-4C9D-84E5-14403756BF88}" dt="2021-07-21T18:52:35.179" v="159" actId="20577"/>
        <pc:sldMkLst>
          <pc:docMk/>
          <pc:sldMk cId="4090339949" sldId="1207"/>
        </pc:sldMkLst>
        <pc:spChg chg="mod">
          <ac:chgData name="Arce, Eliezer - HCD" userId="S::eliezer.arce@houstontx.gov::86e2a09b-373b-4628-98eb-6eec5ccf8f5a" providerId="AD" clId="Web-{1804679A-08B7-4C9D-84E5-14403756BF88}" dt="2021-07-21T18:52:35.179" v="159" actId="20577"/>
          <ac:spMkLst>
            <pc:docMk/>
            <pc:sldMk cId="4090339949" sldId="1207"/>
            <ac:spMk id="8" creationId="{869B90AA-2F5B-314A-95D1-CB190B136EC9}"/>
          </ac:spMkLst>
        </pc:spChg>
        <pc:picChg chg="add del mod">
          <ac:chgData name="Arce, Eliezer - HCD" userId="S::eliezer.arce@houstontx.gov::86e2a09b-373b-4628-98eb-6eec5ccf8f5a" providerId="AD" clId="Web-{1804679A-08B7-4C9D-84E5-14403756BF88}" dt="2021-07-21T18:29:40.470" v="35"/>
          <ac:picMkLst>
            <pc:docMk/>
            <pc:sldMk cId="4090339949" sldId="1207"/>
            <ac:picMk id="2" creationId="{EDBB78E1-01B4-4E9B-AE8E-F227AE71E001}"/>
          </ac:picMkLst>
        </pc:picChg>
        <pc:picChg chg="add mod">
          <ac:chgData name="Arce, Eliezer - HCD" userId="S::eliezer.arce@houstontx.gov::86e2a09b-373b-4628-98eb-6eec5ccf8f5a" providerId="AD" clId="Web-{1804679A-08B7-4C9D-84E5-14403756BF88}" dt="2021-07-21T18:30:03.095" v="39" actId="1076"/>
          <ac:picMkLst>
            <pc:docMk/>
            <pc:sldMk cId="4090339949" sldId="1207"/>
            <ac:picMk id="3" creationId="{34A932F8-DF7A-4407-90E1-5AC20841F1C2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26:56.139" v="22"/>
          <ac:picMkLst>
            <pc:docMk/>
            <pc:sldMk cId="4090339949" sldId="1207"/>
            <ac:picMk id="4" creationId="{FF124FF9-C15D-40E1-A590-290AA808EF23}"/>
          </ac:picMkLst>
        </pc:picChg>
      </pc:sldChg>
      <pc:sldChg chg="addSp delSp modSp add del replId">
        <pc:chgData name="Arce, Eliezer - HCD" userId="S::eliezer.arce@houstontx.gov::86e2a09b-373b-4628-98eb-6eec5ccf8f5a" providerId="AD" clId="Web-{1804679A-08B7-4C9D-84E5-14403756BF88}" dt="2021-07-21T18:46:01.720" v="91"/>
        <pc:sldMkLst>
          <pc:docMk/>
          <pc:sldMk cId="1293865929" sldId="1208"/>
        </pc:sldMkLst>
        <pc:picChg chg="add mod">
          <ac:chgData name="Arce, Eliezer - HCD" userId="S::eliezer.arce@houstontx.gov::86e2a09b-373b-4628-98eb-6eec5ccf8f5a" providerId="AD" clId="Web-{1804679A-08B7-4C9D-84E5-14403756BF88}" dt="2021-07-21T18:31:06.721" v="45" actId="1076"/>
          <ac:picMkLst>
            <pc:docMk/>
            <pc:sldMk cId="1293865929" sldId="1208"/>
            <ac:picMk id="2" creationId="{D080449B-613B-4527-8713-0D38D70BBF50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26:58.030" v="23"/>
          <ac:picMkLst>
            <pc:docMk/>
            <pc:sldMk cId="1293865929" sldId="1208"/>
            <ac:picMk id="4" creationId="{FF124FF9-C15D-40E1-A590-290AA808EF23}"/>
          </ac:picMkLst>
        </pc:picChg>
      </pc:sldChg>
      <pc:sldChg chg="addSp delSp modSp add replId">
        <pc:chgData name="Arce, Eliezer - HCD" userId="S::eliezer.arce@houstontx.gov::86e2a09b-373b-4628-98eb-6eec5ccf8f5a" providerId="AD" clId="Web-{1804679A-08B7-4C9D-84E5-14403756BF88}" dt="2021-07-21T18:52:27.445" v="158" actId="20577"/>
        <pc:sldMkLst>
          <pc:docMk/>
          <pc:sldMk cId="1987255876" sldId="1209"/>
        </pc:sldMkLst>
        <pc:spChg chg="mod">
          <ac:chgData name="Arce, Eliezer - HCD" userId="S::eliezer.arce@houstontx.gov::86e2a09b-373b-4628-98eb-6eec5ccf8f5a" providerId="AD" clId="Web-{1804679A-08B7-4C9D-84E5-14403756BF88}" dt="2021-07-21T18:52:27.445" v="158" actId="20577"/>
          <ac:spMkLst>
            <pc:docMk/>
            <pc:sldMk cId="1987255876" sldId="1209"/>
            <ac:spMk id="8" creationId="{869B90AA-2F5B-314A-95D1-CB190B136EC9}"/>
          </ac:spMkLst>
        </pc:spChg>
        <pc:spChg chg="add mod">
          <ac:chgData name="Arce, Eliezer - HCD" userId="S::eliezer.arce@houstontx.gov::86e2a09b-373b-4628-98eb-6eec5ccf8f5a" providerId="AD" clId="Web-{1804679A-08B7-4C9D-84E5-14403756BF88}" dt="2021-07-21T18:52:01.554" v="156" actId="1076"/>
          <ac:spMkLst>
            <pc:docMk/>
            <pc:sldMk cId="1987255876" sldId="1209"/>
            <ac:spMk id="10" creationId="{356C1ABD-B999-4B83-B727-B992A3903255}"/>
          </ac:spMkLst>
        </pc:spChg>
        <pc:picChg chg="add del mod">
          <ac:chgData name="Arce, Eliezer - HCD" userId="S::eliezer.arce@houstontx.gov::86e2a09b-373b-4628-98eb-6eec5ccf8f5a" providerId="AD" clId="Web-{1804679A-08B7-4C9D-84E5-14403756BF88}" dt="2021-07-21T18:46:29.127" v="93"/>
          <ac:picMkLst>
            <pc:docMk/>
            <pc:sldMk cId="1987255876" sldId="1209"/>
            <ac:picMk id="2" creationId="{C6A0041B-6808-474A-A178-FECAF7E78896}"/>
          </ac:picMkLst>
        </pc:picChg>
        <pc:picChg chg="add del mod">
          <ac:chgData name="Arce, Eliezer - HCD" userId="S::eliezer.arce@houstontx.gov::86e2a09b-373b-4628-98eb-6eec5ccf8f5a" providerId="AD" clId="Web-{1804679A-08B7-4C9D-84E5-14403756BF88}" dt="2021-07-21T18:48:07.159" v="106"/>
          <ac:picMkLst>
            <pc:docMk/>
            <pc:sldMk cId="1987255876" sldId="1209"/>
            <ac:picMk id="3" creationId="{002B5929-212A-43BC-AC7D-B50B7D1DFD45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27:01.452" v="24"/>
          <ac:picMkLst>
            <pc:docMk/>
            <pc:sldMk cId="1987255876" sldId="1209"/>
            <ac:picMk id="4" creationId="{FF124FF9-C15D-40E1-A590-290AA808EF23}"/>
          </ac:picMkLst>
        </pc:picChg>
        <pc:picChg chg="add mod">
          <ac:chgData name="Arce, Eliezer - HCD" userId="S::eliezer.arce@houstontx.gov::86e2a09b-373b-4628-98eb-6eec5ccf8f5a" providerId="AD" clId="Web-{1804679A-08B7-4C9D-84E5-14403756BF88}" dt="2021-07-21T18:49:02.270" v="115" actId="1076"/>
          <ac:picMkLst>
            <pc:docMk/>
            <pc:sldMk cId="1987255876" sldId="1209"/>
            <ac:picMk id="5" creationId="{4E792DC9-C17A-41D4-8903-F6D31B1935E7}"/>
          </ac:picMkLst>
        </pc:picChg>
        <pc:picChg chg="add mod">
          <ac:chgData name="Arce, Eliezer - HCD" userId="S::eliezer.arce@houstontx.gov::86e2a09b-373b-4628-98eb-6eec5ccf8f5a" providerId="AD" clId="Web-{1804679A-08B7-4C9D-84E5-14403756BF88}" dt="2021-07-21T18:49:14.489" v="118" actId="1076"/>
          <ac:picMkLst>
            <pc:docMk/>
            <pc:sldMk cId="1987255876" sldId="1209"/>
            <ac:picMk id="7" creationId="{AEA616F8-264A-41C6-BFC9-1208DCA2EC50}"/>
          </ac:picMkLst>
        </pc:picChg>
      </pc:sldChg>
      <pc:sldChg chg="addSp modSp add ord replId">
        <pc:chgData name="Arce, Eliezer - HCD" userId="S::eliezer.arce@houstontx.gov::86e2a09b-373b-4628-98eb-6eec5ccf8f5a" providerId="AD" clId="Web-{1804679A-08B7-4C9D-84E5-14403756BF88}" dt="2021-07-21T18:40:30.793" v="69"/>
        <pc:sldMkLst>
          <pc:docMk/>
          <pc:sldMk cId="3297175404" sldId="1210"/>
        </pc:sldMkLst>
        <pc:spChg chg="mod">
          <ac:chgData name="Arce, Eliezer - HCD" userId="S::eliezer.arce@houstontx.gov::86e2a09b-373b-4628-98eb-6eec5ccf8f5a" providerId="AD" clId="Web-{1804679A-08B7-4C9D-84E5-14403756BF88}" dt="2021-07-21T18:39:06.385" v="64" actId="20577"/>
          <ac:spMkLst>
            <pc:docMk/>
            <pc:sldMk cId="3297175404" sldId="1210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1804679A-08B7-4C9D-84E5-14403756BF88}" dt="2021-07-21T18:40:28.261" v="68" actId="1076"/>
          <ac:picMkLst>
            <pc:docMk/>
            <pc:sldMk cId="3297175404" sldId="1210"/>
            <ac:picMk id="2" creationId="{A58735B2-ABF5-48CE-8B55-3F40AA5D9333}"/>
          </ac:picMkLst>
        </pc:picChg>
      </pc:sldChg>
      <pc:sldChg chg="modSp add replId">
        <pc:chgData name="Arce, Eliezer - HCD" userId="S::eliezer.arce@houstontx.gov::86e2a09b-373b-4628-98eb-6eec5ccf8f5a" providerId="AD" clId="Web-{1804679A-08B7-4C9D-84E5-14403756BF88}" dt="2021-07-21T18:52:44.398" v="161" actId="20577"/>
        <pc:sldMkLst>
          <pc:docMk/>
          <pc:sldMk cId="802053172" sldId="1211"/>
        </pc:sldMkLst>
        <pc:spChg chg="mod">
          <ac:chgData name="Arce, Eliezer - HCD" userId="S::eliezer.arce@houstontx.gov::86e2a09b-373b-4628-98eb-6eec5ccf8f5a" providerId="AD" clId="Web-{1804679A-08B7-4C9D-84E5-14403756BF88}" dt="2021-07-21T18:52:44.398" v="161" actId="20577"/>
          <ac:spMkLst>
            <pc:docMk/>
            <pc:sldMk cId="802053172" sldId="1211"/>
            <ac:spMk id="8" creationId="{869B90AA-2F5B-314A-95D1-CB190B136EC9}"/>
          </ac:spMkLst>
        </pc:spChg>
      </pc:sldChg>
      <pc:sldChg chg="addSp delSp modSp add replId">
        <pc:chgData name="Arce, Eliezer - HCD" userId="S::eliezer.arce@houstontx.gov::86e2a09b-373b-4628-98eb-6eec5ccf8f5a" providerId="AD" clId="Web-{1804679A-08B7-4C9D-84E5-14403756BF88}" dt="2021-07-21T18:52:22.898" v="157" actId="20577"/>
        <pc:sldMkLst>
          <pc:docMk/>
          <pc:sldMk cId="3327435736" sldId="1212"/>
        </pc:sldMkLst>
        <pc:spChg chg="add mod">
          <ac:chgData name="Arce, Eliezer - HCD" userId="S::eliezer.arce@houstontx.gov::86e2a09b-373b-4628-98eb-6eec5ccf8f5a" providerId="AD" clId="Web-{1804679A-08B7-4C9D-84E5-14403756BF88}" dt="2021-07-21T18:51:02.272" v="134" actId="20577"/>
          <ac:spMkLst>
            <pc:docMk/>
            <pc:sldMk cId="3327435736" sldId="1212"/>
            <ac:spMk id="6" creationId="{285875FE-5956-41B4-A50A-817DFA01A5B0}"/>
          </ac:spMkLst>
        </pc:spChg>
        <pc:spChg chg="mod">
          <ac:chgData name="Arce, Eliezer - HCD" userId="S::eliezer.arce@houstontx.gov::86e2a09b-373b-4628-98eb-6eec5ccf8f5a" providerId="AD" clId="Web-{1804679A-08B7-4C9D-84E5-14403756BF88}" dt="2021-07-21T18:52:22.898" v="157" actId="20577"/>
          <ac:spMkLst>
            <pc:docMk/>
            <pc:sldMk cId="3327435736" sldId="1212"/>
            <ac:spMk id="8" creationId="{869B90AA-2F5B-314A-95D1-CB190B136EC9}"/>
          </ac:spMkLst>
        </pc:spChg>
        <pc:picChg chg="mod">
          <ac:chgData name="Arce, Eliezer - HCD" userId="S::eliezer.arce@houstontx.gov::86e2a09b-373b-4628-98eb-6eec5ccf8f5a" providerId="AD" clId="Web-{1804679A-08B7-4C9D-84E5-14403756BF88}" dt="2021-07-21T18:48:32.222" v="110" actId="14100"/>
          <ac:picMkLst>
            <pc:docMk/>
            <pc:sldMk cId="3327435736" sldId="1212"/>
            <ac:picMk id="2" creationId="{C6A0041B-6808-474A-A178-FECAF7E78896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47:13.612" v="104"/>
          <ac:picMkLst>
            <pc:docMk/>
            <pc:sldMk cId="3327435736" sldId="1212"/>
            <ac:picMk id="3" creationId="{002B5929-212A-43BC-AC7D-B50B7D1DFD45}"/>
          </ac:picMkLst>
        </pc:picChg>
        <pc:picChg chg="add mod">
          <ac:chgData name="Arce, Eliezer - HCD" userId="S::eliezer.arce@houstontx.gov::86e2a09b-373b-4628-98eb-6eec5ccf8f5a" providerId="AD" clId="Web-{1804679A-08B7-4C9D-84E5-14403756BF88}" dt="2021-07-21T18:48:37.644" v="111" actId="14100"/>
          <ac:picMkLst>
            <pc:docMk/>
            <pc:sldMk cId="3327435736" sldId="1212"/>
            <ac:picMk id="4" creationId="{5A549B4C-57AE-4C04-B76D-491E4153EC64}"/>
          </ac:picMkLst>
        </pc:picChg>
        <pc:picChg chg="del">
          <ac:chgData name="Arce, Eliezer - HCD" userId="S::eliezer.arce@houstontx.gov::86e2a09b-373b-4628-98eb-6eec5ccf8f5a" providerId="AD" clId="Web-{1804679A-08B7-4C9D-84E5-14403756BF88}" dt="2021-07-21T18:47:11.190" v="103"/>
          <ac:picMkLst>
            <pc:docMk/>
            <pc:sldMk cId="3327435736" sldId="1212"/>
            <ac:picMk id="5" creationId="{4E792DC9-C17A-41D4-8903-F6D31B1935E7}"/>
          </ac:picMkLst>
        </pc:picChg>
      </pc:sldChg>
    </pc:docChg>
  </pc:docChgLst>
  <pc:docChgLst>
    <pc:chgData name="Arce, Eliezer - HCD" userId="S::eliezer.arce@houstontx.gov::86e2a09b-373b-4628-98eb-6eec5ccf8f5a" providerId="AD" clId="Web-{9CB63B9C-FFE0-467F-BD69-F94CDBC387D5}"/>
    <pc:docChg chg="modSld">
      <pc:chgData name="Arce, Eliezer - HCD" userId="S::eliezer.arce@houstontx.gov::86e2a09b-373b-4628-98eb-6eec5ccf8f5a" providerId="AD" clId="Web-{9CB63B9C-FFE0-467F-BD69-F94CDBC387D5}" dt="2021-08-25T17:48:39.243" v="38" actId="20577"/>
      <pc:docMkLst>
        <pc:docMk/>
      </pc:docMkLst>
      <pc:sldChg chg="addSp delSp modSp">
        <pc:chgData name="Arce, Eliezer - HCD" userId="S::eliezer.arce@houstontx.gov::86e2a09b-373b-4628-98eb-6eec5ccf8f5a" providerId="AD" clId="Web-{9CB63B9C-FFE0-467F-BD69-F94CDBC387D5}" dt="2021-08-25T17:48:39.243" v="38" actId="20577"/>
        <pc:sldMkLst>
          <pc:docMk/>
          <pc:sldMk cId="3795888738" sldId="1273"/>
        </pc:sldMkLst>
        <pc:spChg chg="del">
          <ac:chgData name="Arce, Eliezer - HCD" userId="S::eliezer.arce@houstontx.gov::86e2a09b-373b-4628-98eb-6eec5ccf8f5a" providerId="AD" clId="Web-{9CB63B9C-FFE0-467F-BD69-F94CDBC387D5}" dt="2021-08-25T17:43:24.541" v="0"/>
          <ac:spMkLst>
            <pc:docMk/>
            <pc:sldMk cId="3795888738" sldId="1273"/>
            <ac:spMk id="2" creationId="{EF0EC892-01E3-4B6D-BF5D-FBF316798FED}"/>
          </ac:spMkLst>
        </pc:spChg>
        <pc:spChg chg="add mod">
          <ac:chgData name="Arce, Eliezer - HCD" userId="S::eliezer.arce@houstontx.gov::86e2a09b-373b-4628-98eb-6eec5ccf8f5a" providerId="AD" clId="Web-{9CB63B9C-FFE0-467F-BD69-F94CDBC387D5}" dt="2021-08-25T17:48:39.243" v="38" actId="20577"/>
          <ac:spMkLst>
            <pc:docMk/>
            <pc:sldMk cId="3795888738" sldId="1273"/>
            <ac:spMk id="4" creationId="{1355C08D-1DE7-40D8-B38E-797ACA4CEFAA}"/>
          </ac:spMkLst>
        </pc:spChg>
        <pc:spChg chg="mod">
          <ac:chgData name="Arce, Eliezer - HCD" userId="S::eliezer.arce@houstontx.gov::86e2a09b-373b-4628-98eb-6eec5ccf8f5a" providerId="AD" clId="Web-{9CB63B9C-FFE0-467F-BD69-F94CDBC387D5}" dt="2021-08-25T17:46:45.065" v="12" actId="1076"/>
          <ac:spMkLst>
            <pc:docMk/>
            <pc:sldMk cId="3795888738" sldId="1273"/>
            <ac:spMk id="7" creationId="{F2921517-0CFA-9B44-AC5A-C443393917AC}"/>
          </ac:spMkLst>
        </pc:spChg>
        <pc:picChg chg="add mod modCrop">
          <ac:chgData name="Arce, Eliezer - HCD" userId="S::eliezer.arce@houstontx.gov::86e2a09b-373b-4628-98eb-6eec5ccf8f5a" providerId="AD" clId="Web-{9CB63B9C-FFE0-467F-BD69-F94CDBC387D5}" dt="2021-08-25T17:47:28.801" v="13" actId="1076"/>
          <ac:picMkLst>
            <pc:docMk/>
            <pc:sldMk cId="3795888738" sldId="1273"/>
            <ac:picMk id="3" creationId="{7851C69D-B198-4E2D-8F34-9F6484B6742A}"/>
          </ac:picMkLst>
        </pc:picChg>
      </pc:sldChg>
      <pc:sldChg chg="delSp">
        <pc:chgData name="Arce, Eliezer - HCD" userId="S::eliezer.arce@houstontx.gov::86e2a09b-373b-4628-98eb-6eec5ccf8f5a" providerId="AD" clId="Web-{9CB63B9C-FFE0-467F-BD69-F94CDBC387D5}" dt="2021-08-25T17:46:27.361" v="9"/>
        <pc:sldMkLst>
          <pc:docMk/>
          <pc:sldMk cId="1769751592" sldId="1283"/>
        </pc:sldMkLst>
        <pc:spChg chg="del">
          <ac:chgData name="Arce, Eliezer - HCD" userId="S::eliezer.arce@houstontx.gov::86e2a09b-373b-4628-98eb-6eec5ccf8f5a" providerId="AD" clId="Web-{9CB63B9C-FFE0-467F-BD69-F94CDBC387D5}" dt="2021-08-25T17:46:27.361" v="9"/>
          <ac:spMkLst>
            <pc:docMk/>
            <pc:sldMk cId="1769751592" sldId="1283"/>
            <ac:spMk id="2" creationId="{EF0EC892-01E3-4B6D-BF5D-FBF316798FED}"/>
          </ac:spMkLst>
        </pc:spChg>
      </pc:sldChg>
    </pc:docChg>
  </pc:docChgLst>
  <pc:docChgLst>
    <pc:chgData name="Giles, Gabrielle - HCD" userId="S::gabrielle.giles@houstontx.gov::4ce655a0-ee93-4135-adf2-8a6c864f6cc3" providerId="AD" clId="Web-{8F828382-A6F5-491D-9AEE-D338784F5DDE}"/>
    <pc:docChg chg="modSld">
      <pc:chgData name="Giles, Gabrielle - HCD" userId="S::gabrielle.giles@houstontx.gov::4ce655a0-ee93-4135-adf2-8a6c864f6cc3" providerId="AD" clId="Web-{8F828382-A6F5-491D-9AEE-D338784F5DDE}" dt="2021-08-11T17:34:05.857" v="18" actId="20577"/>
      <pc:docMkLst>
        <pc:docMk/>
      </pc:docMkLst>
      <pc:sldChg chg="modSp">
        <pc:chgData name="Giles, Gabrielle - HCD" userId="S::gabrielle.giles@houstontx.gov::4ce655a0-ee93-4135-adf2-8a6c864f6cc3" providerId="AD" clId="Web-{8F828382-A6F5-491D-9AEE-D338784F5DDE}" dt="2021-08-11T17:34:05.857" v="18" actId="20577"/>
        <pc:sldMkLst>
          <pc:docMk/>
          <pc:sldMk cId="2540839387" sldId="1180"/>
        </pc:sldMkLst>
        <pc:spChg chg="mod">
          <ac:chgData name="Giles, Gabrielle - HCD" userId="S::gabrielle.giles@houstontx.gov::4ce655a0-ee93-4135-adf2-8a6c864f6cc3" providerId="AD" clId="Web-{8F828382-A6F5-491D-9AEE-D338784F5DDE}" dt="2021-08-11T17:34:05.857" v="18" actId="20577"/>
          <ac:spMkLst>
            <pc:docMk/>
            <pc:sldMk cId="2540839387" sldId="1180"/>
            <ac:spMk id="2" creationId="{CA7F8DE6-3285-4ADF-802A-D1185873656C}"/>
          </ac:spMkLst>
        </pc:spChg>
      </pc:sldChg>
      <pc:sldChg chg="modSp">
        <pc:chgData name="Giles, Gabrielle - HCD" userId="S::gabrielle.giles@houstontx.gov::4ce655a0-ee93-4135-adf2-8a6c864f6cc3" providerId="AD" clId="Web-{8F828382-A6F5-491D-9AEE-D338784F5DDE}" dt="2021-08-11T17:33:58.013" v="16"/>
        <pc:sldMkLst>
          <pc:docMk/>
          <pc:sldMk cId="2081797473" sldId="1202"/>
        </pc:sldMkLst>
        <pc:graphicFrameChg chg="mod modGraphic">
          <ac:chgData name="Giles, Gabrielle - HCD" userId="S::gabrielle.giles@houstontx.gov::4ce655a0-ee93-4135-adf2-8a6c864f6cc3" providerId="AD" clId="Web-{8F828382-A6F5-491D-9AEE-D338784F5DDE}" dt="2021-08-11T17:33:58.013" v="16"/>
          <ac:graphicFrameMkLst>
            <pc:docMk/>
            <pc:sldMk cId="2081797473" sldId="1202"/>
            <ac:graphicFrameMk id="2" creationId="{5CFF90CF-E382-400B-968B-9C6A9FECEAE1}"/>
          </ac:graphicFrameMkLst>
        </pc:graphicFrameChg>
      </pc:sldChg>
      <pc:sldChg chg="modSp">
        <pc:chgData name="Giles, Gabrielle - HCD" userId="S::gabrielle.giles@houstontx.gov::4ce655a0-ee93-4135-adf2-8a6c864f6cc3" providerId="AD" clId="Web-{8F828382-A6F5-491D-9AEE-D338784F5DDE}" dt="2021-08-11T17:06:04.160" v="12" actId="20577"/>
        <pc:sldMkLst>
          <pc:docMk/>
          <pc:sldMk cId="1166411303" sldId="1212"/>
        </pc:sldMkLst>
        <pc:spChg chg="mod">
          <ac:chgData name="Giles, Gabrielle - HCD" userId="S::gabrielle.giles@houstontx.gov::4ce655a0-ee93-4135-adf2-8a6c864f6cc3" providerId="AD" clId="Web-{8F828382-A6F5-491D-9AEE-D338784F5DDE}" dt="2021-08-11T17:06:04.160" v="12" actId="20577"/>
          <ac:spMkLst>
            <pc:docMk/>
            <pc:sldMk cId="1166411303" sldId="1212"/>
            <ac:spMk id="3" creationId="{4037BA5B-4AE0-4B63-9220-46BBA384820B}"/>
          </ac:spMkLst>
        </pc:spChg>
      </pc:sldChg>
    </pc:docChg>
  </pc:docChgLst>
  <pc:docChgLst>
    <pc:chgData name="Arce, Eliezer - HCD" userId="S::eliezer.arce@houstontx.gov::86e2a09b-373b-4628-98eb-6eec5ccf8f5a" providerId="AD" clId="Web-{4CBC152E-8F44-4CFB-87C8-8276E51980B6}"/>
    <pc:docChg chg="modSld">
      <pc:chgData name="Arce, Eliezer - HCD" userId="S::eliezer.arce@houstontx.gov::86e2a09b-373b-4628-98eb-6eec5ccf8f5a" providerId="AD" clId="Web-{4CBC152E-8F44-4CFB-87C8-8276E51980B6}" dt="2021-08-10T13:05:51.061" v="22" actId="20577"/>
      <pc:docMkLst>
        <pc:docMk/>
      </pc:docMkLst>
      <pc:sldChg chg="modSp">
        <pc:chgData name="Arce, Eliezer - HCD" userId="S::eliezer.arce@houstontx.gov::86e2a09b-373b-4628-98eb-6eec5ccf8f5a" providerId="AD" clId="Web-{4CBC152E-8F44-4CFB-87C8-8276E51980B6}" dt="2021-08-10T13:05:51.061" v="22" actId="20577"/>
        <pc:sldMkLst>
          <pc:docMk/>
          <pc:sldMk cId="1378924753" sldId="1222"/>
        </pc:sldMkLst>
        <pc:spChg chg="mod">
          <ac:chgData name="Arce, Eliezer - HCD" userId="S::eliezer.arce@houstontx.gov::86e2a09b-373b-4628-98eb-6eec5ccf8f5a" providerId="AD" clId="Web-{4CBC152E-8F44-4CFB-87C8-8276E51980B6}" dt="2021-08-10T13:05:51.061" v="22" actId="20577"/>
          <ac:spMkLst>
            <pc:docMk/>
            <pc:sldMk cId="1378924753" sldId="1222"/>
            <ac:spMk id="2" creationId="{5D14F717-B6F9-43D6-9574-B257BAEB75AE}"/>
          </ac:spMkLst>
        </pc:spChg>
      </pc:sldChg>
    </pc:docChg>
  </pc:docChgLst>
  <pc:docChgLst>
    <pc:chgData name="Arce, Eliezer - HCD" userId="S::eliezer.arce@houstontx.gov::86e2a09b-373b-4628-98eb-6eec5ccf8f5a" providerId="AD" clId="Web-{FE32C902-2893-4E95-A5B1-C3DDF297D1B6}"/>
    <pc:docChg chg="delSld modSld sldOrd">
      <pc:chgData name="Arce, Eliezer - HCD" userId="S::eliezer.arce@houstontx.gov::86e2a09b-373b-4628-98eb-6eec5ccf8f5a" providerId="AD" clId="Web-{FE32C902-2893-4E95-A5B1-C3DDF297D1B6}" dt="2021-07-26T14:30:21.919" v="78" actId="14100"/>
      <pc:docMkLst>
        <pc:docMk/>
      </pc:docMkLst>
      <pc:sldChg chg="modSp">
        <pc:chgData name="Arce, Eliezer - HCD" userId="S::eliezer.arce@houstontx.gov::86e2a09b-373b-4628-98eb-6eec5ccf8f5a" providerId="AD" clId="Web-{FE32C902-2893-4E95-A5B1-C3DDF297D1B6}" dt="2021-07-26T14:21:31.466" v="31" actId="1076"/>
        <pc:sldMkLst>
          <pc:docMk/>
          <pc:sldMk cId="2186592033" sldId="1147"/>
        </pc:sldMkLst>
        <pc:spChg chg="mod">
          <ac:chgData name="Arce, Eliezer - HCD" userId="S::eliezer.arce@houstontx.gov::86e2a09b-373b-4628-98eb-6eec5ccf8f5a" providerId="AD" clId="Web-{FE32C902-2893-4E95-A5B1-C3DDF297D1B6}" dt="2021-07-26T14:21:23.668" v="29" actId="1076"/>
          <ac:spMkLst>
            <pc:docMk/>
            <pc:sldMk cId="2186592033" sldId="1147"/>
            <ac:spMk id="3" creationId="{14B8A347-87AE-4B35-977E-FED94F1E4CE7}"/>
          </ac:spMkLst>
        </pc:spChg>
        <pc:picChg chg="mod">
          <ac:chgData name="Arce, Eliezer - HCD" userId="S::eliezer.arce@houstontx.gov::86e2a09b-373b-4628-98eb-6eec5ccf8f5a" providerId="AD" clId="Web-{FE32C902-2893-4E95-A5B1-C3DDF297D1B6}" dt="2021-07-26T14:21:31.466" v="31" actId="1076"/>
          <ac:picMkLst>
            <pc:docMk/>
            <pc:sldMk cId="2186592033" sldId="1147"/>
            <ac:picMk id="5" creationId="{45CC91E2-575B-4656-AAA9-226AC5C452B3}"/>
          </ac:picMkLst>
        </pc:picChg>
      </pc:sldChg>
      <pc:sldChg chg="modSp">
        <pc:chgData name="Arce, Eliezer - HCD" userId="S::eliezer.arce@houstontx.gov::86e2a09b-373b-4628-98eb-6eec5ccf8f5a" providerId="AD" clId="Web-{FE32C902-2893-4E95-A5B1-C3DDF297D1B6}" dt="2021-07-26T14:29:25.774" v="72" actId="1076"/>
        <pc:sldMkLst>
          <pc:docMk/>
          <pc:sldMk cId="2301404242" sldId="1166"/>
        </pc:sldMkLst>
        <pc:spChg chg="mod">
          <ac:chgData name="Arce, Eliezer - HCD" userId="S::eliezer.arce@houstontx.gov::86e2a09b-373b-4628-98eb-6eec5ccf8f5a" providerId="AD" clId="Web-{FE32C902-2893-4E95-A5B1-C3DDF297D1B6}" dt="2021-07-26T14:29:25.774" v="72" actId="1076"/>
          <ac:spMkLst>
            <pc:docMk/>
            <pc:sldMk cId="2301404242" sldId="1166"/>
            <ac:spMk id="12" creationId="{8F739125-366E-4F7C-8C82-266128F2F340}"/>
          </ac:spMkLst>
        </pc:spChg>
      </pc:sldChg>
      <pc:sldChg chg="modSp">
        <pc:chgData name="Arce, Eliezer - HCD" userId="S::eliezer.arce@houstontx.gov::86e2a09b-373b-4628-98eb-6eec5ccf8f5a" providerId="AD" clId="Web-{FE32C902-2893-4E95-A5B1-C3DDF297D1B6}" dt="2021-07-26T14:30:21.919" v="78" actId="14100"/>
        <pc:sldMkLst>
          <pc:docMk/>
          <pc:sldMk cId="1579002173" sldId="1171"/>
        </pc:sldMkLst>
        <pc:spChg chg="mod">
          <ac:chgData name="Arce, Eliezer - HCD" userId="S::eliezer.arce@houstontx.gov::86e2a09b-373b-4628-98eb-6eec5ccf8f5a" providerId="AD" clId="Web-{FE32C902-2893-4E95-A5B1-C3DDF297D1B6}" dt="2021-07-26T14:30:21.919" v="78" actId="14100"/>
          <ac:spMkLst>
            <pc:docMk/>
            <pc:sldMk cId="1579002173" sldId="1171"/>
            <ac:spMk id="14" creationId="{A1A1DE09-EFE7-4CC4-B186-9CC1B1DFADC9}"/>
          </ac:spMkLst>
        </pc:spChg>
      </pc:sldChg>
      <pc:sldChg chg="modSp">
        <pc:chgData name="Arce, Eliezer - HCD" userId="S::eliezer.arce@houstontx.gov::86e2a09b-373b-4628-98eb-6eec5ccf8f5a" providerId="AD" clId="Web-{FE32C902-2893-4E95-A5B1-C3DDF297D1B6}" dt="2021-07-26T14:20:27.679" v="23" actId="1076"/>
        <pc:sldMkLst>
          <pc:docMk/>
          <pc:sldMk cId="1083632481" sldId="1174"/>
        </pc:sldMkLst>
        <pc:spChg chg="mod">
          <ac:chgData name="Arce, Eliezer - HCD" userId="S::eliezer.arce@houstontx.gov::86e2a09b-373b-4628-98eb-6eec5ccf8f5a" providerId="AD" clId="Web-{FE32C902-2893-4E95-A5B1-C3DDF297D1B6}" dt="2021-07-26T14:20:17.850" v="22" actId="14100"/>
          <ac:spMkLst>
            <pc:docMk/>
            <pc:sldMk cId="1083632481" sldId="1174"/>
            <ac:spMk id="3" creationId="{9B8444D1-DDE8-4980-87BA-F1A4EDAC24A8}"/>
          </ac:spMkLst>
        </pc:spChg>
        <pc:picChg chg="mod">
          <ac:chgData name="Arce, Eliezer - HCD" userId="S::eliezer.arce@houstontx.gov::86e2a09b-373b-4628-98eb-6eec5ccf8f5a" providerId="AD" clId="Web-{FE32C902-2893-4E95-A5B1-C3DDF297D1B6}" dt="2021-07-26T14:20:27.679" v="23" actId="1076"/>
          <ac:picMkLst>
            <pc:docMk/>
            <pc:sldMk cId="1083632481" sldId="1174"/>
            <ac:picMk id="2" creationId="{C51962DF-11A2-4189-BFE1-B4B6B7F5B2C5}"/>
          </ac:picMkLst>
        </pc:picChg>
      </pc:sldChg>
      <pc:sldChg chg="modSp">
        <pc:chgData name="Arce, Eliezer - HCD" userId="S::eliezer.arce@houstontx.gov::86e2a09b-373b-4628-98eb-6eec5ccf8f5a" providerId="AD" clId="Web-{FE32C902-2893-4E95-A5B1-C3DDF297D1B6}" dt="2021-07-26T14:21:08.979" v="28" actId="1076"/>
        <pc:sldMkLst>
          <pc:docMk/>
          <pc:sldMk cId="1987879981" sldId="1175"/>
        </pc:sldMkLst>
        <pc:picChg chg="mod">
          <ac:chgData name="Arce, Eliezer - HCD" userId="S::eliezer.arce@houstontx.gov::86e2a09b-373b-4628-98eb-6eec5ccf8f5a" providerId="AD" clId="Web-{FE32C902-2893-4E95-A5B1-C3DDF297D1B6}" dt="2021-07-26T14:21:08.979" v="28" actId="1076"/>
          <ac:picMkLst>
            <pc:docMk/>
            <pc:sldMk cId="1987879981" sldId="1175"/>
            <ac:picMk id="2" creationId="{039388C1-D908-4EF4-803A-DB1C75B4D9BB}"/>
          </ac:picMkLst>
        </pc:picChg>
      </pc:sldChg>
      <pc:sldChg chg="del">
        <pc:chgData name="Arce, Eliezer - HCD" userId="S::eliezer.arce@houstontx.gov::86e2a09b-373b-4628-98eb-6eec5ccf8f5a" providerId="AD" clId="Web-{FE32C902-2893-4E95-A5B1-C3DDF297D1B6}" dt="2021-07-26T14:19:30.845" v="0"/>
        <pc:sldMkLst>
          <pc:docMk/>
          <pc:sldMk cId="3485693630" sldId="1176"/>
        </pc:sldMkLst>
      </pc:sldChg>
      <pc:sldChg chg="modSp">
        <pc:chgData name="Arce, Eliezer - HCD" userId="S::eliezer.arce@houstontx.gov::86e2a09b-373b-4628-98eb-6eec5ccf8f5a" providerId="AD" clId="Web-{FE32C902-2893-4E95-A5B1-C3DDF297D1B6}" dt="2021-07-26T14:22:02.109" v="33" actId="1076"/>
        <pc:sldMkLst>
          <pc:docMk/>
          <pc:sldMk cId="2961315337" sldId="1178"/>
        </pc:sldMkLst>
        <pc:spChg chg="mod">
          <ac:chgData name="Arce, Eliezer - HCD" userId="S::eliezer.arce@houstontx.gov::86e2a09b-373b-4628-98eb-6eec5ccf8f5a" providerId="AD" clId="Web-{FE32C902-2893-4E95-A5B1-C3DDF297D1B6}" dt="2021-07-26T14:22:02.109" v="33" actId="1076"/>
          <ac:spMkLst>
            <pc:docMk/>
            <pc:sldMk cId="2961315337" sldId="1178"/>
            <ac:spMk id="4" creationId="{2AC85C6F-04C2-4970-8BAA-0E790C348B2F}"/>
          </ac:spMkLst>
        </pc:spChg>
      </pc:sldChg>
      <pc:sldChg chg="modSp">
        <pc:chgData name="Arce, Eliezer - HCD" userId="S::eliezer.arce@houstontx.gov::86e2a09b-373b-4628-98eb-6eec5ccf8f5a" providerId="AD" clId="Web-{FE32C902-2893-4E95-A5B1-C3DDF297D1B6}" dt="2021-07-26T14:22:51.692" v="38" actId="1076"/>
        <pc:sldMkLst>
          <pc:docMk/>
          <pc:sldMk cId="3473762763" sldId="1196"/>
        </pc:sldMkLst>
        <pc:spChg chg="mod">
          <ac:chgData name="Arce, Eliezer - HCD" userId="S::eliezer.arce@houstontx.gov::86e2a09b-373b-4628-98eb-6eec5ccf8f5a" providerId="AD" clId="Web-{FE32C902-2893-4E95-A5B1-C3DDF297D1B6}" dt="2021-07-26T14:22:39.581" v="34" actId="1076"/>
          <ac:spMkLst>
            <pc:docMk/>
            <pc:sldMk cId="3473762763" sldId="1196"/>
            <ac:spMk id="5" creationId="{DF0456DC-B89D-4248-93CE-21653A607D7E}"/>
          </ac:spMkLst>
        </pc:spChg>
        <pc:picChg chg="mod">
          <ac:chgData name="Arce, Eliezer - HCD" userId="S::eliezer.arce@houstontx.gov::86e2a09b-373b-4628-98eb-6eec5ccf8f5a" providerId="AD" clId="Web-{FE32C902-2893-4E95-A5B1-C3DDF297D1B6}" dt="2021-07-26T14:22:51.692" v="38" actId="1076"/>
          <ac:picMkLst>
            <pc:docMk/>
            <pc:sldMk cId="3473762763" sldId="1196"/>
            <ac:picMk id="2" creationId="{B22FBC67-7D5B-4FFB-ABFA-037918C341A5}"/>
          </ac:picMkLst>
        </pc:picChg>
      </pc:sldChg>
      <pc:sldChg chg="modSp">
        <pc:chgData name="Arce, Eliezer - HCD" userId="S::eliezer.arce@houstontx.gov::86e2a09b-373b-4628-98eb-6eec5ccf8f5a" providerId="AD" clId="Web-{FE32C902-2893-4E95-A5B1-C3DDF297D1B6}" dt="2021-07-26T14:24:56.406" v="50" actId="20577"/>
        <pc:sldMkLst>
          <pc:docMk/>
          <pc:sldMk cId="1158736099" sldId="1198"/>
        </pc:sldMkLst>
        <pc:spChg chg="mod">
          <ac:chgData name="Arce, Eliezer - HCD" userId="S::eliezer.arce@houstontx.gov::86e2a09b-373b-4628-98eb-6eec5ccf8f5a" providerId="AD" clId="Web-{FE32C902-2893-4E95-A5B1-C3DDF297D1B6}" dt="2021-07-26T14:24:56.406" v="50" actId="20577"/>
          <ac:spMkLst>
            <pc:docMk/>
            <pc:sldMk cId="1158736099" sldId="1198"/>
            <ac:spMk id="3" creationId="{4BC8C9C4-BEDB-4CDE-974C-0CECF03E1147}"/>
          </ac:spMkLst>
        </pc:spChg>
      </pc:sldChg>
      <pc:sldChg chg="modSp">
        <pc:chgData name="Arce, Eliezer - HCD" userId="S::eliezer.arce@houstontx.gov::86e2a09b-373b-4628-98eb-6eec5ccf8f5a" providerId="AD" clId="Web-{FE32C902-2893-4E95-A5B1-C3DDF297D1B6}" dt="2021-07-26T14:25:09.594" v="51" actId="1076"/>
        <pc:sldMkLst>
          <pc:docMk/>
          <pc:sldMk cId="3530741336" sldId="1201"/>
        </pc:sldMkLst>
        <pc:spChg chg="mod">
          <ac:chgData name="Arce, Eliezer - HCD" userId="S::eliezer.arce@houstontx.gov::86e2a09b-373b-4628-98eb-6eec5ccf8f5a" providerId="AD" clId="Web-{FE32C902-2893-4E95-A5B1-C3DDF297D1B6}" dt="2021-07-26T14:25:09.594" v="51" actId="1076"/>
          <ac:spMkLst>
            <pc:docMk/>
            <pc:sldMk cId="3530741336" sldId="1201"/>
            <ac:spMk id="3" creationId="{B3CD7485-4EAD-4DC0-BD8B-34809D4171C7}"/>
          </ac:spMkLst>
        </pc:spChg>
      </pc:sldChg>
      <pc:sldChg chg="delSp modSp">
        <pc:chgData name="Arce, Eliezer - HCD" userId="S::eliezer.arce@houstontx.gov::86e2a09b-373b-4628-98eb-6eec5ccf8f5a" providerId="AD" clId="Web-{FE32C902-2893-4E95-A5B1-C3DDF297D1B6}" dt="2021-07-26T14:26:03.959" v="57" actId="1076"/>
        <pc:sldMkLst>
          <pc:docMk/>
          <pc:sldMk cId="2306349340" sldId="1202"/>
        </pc:sldMkLst>
        <pc:spChg chg="del mod">
          <ac:chgData name="Arce, Eliezer - HCD" userId="S::eliezer.arce@houstontx.gov::86e2a09b-373b-4628-98eb-6eec5ccf8f5a" providerId="AD" clId="Web-{FE32C902-2893-4E95-A5B1-C3DDF297D1B6}" dt="2021-07-26T14:25:49.051" v="53"/>
          <ac:spMkLst>
            <pc:docMk/>
            <pc:sldMk cId="2306349340" sldId="1202"/>
            <ac:spMk id="3" creationId="{942C349F-6569-4180-BC70-9BAAB4F34D3F}"/>
          </ac:spMkLst>
        </pc:spChg>
        <pc:picChg chg="mod">
          <ac:chgData name="Arce, Eliezer - HCD" userId="S::eliezer.arce@houstontx.gov::86e2a09b-373b-4628-98eb-6eec5ccf8f5a" providerId="AD" clId="Web-{FE32C902-2893-4E95-A5B1-C3DDF297D1B6}" dt="2021-07-26T14:26:03.959" v="57" actId="1076"/>
          <ac:picMkLst>
            <pc:docMk/>
            <pc:sldMk cId="2306349340" sldId="1202"/>
            <ac:picMk id="2" creationId="{04312273-2A5A-43B3-A6F9-A03AEE3F6C6D}"/>
          </ac:picMkLst>
        </pc:picChg>
      </pc:sldChg>
      <pc:sldChg chg="del">
        <pc:chgData name="Arce, Eliezer - HCD" userId="S::eliezer.arce@houstontx.gov::86e2a09b-373b-4628-98eb-6eec5ccf8f5a" providerId="AD" clId="Web-{FE32C902-2893-4E95-A5B1-C3DDF297D1B6}" dt="2021-07-26T14:26:19.444" v="58"/>
        <pc:sldMkLst>
          <pc:docMk/>
          <pc:sldMk cId="379418614" sldId="1203"/>
        </pc:sldMkLst>
      </pc:sldChg>
      <pc:sldChg chg="del">
        <pc:chgData name="Arce, Eliezer - HCD" userId="S::eliezer.arce@houstontx.gov::86e2a09b-373b-4628-98eb-6eec5ccf8f5a" providerId="AD" clId="Web-{FE32C902-2893-4E95-A5B1-C3DDF297D1B6}" dt="2021-07-26T14:27:06.636" v="62"/>
        <pc:sldMkLst>
          <pc:docMk/>
          <pc:sldMk cId="3599030423" sldId="1206"/>
        </pc:sldMkLst>
      </pc:sldChg>
      <pc:sldChg chg="ord">
        <pc:chgData name="Arce, Eliezer - HCD" userId="S::eliezer.arce@houstontx.gov::86e2a09b-373b-4628-98eb-6eec5ccf8f5a" providerId="AD" clId="Web-{FE32C902-2893-4E95-A5B1-C3DDF297D1B6}" dt="2021-07-26T14:27:15.621" v="63"/>
        <pc:sldMkLst>
          <pc:docMk/>
          <pc:sldMk cId="4090339949" sldId="1207"/>
        </pc:sldMkLst>
      </pc:sldChg>
      <pc:sldChg chg="ord">
        <pc:chgData name="Arce, Eliezer - HCD" userId="S::eliezer.arce@houstontx.gov::86e2a09b-373b-4628-98eb-6eec5ccf8f5a" providerId="AD" clId="Web-{FE32C902-2893-4E95-A5B1-C3DDF297D1B6}" dt="2021-07-26T14:28:28.128" v="71"/>
        <pc:sldMkLst>
          <pc:docMk/>
          <pc:sldMk cId="3517185315" sldId="1215"/>
        </pc:sldMkLst>
      </pc:sldChg>
      <pc:sldChg chg="modSp">
        <pc:chgData name="Arce, Eliezer - HCD" userId="S::eliezer.arce@houstontx.gov::86e2a09b-373b-4628-98eb-6eec5ccf8f5a" providerId="AD" clId="Web-{FE32C902-2893-4E95-A5B1-C3DDF297D1B6}" dt="2021-07-26T14:28:05.345" v="69" actId="20577"/>
        <pc:sldMkLst>
          <pc:docMk/>
          <pc:sldMk cId="1355482690" sldId="1218"/>
        </pc:sldMkLst>
        <pc:spChg chg="mod">
          <ac:chgData name="Arce, Eliezer - HCD" userId="S::eliezer.arce@houstontx.gov::86e2a09b-373b-4628-98eb-6eec5ccf8f5a" providerId="AD" clId="Web-{FE32C902-2893-4E95-A5B1-C3DDF297D1B6}" dt="2021-07-26T14:28:05.345" v="69" actId="20577"/>
          <ac:spMkLst>
            <pc:docMk/>
            <pc:sldMk cId="1355482690" sldId="1218"/>
            <ac:spMk id="2" creationId="{345EA35A-7CE9-4F0B-A305-A9E095C22039}"/>
          </ac:spMkLst>
        </pc:spChg>
      </pc:sldChg>
      <pc:sldChg chg="ord">
        <pc:chgData name="Arce, Eliezer - HCD" userId="S::eliezer.arce@houstontx.gov::86e2a09b-373b-4628-98eb-6eec5ccf8f5a" providerId="AD" clId="Web-{FE32C902-2893-4E95-A5B1-C3DDF297D1B6}" dt="2021-07-26T14:28:13.908" v="70"/>
        <pc:sldMkLst>
          <pc:docMk/>
          <pc:sldMk cId="2755564578" sldId="1219"/>
        </pc:sldMkLst>
      </pc:sldChg>
      <pc:sldChg chg="modSp">
        <pc:chgData name="Arce, Eliezer - HCD" userId="S::eliezer.arce@houstontx.gov::86e2a09b-373b-4628-98eb-6eec5ccf8f5a" providerId="AD" clId="Web-{FE32C902-2893-4E95-A5B1-C3DDF297D1B6}" dt="2021-07-26T14:26:40.962" v="61" actId="20577"/>
        <pc:sldMkLst>
          <pc:docMk/>
          <pc:sldMk cId="3384231416" sldId="1223"/>
        </pc:sldMkLst>
        <pc:spChg chg="mod">
          <ac:chgData name="Arce, Eliezer - HCD" userId="S::eliezer.arce@houstontx.gov::86e2a09b-373b-4628-98eb-6eec5ccf8f5a" providerId="AD" clId="Web-{FE32C902-2893-4E95-A5B1-C3DDF297D1B6}" dt="2021-07-26T14:26:40.962" v="61" actId="20577"/>
          <ac:spMkLst>
            <pc:docMk/>
            <pc:sldMk cId="3384231416" sldId="1223"/>
            <ac:spMk id="2" creationId="{78E1C29B-92A6-41D4-8950-D7088C743B0F}"/>
          </ac:spMkLst>
        </pc:spChg>
      </pc:sldChg>
    </pc:docChg>
  </pc:docChgLst>
  <pc:docChgLst>
    <pc:chgData name="Arce, Eliezer - HCD" userId="S::eliezer.arce@houstontx.gov::86e2a09b-373b-4628-98eb-6eec5ccf8f5a" providerId="AD" clId="Web-{F0374293-C839-405C-A676-0CB6B64A8F72}"/>
    <pc:docChg chg="delSld modSld">
      <pc:chgData name="Arce, Eliezer - HCD" userId="S::eliezer.arce@houstontx.gov::86e2a09b-373b-4628-98eb-6eec5ccf8f5a" providerId="AD" clId="Web-{F0374293-C839-405C-A676-0CB6B64A8F72}" dt="2021-08-23T20:49:44.834" v="209" actId="20577"/>
      <pc:docMkLst>
        <pc:docMk/>
      </pc:docMkLst>
      <pc:sldChg chg="modSp">
        <pc:chgData name="Arce, Eliezer - HCD" userId="S::eliezer.arce@houstontx.gov::86e2a09b-373b-4628-98eb-6eec5ccf8f5a" providerId="AD" clId="Web-{F0374293-C839-405C-A676-0CB6B64A8F72}" dt="2021-08-23T20:48:32.936" v="206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F0374293-C839-405C-A676-0CB6B64A8F72}" dt="2021-08-23T20:48:32.936" v="206" actId="20577"/>
          <ac:spMkLst>
            <pc:docMk/>
            <pc:sldMk cId="2308880922" sldId="1187"/>
            <ac:spMk id="2" creationId="{BF558CAD-9711-4DF7-B7F3-69A69C6A93A3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49:44.834" v="209" actId="20577"/>
        <pc:sldMkLst>
          <pc:docMk/>
          <pc:sldMk cId="2876574210" sldId="1221"/>
        </pc:sldMkLst>
        <pc:spChg chg="mod">
          <ac:chgData name="Arce, Eliezer - HCD" userId="S::eliezer.arce@houstontx.gov::86e2a09b-373b-4628-98eb-6eec5ccf8f5a" providerId="AD" clId="Web-{F0374293-C839-405C-A676-0CB6B64A8F72}" dt="2021-08-23T20:49:44.834" v="209" actId="20577"/>
          <ac:spMkLst>
            <pc:docMk/>
            <pc:sldMk cId="2876574210" sldId="1221"/>
            <ac:spMk id="2" creationId="{BF558CAD-9711-4DF7-B7F3-69A69C6A93A3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29:40.048" v="82" actId="20577"/>
        <pc:sldMkLst>
          <pc:docMk/>
          <pc:sldMk cId="1326934932" sldId="1233"/>
        </pc:sldMkLst>
        <pc:spChg chg="mod">
          <ac:chgData name="Arce, Eliezer - HCD" userId="S::eliezer.arce@houstontx.gov::86e2a09b-373b-4628-98eb-6eec5ccf8f5a" providerId="AD" clId="Web-{F0374293-C839-405C-A676-0CB6B64A8F72}" dt="2021-08-23T20:29:40.048" v="82" actId="20577"/>
          <ac:spMkLst>
            <pc:docMk/>
            <pc:sldMk cId="1326934932" sldId="1233"/>
            <ac:spMk id="2" creationId="{EE552BB1-A824-47A1-94F0-C77486F649F1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48:42.593" v="207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F0374293-C839-405C-A676-0CB6B64A8F72}" dt="2021-08-23T20:48:42.593" v="207" actId="20577"/>
          <ac:spMkLst>
            <pc:docMk/>
            <pc:sldMk cId="593783189" sldId="1242"/>
            <ac:spMk id="2" creationId="{CC70BFEF-A9DC-4C5B-929C-DF1F525A67D5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30:47.414" v="86" actId="20577"/>
        <pc:sldMkLst>
          <pc:docMk/>
          <pc:sldMk cId="3228149694" sldId="1245"/>
        </pc:sldMkLst>
        <pc:spChg chg="mod">
          <ac:chgData name="Arce, Eliezer - HCD" userId="S::eliezer.arce@houstontx.gov::86e2a09b-373b-4628-98eb-6eec5ccf8f5a" providerId="AD" clId="Web-{F0374293-C839-405C-A676-0CB6B64A8F72}" dt="2021-08-23T20:30:47.414" v="86" actId="20577"/>
          <ac:spMkLst>
            <pc:docMk/>
            <pc:sldMk cId="3228149694" sldId="1245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33:58.666" v="107" actId="20577"/>
        <pc:sldMkLst>
          <pc:docMk/>
          <pc:sldMk cId="319490409" sldId="1246"/>
        </pc:sldMkLst>
        <pc:spChg chg="mod">
          <ac:chgData name="Arce, Eliezer - HCD" userId="S::eliezer.arce@houstontx.gov::86e2a09b-373b-4628-98eb-6eec5ccf8f5a" providerId="AD" clId="Web-{F0374293-C839-405C-A676-0CB6B64A8F72}" dt="2021-08-23T20:33:58.666" v="107" actId="20577"/>
          <ac:spMkLst>
            <pc:docMk/>
            <pc:sldMk cId="319490409" sldId="1246"/>
            <ac:spMk id="3" creationId="{416D442D-6589-400A-A6EE-55DB768492D6}"/>
          </ac:spMkLst>
        </pc:spChg>
      </pc:sldChg>
      <pc:sldChg chg="modSp del">
        <pc:chgData name="Arce, Eliezer - HCD" userId="S::eliezer.arce@houstontx.gov::86e2a09b-373b-4628-98eb-6eec5ccf8f5a" providerId="AD" clId="Web-{F0374293-C839-405C-A676-0CB6B64A8F72}" dt="2021-08-23T20:41:17.286" v="140"/>
        <pc:sldMkLst>
          <pc:docMk/>
          <pc:sldMk cId="2682036623" sldId="1248"/>
        </pc:sldMkLst>
        <pc:spChg chg="mod">
          <ac:chgData name="Arce, Eliezer - HCD" userId="S::eliezer.arce@houstontx.gov::86e2a09b-373b-4628-98eb-6eec5ccf8f5a" providerId="AD" clId="Web-{F0374293-C839-405C-A676-0CB6B64A8F72}" dt="2021-08-23T20:38:58.679" v="123" actId="20577"/>
          <ac:spMkLst>
            <pc:docMk/>
            <pc:sldMk cId="2682036623" sldId="1248"/>
            <ac:spMk id="2" creationId="{7AA41984-5084-47BA-B28E-2A1913B0E792}"/>
          </ac:spMkLst>
        </pc:spChg>
      </pc:sldChg>
      <pc:sldChg chg="modSp">
        <pc:chgData name="Arce, Eliezer - HCD" userId="S::eliezer.arce@houstontx.gov::86e2a09b-373b-4628-98eb-6eec5ccf8f5a" providerId="AD" clId="Web-{F0374293-C839-405C-A676-0CB6B64A8F72}" dt="2021-08-23T20:41:11.598" v="139" actId="20577"/>
        <pc:sldMkLst>
          <pc:docMk/>
          <pc:sldMk cId="2228464251" sldId="1249"/>
        </pc:sldMkLst>
        <pc:spChg chg="mod">
          <ac:chgData name="Arce, Eliezer - HCD" userId="S::eliezer.arce@houstontx.gov::86e2a09b-373b-4628-98eb-6eec5ccf8f5a" providerId="AD" clId="Web-{F0374293-C839-405C-A676-0CB6B64A8F72}" dt="2021-08-23T20:41:11.598" v="139" actId="20577"/>
          <ac:spMkLst>
            <pc:docMk/>
            <pc:sldMk cId="2228464251" sldId="1249"/>
            <ac:spMk id="2" creationId="{7AA41984-5084-47BA-B28E-2A1913B0E792}"/>
          </ac:spMkLst>
        </pc:spChg>
      </pc:sldChg>
    </pc:docChg>
  </pc:docChgLst>
  <pc:docChgLst>
    <pc:chgData name="Arce, Eliezer - HCD" userId="S::eliezer.arce@houstontx.gov::86e2a09b-373b-4628-98eb-6eec5ccf8f5a" providerId="AD" clId="Web-{3244CC84-CCE1-4DA5-81FD-8B5FA7290264}"/>
    <pc:docChg chg="addSld delSld sldOrd">
      <pc:chgData name="Arce, Eliezer - HCD" userId="S::eliezer.arce@houstontx.gov::86e2a09b-373b-4628-98eb-6eec5ccf8f5a" providerId="AD" clId="Web-{3244CC84-CCE1-4DA5-81FD-8B5FA7290264}" dt="2021-08-24T16:34:48.832" v="17"/>
      <pc:docMkLst>
        <pc:docMk/>
      </pc:docMkLst>
      <pc:sldChg chg="ord">
        <pc:chgData name="Arce, Eliezer - HCD" userId="S::eliezer.arce@houstontx.gov::86e2a09b-373b-4628-98eb-6eec5ccf8f5a" providerId="AD" clId="Web-{3244CC84-CCE1-4DA5-81FD-8B5FA7290264}" dt="2021-08-24T16:34:16.267" v="14"/>
        <pc:sldMkLst>
          <pc:docMk/>
          <pc:sldMk cId="2634745593" sldId="1172"/>
        </pc:sldMkLst>
      </pc:sldChg>
      <pc:sldChg chg="del">
        <pc:chgData name="Arce, Eliezer - HCD" userId="S::eliezer.arce@houstontx.gov::86e2a09b-373b-4628-98eb-6eec5ccf8f5a" providerId="AD" clId="Web-{3244CC84-CCE1-4DA5-81FD-8B5FA7290264}" dt="2021-08-24T16:34:24.830" v="16"/>
        <pc:sldMkLst>
          <pc:docMk/>
          <pc:sldMk cId="4154993479" sldId="1174"/>
        </pc:sldMkLst>
      </pc:sldChg>
      <pc:sldChg chg="del">
        <pc:chgData name="Arce, Eliezer - HCD" userId="S::eliezer.arce@houstontx.gov::86e2a09b-373b-4628-98eb-6eec5ccf8f5a" providerId="AD" clId="Web-{3244CC84-CCE1-4DA5-81FD-8B5FA7290264}" dt="2021-08-24T16:34:20.205" v="15"/>
        <pc:sldMkLst>
          <pc:docMk/>
          <pc:sldMk cId="979272824" sldId="1210"/>
        </pc:sldMkLst>
      </pc:sldChg>
      <pc:sldChg chg="ord">
        <pc:chgData name="Arce, Eliezer - HCD" userId="S::eliezer.arce@houstontx.gov::86e2a09b-373b-4628-98eb-6eec5ccf8f5a" providerId="AD" clId="Web-{3244CC84-CCE1-4DA5-81FD-8B5FA7290264}" dt="2021-08-24T16:34:48.832" v="17"/>
        <pc:sldMkLst>
          <pc:docMk/>
          <pc:sldMk cId="3321766245" sldId="1225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7"/>
        <pc:sldMkLst>
          <pc:docMk/>
          <pc:sldMk cId="2063245108" sldId="1266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8"/>
        <pc:sldMkLst>
          <pc:docMk/>
          <pc:sldMk cId="461111185" sldId="1267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9"/>
        <pc:sldMkLst>
          <pc:docMk/>
          <pc:sldMk cId="142856756" sldId="1268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10"/>
        <pc:sldMkLst>
          <pc:docMk/>
          <pc:sldMk cId="355182624" sldId="1269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11"/>
        <pc:sldMkLst>
          <pc:docMk/>
          <pc:sldMk cId="69879219" sldId="1270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12"/>
        <pc:sldMkLst>
          <pc:docMk/>
          <pc:sldMk cId="1756872795" sldId="1271"/>
        </pc:sldMkLst>
      </pc:sldChg>
      <pc:sldChg chg="add ord">
        <pc:chgData name="Arce, Eliezer - HCD" userId="S::eliezer.arce@houstontx.gov::86e2a09b-373b-4628-98eb-6eec5ccf8f5a" providerId="AD" clId="Web-{3244CC84-CCE1-4DA5-81FD-8B5FA7290264}" dt="2021-08-24T16:33:55.703" v="13"/>
        <pc:sldMkLst>
          <pc:docMk/>
          <pc:sldMk cId="1433180894" sldId="1272"/>
        </pc:sldMkLst>
      </pc:sldChg>
      <pc:sldMasterChg chg="addSldLayout">
        <pc:chgData name="Arce, Eliezer - HCD" userId="S::eliezer.arce@houstontx.gov::86e2a09b-373b-4628-98eb-6eec5ccf8f5a" providerId="AD" clId="Web-{3244CC84-CCE1-4DA5-81FD-8B5FA7290264}" dt="2021-08-24T16:32:42.901" v="0"/>
        <pc:sldMasterMkLst>
          <pc:docMk/>
          <pc:sldMasterMk cId="1158228993" sldId="2147483648"/>
        </pc:sldMasterMkLst>
        <pc:sldLayoutChg chg="add">
          <pc:chgData name="Arce, Eliezer - HCD" userId="S::eliezer.arce@houstontx.gov::86e2a09b-373b-4628-98eb-6eec5ccf8f5a" providerId="AD" clId="Web-{3244CC84-CCE1-4DA5-81FD-8B5FA7290264}" dt="2021-08-24T16:32:42.901" v="0"/>
          <pc:sldLayoutMkLst>
            <pc:docMk/>
            <pc:sldMasterMk cId="1158228993" sldId="2147483648"/>
            <pc:sldLayoutMk cId="1486343814" sldId="2147483741"/>
          </pc:sldLayoutMkLst>
        </pc:sldLayoutChg>
        <pc:sldLayoutChg chg="add">
          <pc:chgData name="Arce, Eliezer - HCD" userId="S::eliezer.arce@houstontx.gov::86e2a09b-373b-4628-98eb-6eec5ccf8f5a" providerId="AD" clId="Web-{3244CC84-CCE1-4DA5-81FD-8B5FA7290264}" dt="2021-08-24T16:32:42.901" v="0"/>
          <pc:sldLayoutMkLst>
            <pc:docMk/>
            <pc:sldMasterMk cId="1158228993" sldId="2147483648"/>
            <pc:sldLayoutMk cId="1746419165" sldId="2147483742"/>
          </pc:sldLayoutMkLst>
        </pc:sldLayoutChg>
        <pc:sldLayoutChg chg="add">
          <pc:chgData name="Arce, Eliezer - HCD" userId="S::eliezer.arce@houstontx.gov::86e2a09b-373b-4628-98eb-6eec5ccf8f5a" providerId="AD" clId="Web-{3244CC84-CCE1-4DA5-81FD-8B5FA7290264}" dt="2021-08-24T16:32:42.901" v="0"/>
          <pc:sldLayoutMkLst>
            <pc:docMk/>
            <pc:sldMasterMk cId="1158228993" sldId="2147483648"/>
            <pc:sldLayoutMk cId="3008432070" sldId="2147483743"/>
          </pc:sldLayoutMkLst>
        </pc:sldLayoutChg>
      </pc:sldMasterChg>
    </pc:docChg>
  </pc:docChgLst>
  <pc:docChgLst>
    <pc:chgData name="Arce, Eliezer - HCD" userId="S::eliezer.arce@houstontx.gov::86e2a09b-373b-4628-98eb-6eec5ccf8f5a" providerId="AD" clId="Web-{40EC85EE-E958-49DD-AE63-2D07B574795B}"/>
    <pc:docChg chg="modSld">
      <pc:chgData name="Arce, Eliezer - HCD" userId="S::eliezer.arce@houstontx.gov::86e2a09b-373b-4628-98eb-6eec5ccf8f5a" providerId="AD" clId="Web-{40EC85EE-E958-49DD-AE63-2D07B574795B}" dt="2021-07-27T21:16:20.916" v="1" actId="20577"/>
      <pc:docMkLst>
        <pc:docMk/>
      </pc:docMkLst>
      <pc:sldChg chg="modSp">
        <pc:chgData name="Arce, Eliezer - HCD" userId="S::eliezer.arce@houstontx.gov::86e2a09b-373b-4628-98eb-6eec5ccf8f5a" providerId="AD" clId="Web-{40EC85EE-E958-49DD-AE63-2D07B574795B}" dt="2021-07-27T21:16:20.916" v="1" actId="20577"/>
        <pc:sldMkLst>
          <pc:docMk/>
          <pc:sldMk cId="3648817661" sldId="613"/>
        </pc:sldMkLst>
        <pc:spChg chg="mod">
          <ac:chgData name="Arce, Eliezer - HCD" userId="S::eliezer.arce@houstontx.gov::86e2a09b-373b-4628-98eb-6eec5ccf8f5a" providerId="AD" clId="Web-{40EC85EE-E958-49DD-AE63-2D07B574795B}" dt="2021-07-27T21:16:20.916" v="1" actId="20577"/>
          <ac:spMkLst>
            <pc:docMk/>
            <pc:sldMk cId="3648817661" sldId="613"/>
            <ac:spMk id="3" creationId="{119A19AC-8C76-C343-8784-2BC52B9F68BE}"/>
          </ac:spMkLst>
        </pc:spChg>
      </pc:sldChg>
    </pc:docChg>
  </pc:docChgLst>
  <pc:docChgLst>
    <pc:chgData name="Arce, Eliezer - HCD" userId="86e2a09b-373b-4628-98eb-6eec5ccf8f5a" providerId="ADAL" clId="{C6C1A8FC-178E-4234-BAEA-14613554556E}"/>
    <pc:docChg chg="custSel addSld modSld sldOrd">
      <pc:chgData name="Arce, Eliezer - HCD" userId="86e2a09b-373b-4628-98eb-6eec5ccf8f5a" providerId="ADAL" clId="{C6C1A8FC-178E-4234-BAEA-14613554556E}" dt="2021-07-22T18:06:28.645" v="464" actId="20577"/>
      <pc:docMkLst>
        <pc:docMk/>
      </pc:docMkLst>
      <pc:sldChg chg="modSp mod">
        <pc:chgData name="Arce, Eliezer - HCD" userId="86e2a09b-373b-4628-98eb-6eec5ccf8f5a" providerId="ADAL" clId="{C6C1A8FC-178E-4234-BAEA-14613554556E}" dt="2021-07-22T17:13:18.630" v="79"/>
        <pc:sldMkLst>
          <pc:docMk/>
          <pc:sldMk cId="2186592033" sldId="1147"/>
        </pc:sldMkLst>
        <pc:spChg chg="mod">
          <ac:chgData name="Arce, Eliezer - HCD" userId="86e2a09b-373b-4628-98eb-6eec5ccf8f5a" providerId="ADAL" clId="{C6C1A8FC-178E-4234-BAEA-14613554556E}" dt="2021-07-22T17:13:18.630" v="79"/>
          <ac:spMkLst>
            <pc:docMk/>
            <pc:sldMk cId="2186592033" sldId="1147"/>
            <ac:spMk id="8" creationId="{869B90AA-2F5B-314A-95D1-CB190B136EC9}"/>
          </ac:spMkLst>
        </pc:spChg>
      </pc:sldChg>
      <pc:sldChg chg="delSp mod ord">
        <pc:chgData name="Arce, Eliezer - HCD" userId="86e2a09b-373b-4628-98eb-6eec5ccf8f5a" providerId="ADAL" clId="{C6C1A8FC-178E-4234-BAEA-14613554556E}" dt="2021-07-22T17:41:31.909" v="236" actId="478"/>
        <pc:sldMkLst>
          <pc:docMk/>
          <pc:sldMk cId="4024797786" sldId="1151"/>
        </pc:sldMkLst>
        <pc:picChg chg="del">
          <ac:chgData name="Arce, Eliezer - HCD" userId="86e2a09b-373b-4628-98eb-6eec5ccf8f5a" providerId="ADAL" clId="{C6C1A8FC-178E-4234-BAEA-14613554556E}" dt="2021-07-22T17:41:30.084" v="235" actId="478"/>
          <ac:picMkLst>
            <pc:docMk/>
            <pc:sldMk cId="4024797786" sldId="1151"/>
            <ac:picMk id="3" creationId="{F5A4BAC7-7344-4341-994F-4EFD93043702}"/>
          </ac:picMkLst>
        </pc:picChg>
        <pc:picChg chg="del">
          <ac:chgData name="Arce, Eliezer - HCD" userId="86e2a09b-373b-4628-98eb-6eec5ccf8f5a" providerId="ADAL" clId="{C6C1A8FC-178E-4234-BAEA-14613554556E}" dt="2021-07-22T17:41:31.909" v="236" actId="478"/>
          <ac:picMkLst>
            <pc:docMk/>
            <pc:sldMk cId="4024797786" sldId="1151"/>
            <ac:picMk id="4" creationId="{2B435744-EE57-46AE-AB3C-754458FDFE54}"/>
          </ac:picMkLst>
        </pc:picChg>
      </pc:sldChg>
      <pc:sldChg chg="modSp mod">
        <pc:chgData name="Arce, Eliezer - HCD" userId="86e2a09b-373b-4628-98eb-6eec5ccf8f5a" providerId="ADAL" clId="{C6C1A8FC-178E-4234-BAEA-14613554556E}" dt="2021-07-22T17:09:19.522" v="70" actId="20577"/>
        <pc:sldMkLst>
          <pc:docMk/>
          <pc:sldMk cId="2028288214" sldId="1172"/>
        </pc:sldMkLst>
        <pc:spChg chg="mod">
          <ac:chgData name="Arce, Eliezer - HCD" userId="86e2a09b-373b-4628-98eb-6eec5ccf8f5a" providerId="ADAL" clId="{C6C1A8FC-178E-4234-BAEA-14613554556E}" dt="2021-07-22T17:09:19.522" v="70" actId="20577"/>
          <ac:spMkLst>
            <pc:docMk/>
            <pc:sldMk cId="2028288214" sldId="1172"/>
            <ac:spMk id="8" creationId="{869B90AA-2F5B-314A-95D1-CB190B136EC9}"/>
          </ac:spMkLst>
        </pc:spChg>
      </pc:sldChg>
      <pc:sldChg chg="modSp ord">
        <pc:chgData name="Arce, Eliezer - HCD" userId="86e2a09b-373b-4628-98eb-6eec5ccf8f5a" providerId="ADAL" clId="{C6C1A8FC-178E-4234-BAEA-14613554556E}" dt="2021-07-22T17:09:49.462" v="72"/>
        <pc:sldMkLst>
          <pc:docMk/>
          <pc:sldMk cId="1083632481" sldId="1174"/>
        </pc:sldMkLst>
        <pc:spChg chg="mod">
          <ac:chgData name="Arce, Eliezer - HCD" userId="86e2a09b-373b-4628-98eb-6eec5ccf8f5a" providerId="ADAL" clId="{C6C1A8FC-178E-4234-BAEA-14613554556E}" dt="2021-07-22T17:09:49.462" v="72"/>
          <ac:spMkLst>
            <pc:docMk/>
            <pc:sldMk cId="1083632481" sldId="1174"/>
            <ac:spMk id="8" creationId="{869B90AA-2F5B-314A-95D1-CB190B136EC9}"/>
          </ac:spMkLst>
        </pc:spChg>
      </pc:sldChg>
      <pc:sldChg chg="modSp">
        <pc:chgData name="Arce, Eliezer - HCD" userId="86e2a09b-373b-4628-98eb-6eec5ccf8f5a" providerId="ADAL" clId="{C6C1A8FC-178E-4234-BAEA-14613554556E}" dt="2021-07-22T17:09:41.720" v="71"/>
        <pc:sldMkLst>
          <pc:docMk/>
          <pc:sldMk cId="1987879981" sldId="1175"/>
        </pc:sldMkLst>
        <pc:spChg chg="mod">
          <ac:chgData name="Arce, Eliezer - HCD" userId="86e2a09b-373b-4628-98eb-6eec5ccf8f5a" providerId="ADAL" clId="{C6C1A8FC-178E-4234-BAEA-14613554556E}" dt="2021-07-22T17:09:41.720" v="71"/>
          <ac:spMkLst>
            <pc:docMk/>
            <pc:sldMk cId="1987879981" sldId="1175"/>
            <ac:spMk id="8" creationId="{869B90AA-2F5B-314A-95D1-CB190B136EC9}"/>
          </ac:spMkLst>
        </pc:spChg>
      </pc:sldChg>
      <pc:sldChg chg="modSp">
        <pc:chgData name="Arce, Eliezer - HCD" userId="86e2a09b-373b-4628-98eb-6eec5ccf8f5a" providerId="ADAL" clId="{C6C1A8FC-178E-4234-BAEA-14613554556E}" dt="2021-07-22T17:09:58.066" v="73"/>
        <pc:sldMkLst>
          <pc:docMk/>
          <pc:sldMk cId="3485693630" sldId="1176"/>
        </pc:sldMkLst>
        <pc:spChg chg="mod">
          <ac:chgData name="Arce, Eliezer - HCD" userId="86e2a09b-373b-4628-98eb-6eec5ccf8f5a" providerId="ADAL" clId="{C6C1A8FC-178E-4234-BAEA-14613554556E}" dt="2021-07-22T17:09:58.066" v="73"/>
          <ac:spMkLst>
            <pc:docMk/>
            <pc:sldMk cId="3485693630" sldId="1176"/>
            <ac:spMk id="8" creationId="{869B90AA-2F5B-314A-95D1-CB190B136EC9}"/>
          </ac:spMkLst>
        </pc:spChg>
      </pc:sldChg>
      <pc:sldChg chg="modSp mod">
        <pc:chgData name="Arce, Eliezer - HCD" userId="86e2a09b-373b-4628-98eb-6eec5ccf8f5a" providerId="ADAL" clId="{C6C1A8FC-178E-4234-BAEA-14613554556E}" dt="2021-07-22T17:13:10.780" v="78"/>
        <pc:sldMkLst>
          <pc:docMk/>
          <pc:sldMk cId="2961315337" sldId="1178"/>
        </pc:sldMkLst>
        <pc:spChg chg="mod">
          <ac:chgData name="Arce, Eliezer - HCD" userId="86e2a09b-373b-4628-98eb-6eec5ccf8f5a" providerId="ADAL" clId="{C6C1A8FC-178E-4234-BAEA-14613554556E}" dt="2021-07-22T17:13:10.780" v="78"/>
          <ac:spMkLst>
            <pc:docMk/>
            <pc:sldMk cId="2961315337" sldId="1178"/>
            <ac:spMk id="6" creationId="{D5E811DE-E771-4C49-9061-2EEA092CA9C6}"/>
          </ac:spMkLst>
        </pc:spChg>
      </pc:sldChg>
      <pc:sldChg chg="modSp mod">
        <pc:chgData name="Arce, Eliezer - HCD" userId="86e2a09b-373b-4628-98eb-6eec5ccf8f5a" providerId="ADAL" clId="{C6C1A8FC-178E-4234-BAEA-14613554556E}" dt="2021-07-22T17:13:03.293" v="77"/>
        <pc:sldMkLst>
          <pc:docMk/>
          <pc:sldMk cId="3612276134" sldId="1179"/>
        </pc:sldMkLst>
        <pc:spChg chg="mod">
          <ac:chgData name="Arce, Eliezer - HCD" userId="86e2a09b-373b-4628-98eb-6eec5ccf8f5a" providerId="ADAL" clId="{C6C1A8FC-178E-4234-BAEA-14613554556E}" dt="2021-07-22T17:13:03.293" v="77"/>
          <ac:spMkLst>
            <pc:docMk/>
            <pc:sldMk cId="3612276134" sldId="1179"/>
            <ac:spMk id="6" creationId="{7C3946AE-1127-4BB7-BDF0-20CB114B4BD5}"/>
          </ac:spMkLst>
        </pc:spChg>
      </pc:sldChg>
      <pc:sldChg chg="modSp mod">
        <pc:chgData name="Arce, Eliezer - HCD" userId="86e2a09b-373b-4628-98eb-6eec5ccf8f5a" providerId="ADAL" clId="{C6C1A8FC-178E-4234-BAEA-14613554556E}" dt="2021-07-22T17:12:42.819" v="76" actId="20577"/>
        <pc:sldMkLst>
          <pc:docMk/>
          <pc:sldMk cId="1936217371" sldId="1182"/>
        </pc:sldMkLst>
        <pc:spChg chg="mod">
          <ac:chgData name="Arce, Eliezer - HCD" userId="86e2a09b-373b-4628-98eb-6eec5ccf8f5a" providerId="ADAL" clId="{C6C1A8FC-178E-4234-BAEA-14613554556E}" dt="2021-07-22T17:12:42.819" v="76" actId="20577"/>
          <ac:spMkLst>
            <pc:docMk/>
            <pc:sldMk cId="1936217371" sldId="1182"/>
            <ac:spMk id="5" creationId="{C1D4869B-B113-4E70-AFF6-EE5CA182091C}"/>
          </ac:spMkLst>
        </pc:spChg>
      </pc:sldChg>
      <pc:sldChg chg="modSp mod">
        <pc:chgData name="Arce, Eliezer - HCD" userId="86e2a09b-373b-4628-98eb-6eec5ccf8f5a" providerId="ADAL" clId="{C6C1A8FC-178E-4234-BAEA-14613554556E}" dt="2021-07-22T17:13:52.540" v="80"/>
        <pc:sldMkLst>
          <pc:docMk/>
          <pc:sldMk cId="1895418246" sldId="1183"/>
        </pc:sldMkLst>
        <pc:spChg chg="mod">
          <ac:chgData name="Arce, Eliezer - HCD" userId="86e2a09b-373b-4628-98eb-6eec5ccf8f5a" providerId="ADAL" clId="{C6C1A8FC-178E-4234-BAEA-14613554556E}" dt="2021-07-22T17:13:52.540" v="80"/>
          <ac:spMkLst>
            <pc:docMk/>
            <pc:sldMk cId="1895418246" sldId="1183"/>
            <ac:spMk id="5" creationId="{56D7E2D4-DC94-46FD-B273-6C8FE9BF42A5}"/>
          </ac:spMkLst>
        </pc:spChg>
      </pc:sldChg>
      <pc:sldChg chg="modSp mod">
        <pc:chgData name="Arce, Eliezer - HCD" userId="86e2a09b-373b-4628-98eb-6eec5ccf8f5a" providerId="ADAL" clId="{C6C1A8FC-178E-4234-BAEA-14613554556E}" dt="2021-07-22T17:14:00.753" v="81"/>
        <pc:sldMkLst>
          <pc:docMk/>
          <pc:sldMk cId="4254789087" sldId="1184"/>
        </pc:sldMkLst>
        <pc:spChg chg="mod">
          <ac:chgData name="Arce, Eliezer - HCD" userId="86e2a09b-373b-4628-98eb-6eec5ccf8f5a" providerId="ADAL" clId="{C6C1A8FC-178E-4234-BAEA-14613554556E}" dt="2021-07-22T17:14:00.753" v="81"/>
          <ac:spMkLst>
            <pc:docMk/>
            <pc:sldMk cId="4254789087" sldId="1184"/>
            <ac:spMk id="6" creationId="{1E36B784-B2EB-40AB-95AB-45DA33409AA4}"/>
          </ac:spMkLst>
        </pc:spChg>
      </pc:sldChg>
      <pc:sldChg chg="modSp mod">
        <pc:chgData name="Arce, Eliezer - HCD" userId="86e2a09b-373b-4628-98eb-6eec5ccf8f5a" providerId="ADAL" clId="{C6C1A8FC-178E-4234-BAEA-14613554556E}" dt="2021-07-22T17:08:03.038" v="39" actId="20577"/>
        <pc:sldMkLst>
          <pc:docMk/>
          <pc:sldMk cId="2396629529" sldId="1186"/>
        </pc:sldMkLst>
        <pc:spChg chg="mod">
          <ac:chgData name="Arce, Eliezer - HCD" userId="86e2a09b-373b-4628-98eb-6eec5ccf8f5a" providerId="ADAL" clId="{C6C1A8FC-178E-4234-BAEA-14613554556E}" dt="2021-07-22T17:08:03.038" v="39" actId="20577"/>
          <ac:spMkLst>
            <pc:docMk/>
            <pc:sldMk cId="2396629529" sldId="1186"/>
            <ac:spMk id="5" creationId="{E1A14B4F-515E-4633-8199-586396190AB1}"/>
          </ac:spMkLst>
        </pc:spChg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3088037860" sldId="1187"/>
        </pc:sldMkLst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2049743622" sldId="1188"/>
        </pc:sldMkLst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1869804751" sldId="1189"/>
        </pc:sldMkLst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1550932194" sldId="1190"/>
        </pc:sldMkLst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3034025785" sldId="1191"/>
        </pc:sldMkLst>
      </pc:sldChg>
      <pc:sldChg chg="ord">
        <pc:chgData name="Arce, Eliezer - HCD" userId="86e2a09b-373b-4628-98eb-6eec5ccf8f5a" providerId="ADAL" clId="{C6C1A8FC-178E-4234-BAEA-14613554556E}" dt="2021-07-22T17:01:40.886" v="4"/>
        <pc:sldMkLst>
          <pc:docMk/>
          <pc:sldMk cId="2829542585" sldId="1193"/>
        </pc:sldMkLst>
      </pc:sldChg>
      <pc:sldChg chg="modSp mod">
        <pc:chgData name="Arce, Eliezer - HCD" userId="86e2a09b-373b-4628-98eb-6eec5ccf8f5a" providerId="ADAL" clId="{C6C1A8FC-178E-4234-BAEA-14613554556E}" dt="2021-07-22T17:04:52.809" v="15" actId="14100"/>
        <pc:sldMkLst>
          <pc:docMk/>
          <pc:sldMk cId="2734182768" sldId="1194"/>
        </pc:sldMkLst>
        <pc:spChg chg="mod">
          <ac:chgData name="Arce, Eliezer - HCD" userId="86e2a09b-373b-4628-98eb-6eec5ccf8f5a" providerId="ADAL" clId="{C6C1A8FC-178E-4234-BAEA-14613554556E}" dt="2021-07-22T17:04:52.809" v="15" actId="14100"/>
          <ac:spMkLst>
            <pc:docMk/>
            <pc:sldMk cId="2734182768" sldId="1194"/>
            <ac:spMk id="8" creationId="{869B90AA-2F5B-314A-95D1-CB190B136EC9}"/>
          </ac:spMkLst>
        </pc:spChg>
      </pc:sldChg>
      <pc:sldChg chg="modSp">
        <pc:chgData name="Arce, Eliezer - HCD" userId="86e2a09b-373b-4628-98eb-6eec5ccf8f5a" providerId="ADAL" clId="{C6C1A8FC-178E-4234-BAEA-14613554556E}" dt="2021-07-22T17:05:19.622" v="17"/>
        <pc:sldMkLst>
          <pc:docMk/>
          <pc:sldMk cId="4256219306" sldId="1195"/>
        </pc:sldMkLst>
        <pc:spChg chg="mod">
          <ac:chgData name="Arce, Eliezer - HCD" userId="86e2a09b-373b-4628-98eb-6eec5ccf8f5a" providerId="ADAL" clId="{C6C1A8FC-178E-4234-BAEA-14613554556E}" dt="2021-07-22T17:05:19.622" v="17"/>
          <ac:spMkLst>
            <pc:docMk/>
            <pc:sldMk cId="4256219306" sldId="1195"/>
            <ac:spMk id="8" creationId="{869B90AA-2F5B-314A-95D1-CB190B136EC9}"/>
          </ac:spMkLst>
        </pc:spChg>
      </pc:sldChg>
      <pc:sldChg chg="modSp">
        <pc:chgData name="Arce, Eliezer - HCD" userId="86e2a09b-373b-4628-98eb-6eec5ccf8f5a" providerId="ADAL" clId="{C6C1A8FC-178E-4234-BAEA-14613554556E}" dt="2021-07-22T17:05:11.309" v="16"/>
        <pc:sldMkLst>
          <pc:docMk/>
          <pc:sldMk cId="3473762763" sldId="1196"/>
        </pc:sldMkLst>
        <pc:spChg chg="mod">
          <ac:chgData name="Arce, Eliezer - HCD" userId="86e2a09b-373b-4628-98eb-6eec5ccf8f5a" providerId="ADAL" clId="{C6C1A8FC-178E-4234-BAEA-14613554556E}" dt="2021-07-22T17:05:11.309" v="16"/>
          <ac:spMkLst>
            <pc:docMk/>
            <pc:sldMk cId="3473762763" sldId="1196"/>
            <ac:spMk id="8" creationId="{869B90AA-2F5B-314A-95D1-CB190B136EC9}"/>
          </ac:spMkLst>
        </pc:spChg>
      </pc:sldChg>
      <pc:sldChg chg="addSp delSp modSp mod">
        <pc:chgData name="Arce, Eliezer - HCD" userId="86e2a09b-373b-4628-98eb-6eec5ccf8f5a" providerId="ADAL" clId="{C6C1A8FC-178E-4234-BAEA-14613554556E}" dt="2021-07-22T17:47:54.530" v="320" actId="207"/>
        <pc:sldMkLst>
          <pc:docMk/>
          <pc:sldMk cId="3546829249" sldId="1205"/>
        </pc:sldMkLst>
        <pc:spChg chg="add mod">
          <ac:chgData name="Arce, Eliezer - HCD" userId="86e2a09b-373b-4628-98eb-6eec5ccf8f5a" providerId="ADAL" clId="{C6C1A8FC-178E-4234-BAEA-14613554556E}" dt="2021-07-22T17:47:54.530" v="320" actId="207"/>
          <ac:spMkLst>
            <pc:docMk/>
            <pc:sldMk cId="3546829249" sldId="1205"/>
            <ac:spMk id="2" creationId="{16D757E1-24ED-4806-814C-20D20ED225F3}"/>
          </ac:spMkLst>
        </pc:spChg>
        <pc:picChg chg="del">
          <ac:chgData name="Arce, Eliezer - HCD" userId="86e2a09b-373b-4628-98eb-6eec5ccf8f5a" providerId="ADAL" clId="{C6C1A8FC-178E-4234-BAEA-14613554556E}" dt="2021-07-22T17:44:25.683" v="238" actId="478"/>
          <ac:picMkLst>
            <pc:docMk/>
            <pc:sldMk cId="3546829249" sldId="1205"/>
            <ac:picMk id="5" creationId="{10BEF4C1-5EDC-42D3-856A-96A7BE0BC456}"/>
          </ac:picMkLst>
        </pc:picChg>
      </pc:sldChg>
      <pc:sldChg chg="ord">
        <pc:chgData name="Arce, Eliezer - HCD" userId="86e2a09b-373b-4628-98eb-6eec5ccf8f5a" providerId="ADAL" clId="{C6C1A8FC-178E-4234-BAEA-14613554556E}" dt="2021-07-22T17:02:56.145" v="6"/>
        <pc:sldMkLst>
          <pc:docMk/>
          <pc:sldMk cId="3232913165" sldId="1213"/>
        </pc:sldMkLst>
      </pc:sldChg>
      <pc:sldChg chg="addSp delSp modSp mod">
        <pc:chgData name="Arce, Eliezer - HCD" userId="86e2a09b-373b-4628-98eb-6eec5ccf8f5a" providerId="ADAL" clId="{C6C1A8FC-178E-4234-BAEA-14613554556E}" dt="2021-07-22T18:06:28.645" v="464" actId="20577"/>
        <pc:sldMkLst>
          <pc:docMk/>
          <pc:sldMk cId="3831686472" sldId="1214"/>
        </pc:sldMkLst>
        <pc:spChg chg="add mod">
          <ac:chgData name="Arce, Eliezer - HCD" userId="86e2a09b-373b-4628-98eb-6eec5ccf8f5a" providerId="ADAL" clId="{C6C1A8FC-178E-4234-BAEA-14613554556E}" dt="2021-07-22T18:06:28.645" v="464" actId="20577"/>
          <ac:spMkLst>
            <pc:docMk/>
            <pc:sldMk cId="3831686472" sldId="1214"/>
            <ac:spMk id="2" creationId="{A90FC8D1-046C-401D-9B43-DA10FB91398A}"/>
          </ac:spMkLst>
        </pc:spChg>
        <pc:picChg chg="del mod">
          <ac:chgData name="Arce, Eliezer - HCD" userId="86e2a09b-373b-4628-98eb-6eec5ccf8f5a" providerId="ADAL" clId="{C6C1A8FC-178E-4234-BAEA-14613554556E}" dt="2021-07-22T17:49:23.564" v="349" actId="478"/>
          <ac:picMkLst>
            <pc:docMk/>
            <pc:sldMk cId="3831686472" sldId="1214"/>
            <ac:picMk id="3" creationId="{7123FD57-4393-49D8-9268-91BE94289663}"/>
          </ac:picMkLst>
        </pc:picChg>
      </pc:sldChg>
      <pc:sldChg chg="addSp delSp modSp add mod ord">
        <pc:chgData name="Arce, Eliezer - HCD" userId="86e2a09b-373b-4628-98eb-6eec5ccf8f5a" providerId="ADAL" clId="{C6C1A8FC-178E-4234-BAEA-14613554556E}" dt="2021-07-22T17:48:50.132" v="346" actId="6549"/>
        <pc:sldMkLst>
          <pc:docMk/>
          <pc:sldMk cId="663877656" sldId="1221"/>
        </pc:sldMkLst>
        <pc:spChg chg="add mod">
          <ac:chgData name="Arce, Eliezer - HCD" userId="86e2a09b-373b-4628-98eb-6eec5ccf8f5a" providerId="ADAL" clId="{C6C1A8FC-178E-4234-BAEA-14613554556E}" dt="2021-07-22T17:48:50.132" v="346" actId="6549"/>
          <ac:spMkLst>
            <pc:docMk/>
            <pc:sldMk cId="663877656" sldId="1221"/>
            <ac:spMk id="2" creationId="{A5D4A82F-ED49-42E1-BC16-87619F5B4B02}"/>
          </ac:spMkLst>
        </pc:spChg>
        <pc:spChg chg="add del mod">
          <ac:chgData name="Arce, Eliezer - HCD" userId="86e2a09b-373b-4628-98eb-6eec5ccf8f5a" providerId="ADAL" clId="{C6C1A8FC-178E-4234-BAEA-14613554556E}" dt="2021-07-22T17:39:52.780" v="170" actId="478"/>
          <ac:spMkLst>
            <pc:docMk/>
            <pc:sldMk cId="663877656" sldId="1221"/>
            <ac:spMk id="3" creationId="{63F27E98-416F-4510-92C8-E347E0A730F0}"/>
          </ac:spMkLst>
        </pc:spChg>
        <pc:picChg chg="del">
          <ac:chgData name="Arce, Eliezer - HCD" userId="86e2a09b-373b-4628-98eb-6eec5ccf8f5a" providerId="ADAL" clId="{C6C1A8FC-178E-4234-BAEA-14613554556E}" dt="2021-07-22T17:37:33.238" v="83" actId="478"/>
          <ac:picMkLst>
            <pc:docMk/>
            <pc:sldMk cId="663877656" sldId="1221"/>
            <ac:picMk id="4" creationId="{F218128E-2B95-41B8-B0EF-3FD9141EA21C}"/>
          </ac:picMkLst>
        </pc:picChg>
      </pc:sldChg>
      <pc:sldChg chg="add">
        <pc:chgData name="Arce, Eliezer - HCD" userId="86e2a09b-373b-4628-98eb-6eec5ccf8f5a" providerId="ADAL" clId="{C6C1A8FC-178E-4234-BAEA-14613554556E}" dt="2021-07-22T17:41:26.060" v="234"/>
        <pc:sldMkLst>
          <pc:docMk/>
          <pc:sldMk cId="3068653201" sldId="1222"/>
        </pc:sldMkLst>
      </pc:sldChg>
      <pc:sldChg chg="add">
        <pc:chgData name="Arce, Eliezer - HCD" userId="86e2a09b-373b-4628-98eb-6eec5ccf8f5a" providerId="ADAL" clId="{C6C1A8FC-178E-4234-BAEA-14613554556E}" dt="2021-07-22T17:44:21.176" v="237"/>
        <pc:sldMkLst>
          <pc:docMk/>
          <pc:sldMk cId="3384231416" sldId="1223"/>
        </pc:sldMkLst>
      </pc:sldChg>
      <pc:sldChg chg="add">
        <pc:chgData name="Arce, Eliezer - HCD" userId="86e2a09b-373b-4628-98eb-6eec5ccf8f5a" providerId="ADAL" clId="{C6C1A8FC-178E-4234-BAEA-14613554556E}" dt="2021-07-22T17:49:19.735" v="347"/>
        <pc:sldMkLst>
          <pc:docMk/>
          <pc:sldMk cId="2012221070" sldId="1224"/>
        </pc:sldMkLst>
      </pc:sldChg>
    </pc:docChg>
  </pc:docChgLst>
  <pc:docChgLst>
    <pc:chgData name="Arce, Eliezer - HCD" userId="S::eliezer.arce@houstontx.gov::86e2a09b-373b-4628-98eb-6eec5ccf8f5a" providerId="AD" clId="Web-{B78533CB-FD9B-49E7-A05C-08589FA223E0}"/>
    <pc:docChg chg="modSld">
      <pc:chgData name="Arce, Eliezer - HCD" userId="S::eliezer.arce@houstontx.gov::86e2a09b-373b-4628-98eb-6eec5ccf8f5a" providerId="AD" clId="Web-{B78533CB-FD9B-49E7-A05C-08589FA223E0}" dt="2021-08-24T20:08:38.023" v="4" actId="1076"/>
      <pc:docMkLst>
        <pc:docMk/>
      </pc:docMkLst>
      <pc:sldChg chg="modSp">
        <pc:chgData name="Arce, Eliezer - HCD" userId="S::eliezer.arce@houstontx.gov::86e2a09b-373b-4628-98eb-6eec5ccf8f5a" providerId="AD" clId="Web-{B78533CB-FD9B-49E7-A05C-08589FA223E0}" dt="2021-08-24T20:08:38.023" v="4" actId="1076"/>
        <pc:sldMkLst>
          <pc:docMk/>
          <pc:sldMk cId="2577946784" sldId="1280"/>
        </pc:sldMkLst>
        <pc:picChg chg="mod modCrop">
          <ac:chgData name="Arce, Eliezer - HCD" userId="S::eliezer.arce@houstontx.gov::86e2a09b-373b-4628-98eb-6eec5ccf8f5a" providerId="AD" clId="Web-{B78533CB-FD9B-49E7-A05C-08589FA223E0}" dt="2021-08-24T20:08:38.023" v="4" actId="1076"/>
          <ac:picMkLst>
            <pc:docMk/>
            <pc:sldMk cId="2577946784" sldId="1280"/>
            <ac:picMk id="4119" creationId="{A39D5832-E552-461B-BABA-01C3741A6C25}"/>
          </ac:picMkLst>
        </pc:picChg>
      </pc:sldChg>
    </pc:docChg>
  </pc:docChgLst>
  <pc:docChgLst>
    <pc:chgData name="Arce, Eliezer - HCD" userId="S::eliezer.arce@houstontx.gov::86e2a09b-373b-4628-98eb-6eec5ccf8f5a" providerId="AD" clId="Web-{37C814F5-6831-4E08-B616-3B6B7F4B0488}"/>
    <pc:docChg chg="addSld delSld modSld sldOrd">
      <pc:chgData name="Arce, Eliezer - HCD" userId="S::eliezer.arce@houstontx.gov::86e2a09b-373b-4628-98eb-6eec5ccf8f5a" providerId="AD" clId="Web-{37C814F5-6831-4E08-B616-3B6B7F4B0488}" dt="2021-08-25T13:37:16.492" v="116" actId="1076"/>
      <pc:docMkLst>
        <pc:docMk/>
      </pc:docMkLst>
      <pc:sldChg chg="delSp del">
        <pc:chgData name="Arce, Eliezer - HCD" userId="S::eliezer.arce@houstontx.gov::86e2a09b-373b-4628-98eb-6eec5ccf8f5a" providerId="AD" clId="Web-{37C814F5-6831-4E08-B616-3B6B7F4B0488}" dt="2021-08-25T13:33:41.686" v="58"/>
        <pc:sldMkLst>
          <pc:docMk/>
          <pc:sldMk cId="3321766245" sldId="1225"/>
        </pc:sldMkLst>
        <pc:picChg chg="del">
          <ac:chgData name="Arce, Eliezer - HCD" userId="S::eliezer.arce@houstontx.gov::86e2a09b-373b-4628-98eb-6eec5ccf8f5a" providerId="AD" clId="Web-{37C814F5-6831-4E08-B616-3B6B7F4B0488}" dt="2021-08-25T13:33:18.059" v="53"/>
          <ac:picMkLst>
            <pc:docMk/>
            <pc:sldMk cId="3321766245" sldId="1225"/>
            <ac:picMk id="2" creationId="{D848B8CE-A168-49BB-A340-C9DFBF0D32DA}"/>
          </ac:picMkLst>
        </pc:picChg>
      </pc:sldChg>
      <pc:sldChg chg="delSp del">
        <pc:chgData name="Arce, Eliezer - HCD" userId="S::eliezer.arce@houstontx.gov::86e2a09b-373b-4628-98eb-6eec5ccf8f5a" providerId="AD" clId="Web-{37C814F5-6831-4E08-B616-3B6B7F4B0488}" dt="2021-08-25T13:37:08.492" v="115"/>
        <pc:sldMkLst>
          <pc:docMk/>
          <pc:sldMk cId="125428156" sldId="1227"/>
        </pc:sldMkLst>
        <pc:spChg chg="del">
          <ac:chgData name="Arce, Eliezer - HCD" userId="S::eliezer.arce@houstontx.gov::86e2a09b-373b-4628-98eb-6eec5ccf8f5a" providerId="AD" clId="Web-{37C814F5-6831-4E08-B616-3B6B7F4B0488}" dt="2021-08-25T13:36:17.896" v="97"/>
          <ac:spMkLst>
            <pc:docMk/>
            <pc:sldMk cId="125428156" sldId="1227"/>
            <ac:spMk id="3" creationId="{783BA14F-4168-4EDD-9A80-F5145A09021F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6:17.896" v="96"/>
          <ac:spMkLst>
            <pc:docMk/>
            <pc:sldMk cId="125428156" sldId="1227"/>
            <ac:spMk id="4" creationId="{EAB35A9B-CCE5-44F9-A0F5-2A60FDD6E8D7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6:17.896" v="95"/>
          <ac:spMkLst>
            <pc:docMk/>
            <pc:sldMk cId="125428156" sldId="1227"/>
            <ac:spMk id="5" creationId="{1DAE1A2A-F326-4003-8720-A93C0F7C2CD5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6:17.896" v="94"/>
          <ac:spMkLst>
            <pc:docMk/>
            <pc:sldMk cId="125428156" sldId="1227"/>
            <ac:spMk id="6" creationId="{33A1F66A-B081-4C8D-B7EC-D4598EE21998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6:32.115" v="99"/>
          <ac:spMkLst>
            <pc:docMk/>
            <pc:sldMk cId="125428156" sldId="1227"/>
            <ac:spMk id="7" creationId="{FF1D425E-5C71-4423-986F-9FC49FBF2A23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36:17.880" v="93"/>
          <ac:picMkLst>
            <pc:docMk/>
            <pc:sldMk cId="125428156" sldId="1227"/>
            <ac:picMk id="2" creationId="{830455A9-CB66-4755-B015-F0E6E1412CFB}"/>
          </ac:picMkLst>
        </pc:picChg>
      </pc:sldChg>
      <pc:sldChg chg="delSp del">
        <pc:chgData name="Arce, Eliezer - HCD" userId="S::eliezer.arce@houstontx.gov::86e2a09b-373b-4628-98eb-6eec5ccf8f5a" providerId="AD" clId="Web-{37C814F5-6831-4E08-B616-3B6B7F4B0488}" dt="2021-08-25T13:36:01.051" v="92"/>
        <pc:sldMkLst>
          <pc:docMk/>
          <pc:sldMk cId="3794644901" sldId="1229"/>
        </pc:sldMkLst>
        <pc:spChg chg="del">
          <ac:chgData name="Arce, Eliezer - HCD" userId="S::eliezer.arce@houstontx.gov::86e2a09b-373b-4628-98eb-6eec5ccf8f5a" providerId="AD" clId="Web-{37C814F5-6831-4E08-B616-3B6B7F4B0488}" dt="2021-08-25T13:35:47.238" v="85"/>
          <ac:spMkLst>
            <pc:docMk/>
            <pc:sldMk cId="3794644901" sldId="1229"/>
            <ac:spMk id="2" creationId="{B3A43C3F-1EC2-4CB3-83A4-389515828163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47.254" v="90"/>
          <ac:spMkLst>
            <pc:docMk/>
            <pc:sldMk cId="3794644901" sldId="1229"/>
            <ac:spMk id="3" creationId="{783BA14F-4168-4EDD-9A80-F5145A09021F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47.238" v="89"/>
          <ac:spMkLst>
            <pc:docMk/>
            <pc:sldMk cId="3794644901" sldId="1229"/>
            <ac:spMk id="4" creationId="{EAB35A9B-CCE5-44F9-A0F5-2A60FDD6E8D7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47.238" v="88"/>
          <ac:spMkLst>
            <pc:docMk/>
            <pc:sldMk cId="3794644901" sldId="1229"/>
            <ac:spMk id="5" creationId="{1DAE1A2A-F326-4003-8720-A93C0F7C2CD5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47.238" v="87"/>
          <ac:spMkLst>
            <pc:docMk/>
            <pc:sldMk cId="3794644901" sldId="1229"/>
            <ac:spMk id="6" creationId="{33A1F66A-B081-4C8D-B7EC-D4598EE21998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35:47.238" v="86"/>
          <ac:picMkLst>
            <pc:docMk/>
            <pc:sldMk cId="3794644901" sldId="1229"/>
            <ac:picMk id="7" creationId="{FC2F1B23-37A9-41C5-B6AA-65792BB666EF}"/>
          </ac:picMkLst>
        </pc:picChg>
      </pc:sldChg>
      <pc:sldChg chg="delSp del">
        <pc:chgData name="Arce, Eliezer - HCD" userId="S::eliezer.arce@houstontx.gov::86e2a09b-373b-4628-98eb-6eec5ccf8f5a" providerId="AD" clId="Web-{37C814F5-6831-4E08-B616-3B6B7F4B0488}" dt="2021-08-25T13:35:37.863" v="84"/>
        <pc:sldMkLst>
          <pc:docMk/>
          <pc:sldMk cId="154918381" sldId="1230"/>
        </pc:sldMkLst>
        <pc:spChg chg="del">
          <ac:chgData name="Arce, Eliezer - HCD" userId="S::eliezer.arce@houstontx.gov::86e2a09b-373b-4628-98eb-6eec5ccf8f5a" providerId="AD" clId="Web-{37C814F5-6831-4E08-B616-3B6B7F4B0488}" dt="2021-08-25T13:35:19.862" v="82"/>
          <ac:spMkLst>
            <pc:docMk/>
            <pc:sldMk cId="154918381" sldId="1230"/>
            <ac:spMk id="3" creationId="{783BA14F-4168-4EDD-9A80-F5145A09021F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19.862" v="81"/>
          <ac:spMkLst>
            <pc:docMk/>
            <pc:sldMk cId="154918381" sldId="1230"/>
            <ac:spMk id="4" creationId="{EAB35A9B-CCE5-44F9-A0F5-2A60FDD6E8D7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19.862" v="80"/>
          <ac:spMkLst>
            <pc:docMk/>
            <pc:sldMk cId="154918381" sldId="1230"/>
            <ac:spMk id="5" creationId="{1DAE1A2A-F326-4003-8720-A93C0F7C2CD5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19.862" v="79"/>
          <ac:spMkLst>
            <pc:docMk/>
            <pc:sldMk cId="154918381" sldId="1230"/>
            <ac:spMk id="6" creationId="{33A1F66A-B081-4C8D-B7EC-D4598EE21998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5:19.862" v="77"/>
          <ac:spMkLst>
            <pc:docMk/>
            <pc:sldMk cId="154918381" sldId="1230"/>
            <ac:spMk id="7" creationId="{FD73CE4E-738A-483C-B200-5FB8EABB605D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35:19.862" v="78"/>
          <ac:picMkLst>
            <pc:docMk/>
            <pc:sldMk cId="154918381" sldId="1230"/>
            <ac:picMk id="2" creationId="{7CB180CF-3428-4ABE-83FF-60B74F9ABCAE}"/>
          </ac:picMkLst>
        </pc:picChg>
      </pc:sldChg>
      <pc:sldChg chg="delSp modSp del">
        <pc:chgData name="Arce, Eliezer - HCD" userId="S::eliezer.arce@houstontx.gov::86e2a09b-373b-4628-98eb-6eec5ccf8f5a" providerId="AD" clId="Web-{37C814F5-6831-4E08-B616-3B6B7F4B0488}" dt="2021-08-25T13:34:37.298" v="68"/>
        <pc:sldMkLst>
          <pc:docMk/>
          <pc:sldMk cId="87639761" sldId="1231"/>
        </pc:sldMkLst>
        <pc:spChg chg="del mod">
          <ac:chgData name="Arce, Eliezer - HCD" userId="S::eliezer.arce@houstontx.gov::86e2a09b-373b-4628-98eb-6eec5ccf8f5a" providerId="AD" clId="Web-{37C814F5-6831-4E08-B616-3B6B7F4B0488}" dt="2021-08-25T13:34:03.093" v="61"/>
          <ac:spMkLst>
            <pc:docMk/>
            <pc:sldMk cId="87639761" sldId="1231"/>
            <ac:spMk id="2" creationId="{11ACFE74-5FE1-4658-84BD-02FD1978523E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33:48.623" v="59"/>
          <ac:picMkLst>
            <pc:docMk/>
            <pc:sldMk cId="87639761" sldId="1231"/>
            <ac:picMk id="7" creationId="{C81BCFEC-C5C7-40B9-958F-218D0BAC110F}"/>
          </ac:picMkLst>
        </pc:picChg>
      </pc:sldChg>
      <pc:sldChg chg="delSp del">
        <pc:chgData name="Arce, Eliezer - HCD" userId="S::eliezer.arce@houstontx.gov::86e2a09b-373b-4628-98eb-6eec5ccf8f5a" providerId="AD" clId="Web-{37C814F5-6831-4E08-B616-3B6B7F4B0488}" dt="2021-08-25T13:35:08.049" v="76"/>
        <pc:sldMkLst>
          <pc:docMk/>
          <pc:sldMk cId="297532611" sldId="1232"/>
        </pc:sldMkLst>
        <pc:spChg chg="del">
          <ac:chgData name="Arce, Eliezer - HCD" userId="S::eliezer.arce@houstontx.gov::86e2a09b-373b-4628-98eb-6eec5ccf8f5a" providerId="AD" clId="Web-{37C814F5-6831-4E08-B616-3B6B7F4B0488}" dt="2021-08-25T13:34:50.220" v="74"/>
          <ac:spMkLst>
            <pc:docMk/>
            <pc:sldMk cId="297532611" sldId="1232"/>
            <ac:spMk id="3" creationId="{783BA14F-4168-4EDD-9A80-F5145A09021F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4:50.220" v="73"/>
          <ac:spMkLst>
            <pc:docMk/>
            <pc:sldMk cId="297532611" sldId="1232"/>
            <ac:spMk id="4" creationId="{EAB35A9B-CCE5-44F9-A0F5-2A60FDD6E8D7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4:50.220" v="72"/>
          <ac:spMkLst>
            <pc:docMk/>
            <pc:sldMk cId="297532611" sldId="1232"/>
            <ac:spMk id="5" creationId="{1DAE1A2A-F326-4003-8720-A93C0F7C2CD5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4:50.220" v="71"/>
          <ac:spMkLst>
            <pc:docMk/>
            <pc:sldMk cId="297532611" sldId="1232"/>
            <ac:spMk id="6" creationId="{33A1F66A-B081-4C8D-B7EC-D4598EE21998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4:50.220" v="69"/>
          <ac:spMkLst>
            <pc:docMk/>
            <pc:sldMk cId="297532611" sldId="1232"/>
            <ac:spMk id="7" creationId="{38F39C4B-03E7-4A30-97B0-1551D09899CE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34:50.220" v="70"/>
          <ac:picMkLst>
            <pc:docMk/>
            <pc:sldMk cId="297532611" sldId="1232"/>
            <ac:picMk id="2" creationId="{8E32F812-6556-4E57-8A39-1A787FC9F3EB}"/>
          </ac:picMkLst>
        </pc:picChg>
      </pc:sldChg>
      <pc:sldChg chg="addSp delSp modSp">
        <pc:chgData name="Arce, Eliezer - HCD" userId="S::eliezer.arce@houstontx.gov::86e2a09b-373b-4628-98eb-6eec5ccf8f5a" providerId="AD" clId="Web-{37C814F5-6831-4E08-B616-3B6B7F4B0488}" dt="2021-08-25T13:37:16.492" v="116" actId="1076"/>
        <pc:sldMkLst>
          <pc:docMk/>
          <pc:sldMk cId="1433180894" sldId="1272"/>
        </pc:sldMkLst>
        <pc:spChg chg="del">
          <ac:chgData name="Arce, Eliezer - HCD" userId="S::eliezer.arce@houstontx.gov::86e2a09b-373b-4628-98eb-6eec5ccf8f5a" providerId="AD" clId="Web-{37C814F5-6831-4E08-B616-3B6B7F4B0488}" dt="2021-08-25T13:29:00.626" v="32"/>
          <ac:spMkLst>
            <pc:docMk/>
            <pc:sldMk cId="1433180894" sldId="1272"/>
            <ac:spMk id="2" creationId="{772A0378-4552-43D9-8C2B-5F5ACC9011C7}"/>
          </ac:spMkLst>
        </pc:spChg>
        <pc:spChg chg="add del mod">
          <ac:chgData name="Arce, Eliezer - HCD" userId="S::eliezer.arce@houstontx.gov::86e2a09b-373b-4628-98eb-6eec5ccf8f5a" providerId="AD" clId="Web-{37C814F5-6831-4E08-B616-3B6B7F4B0488}" dt="2021-08-25T13:29:26.908" v="36"/>
          <ac:spMkLst>
            <pc:docMk/>
            <pc:sldMk cId="1433180894" sldId="1272"/>
            <ac:spMk id="5" creationId="{4FF76241-F974-4CF5-83AA-231128291DD2}"/>
          </ac:spMkLst>
        </pc:spChg>
        <pc:spChg chg="add mod">
          <ac:chgData name="Arce, Eliezer - HCD" userId="S::eliezer.arce@houstontx.gov::86e2a09b-373b-4628-98eb-6eec5ccf8f5a" providerId="AD" clId="Web-{37C814F5-6831-4E08-B616-3B6B7F4B0488}" dt="2021-08-25T13:29:29.361" v="37"/>
          <ac:spMkLst>
            <pc:docMk/>
            <pc:sldMk cId="1433180894" sldId="1272"/>
            <ac:spMk id="7" creationId="{987873C8-50A8-4622-8A1A-4F4B8153880E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28:52.172" v="30"/>
          <ac:spMkLst>
            <pc:docMk/>
            <pc:sldMk cId="1433180894" sldId="1272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37C814F5-6831-4E08-B616-3B6B7F4B0488}" dt="2021-08-25T13:28:55.641" v="31"/>
          <ac:picMkLst>
            <pc:docMk/>
            <pc:sldMk cId="1433180894" sldId="1272"/>
            <ac:picMk id="3" creationId="{7123FD57-4393-49D8-9268-91BE94289663}"/>
          </ac:picMkLst>
        </pc:picChg>
        <pc:picChg chg="add mod">
          <ac:chgData name="Arce, Eliezer - HCD" userId="S::eliezer.arce@houstontx.gov::86e2a09b-373b-4628-98eb-6eec5ccf8f5a" providerId="AD" clId="Web-{37C814F5-6831-4E08-B616-3B6B7F4B0488}" dt="2021-08-25T13:37:16.492" v="116" actId="1076"/>
          <ac:picMkLst>
            <pc:docMk/>
            <pc:sldMk cId="1433180894" sldId="1272"/>
            <ac:picMk id="6" creationId="{87C864C2-6DCF-4F30-827B-E5F36FCD8199}"/>
          </ac:picMkLst>
        </pc:picChg>
      </pc:sldChg>
      <pc:sldChg chg="delSp modSp del">
        <pc:chgData name="Arce, Eliezer - HCD" userId="S::eliezer.arce@houstontx.gov::86e2a09b-373b-4628-98eb-6eec5ccf8f5a" providerId="AD" clId="Web-{37C814F5-6831-4E08-B616-3B6B7F4B0488}" dt="2021-08-25T13:30:51.412" v="43"/>
        <pc:sldMkLst>
          <pc:docMk/>
          <pc:sldMk cId="425235481" sldId="1285"/>
        </pc:sldMkLst>
        <pc:spChg chg="mod">
          <ac:chgData name="Arce, Eliezer - HCD" userId="S::eliezer.arce@houstontx.gov::86e2a09b-373b-4628-98eb-6eec5ccf8f5a" providerId="AD" clId="Web-{37C814F5-6831-4E08-B616-3B6B7F4B0488}" dt="2021-08-25T13:26:08.024" v="17" actId="14100"/>
          <ac:spMkLst>
            <pc:docMk/>
            <pc:sldMk cId="425235481" sldId="1285"/>
            <ac:spMk id="8" creationId="{D94E77CF-D386-4C63-9379-C04A82B92733}"/>
          </ac:spMkLst>
        </pc:spChg>
        <pc:picChg chg="del mod">
          <ac:chgData name="Arce, Eliezer - HCD" userId="S::eliezer.arce@houstontx.gov::86e2a09b-373b-4628-98eb-6eec5ccf8f5a" providerId="AD" clId="Web-{37C814F5-6831-4E08-B616-3B6B7F4B0488}" dt="2021-08-25T13:29:11.189" v="34"/>
          <ac:picMkLst>
            <pc:docMk/>
            <pc:sldMk cId="425235481" sldId="1285"/>
            <ac:picMk id="9" creationId="{75FF8234-4BD4-4B44-B330-77BC0105B9EC}"/>
          </ac:picMkLst>
        </pc:picChg>
      </pc:sldChg>
      <pc:sldChg chg="addSp delSp modSp add ord replId">
        <pc:chgData name="Arce, Eliezer - HCD" userId="S::eliezer.arce@houstontx.gov::86e2a09b-373b-4628-98eb-6eec5ccf8f5a" providerId="AD" clId="Web-{37C814F5-6831-4E08-B616-3B6B7F4B0488}" dt="2021-08-25T13:33:34.920" v="57" actId="1076"/>
        <pc:sldMkLst>
          <pc:docMk/>
          <pc:sldMk cId="1691633032" sldId="1286"/>
        </pc:sldMkLst>
        <pc:spChg chg="add">
          <ac:chgData name="Arce, Eliezer - HCD" userId="S::eliezer.arce@houstontx.gov::86e2a09b-373b-4628-98eb-6eec5ccf8f5a" providerId="AD" clId="Web-{37C814F5-6831-4E08-B616-3B6B7F4B0488}" dt="2021-08-25T13:32:45.714" v="46"/>
          <ac:spMkLst>
            <pc:docMk/>
            <pc:sldMk cId="1691633032" sldId="1286"/>
            <ac:spMk id="2" creationId="{587B131D-02E1-4295-93C2-42ED88D3C492}"/>
          </ac:spMkLst>
        </pc:spChg>
        <pc:spChg chg="del">
          <ac:chgData name="Arce, Eliezer - HCD" userId="S::eliezer.arce@houstontx.gov::86e2a09b-373b-4628-98eb-6eec5ccf8f5a" providerId="AD" clId="Web-{37C814F5-6831-4E08-B616-3B6B7F4B0488}" dt="2021-08-25T13:32:49.886" v="47"/>
          <ac:spMkLst>
            <pc:docMk/>
            <pc:sldMk cId="1691633032" sldId="1286"/>
            <ac:spMk id="5" creationId="{4FF76241-F974-4CF5-83AA-231128291DD2}"/>
          </ac:spMkLst>
        </pc:spChg>
        <pc:picChg chg="add mod">
          <ac:chgData name="Arce, Eliezer - HCD" userId="S::eliezer.arce@houstontx.gov::86e2a09b-373b-4628-98eb-6eec5ccf8f5a" providerId="AD" clId="Web-{37C814F5-6831-4E08-B616-3B6B7F4B0488}" dt="2021-08-25T13:33:34.920" v="57" actId="1076"/>
          <ac:picMkLst>
            <pc:docMk/>
            <pc:sldMk cId="1691633032" sldId="1286"/>
            <ac:picMk id="4" creationId="{7BF1C712-2A66-40BF-A8CA-2C0AB79E21E9}"/>
          </ac:picMkLst>
        </pc:picChg>
      </pc:sldChg>
      <pc:sldChg chg="delSp add del replId">
        <pc:chgData name="Arce, Eliezer - HCD" userId="S::eliezer.arce@houstontx.gov::86e2a09b-373b-4628-98eb-6eec5ccf8f5a" providerId="AD" clId="Web-{37C814F5-6831-4E08-B616-3B6B7F4B0488}" dt="2021-08-25T13:28:23.890" v="29"/>
        <pc:sldMkLst>
          <pc:docMk/>
          <pc:sldMk cId="2830479586" sldId="1286"/>
        </pc:sldMkLst>
        <pc:picChg chg="del">
          <ac:chgData name="Arce, Eliezer - HCD" userId="S::eliezer.arce@houstontx.gov::86e2a09b-373b-4628-98eb-6eec5ccf8f5a" providerId="AD" clId="Web-{37C814F5-6831-4E08-B616-3B6B7F4B0488}" dt="2021-08-25T13:28:18.858" v="28"/>
          <ac:picMkLst>
            <pc:docMk/>
            <pc:sldMk cId="2830479586" sldId="1286"/>
            <ac:picMk id="4" creationId="{44136996-42D9-46DE-B463-4F2E0D6A68CE}"/>
          </ac:picMkLst>
        </pc:picChg>
      </pc:sldChg>
      <pc:sldChg chg="add replId">
        <pc:chgData name="Arce, Eliezer - HCD" userId="S::eliezer.arce@houstontx.gov::86e2a09b-373b-4628-98eb-6eec5ccf8f5a" providerId="AD" clId="Web-{37C814F5-6831-4E08-B616-3B6B7F4B0488}" dt="2021-08-25T13:31:04.116" v="44"/>
        <pc:sldMkLst>
          <pc:docMk/>
          <pc:sldMk cId="3238121012" sldId="1287"/>
        </pc:sldMkLst>
      </pc:sldChg>
      <pc:sldChg chg="addSp modSp add replId">
        <pc:chgData name="Arce, Eliezer - HCD" userId="S::eliezer.arce@houstontx.gov::86e2a09b-373b-4628-98eb-6eec5ccf8f5a" providerId="AD" clId="Web-{37C814F5-6831-4E08-B616-3B6B7F4B0488}" dt="2021-08-25T13:34:28.719" v="67" actId="1076"/>
        <pc:sldMkLst>
          <pc:docMk/>
          <pc:sldMk cId="3065659767" sldId="1288"/>
        </pc:sldMkLst>
        <pc:spChg chg="add">
          <ac:chgData name="Arce, Eliezer - HCD" userId="S::eliezer.arce@houstontx.gov::86e2a09b-373b-4628-98eb-6eec5ccf8f5a" providerId="AD" clId="Web-{37C814F5-6831-4E08-B616-3B6B7F4B0488}" dt="2021-08-25T13:34:08.562" v="62"/>
          <ac:spMkLst>
            <pc:docMk/>
            <pc:sldMk cId="3065659767" sldId="1288"/>
            <ac:spMk id="4" creationId="{9B18B6C9-26EE-4E35-BB05-3ED5C32501F4}"/>
          </ac:spMkLst>
        </pc:spChg>
        <pc:picChg chg="add mod">
          <ac:chgData name="Arce, Eliezer - HCD" userId="S::eliezer.arce@houstontx.gov::86e2a09b-373b-4628-98eb-6eec5ccf8f5a" providerId="AD" clId="Web-{37C814F5-6831-4E08-B616-3B6B7F4B0488}" dt="2021-08-25T13:34:28.719" v="67" actId="1076"/>
          <ac:picMkLst>
            <pc:docMk/>
            <pc:sldMk cId="3065659767" sldId="1288"/>
            <ac:picMk id="3" creationId="{5732B942-E3D8-42EC-8B0E-20E80D111B79}"/>
          </ac:picMkLst>
        </pc:picChg>
      </pc:sldChg>
      <pc:sldChg chg="addSp add replId">
        <pc:chgData name="Arce, Eliezer - HCD" userId="S::eliezer.arce@houstontx.gov::86e2a09b-373b-4628-98eb-6eec5ccf8f5a" providerId="AD" clId="Web-{37C814F5-6831-4E08-B616-3B6B7F4B0488}" dt="2021-08-25T13:34:56.580" v="75"/>
        <pc:sldMkLst>
          <pc:docMk/>
          <pc:sldMk cId="4066771086" sldId="1289"/>
        </pc:sldMkLst>
        <pc:spChg chg="add">
          <ac:chgData name="Arce, Eliezer - HCD" userId="S::eliezer.arce@houstontx.gov::86e2a09b-373b-4628-98eb-6eec5ccf8f5a" providerId="AD" clId="Web-{37C814F5-6831-4E08-B616-3B6B7F4B0488}" dt="2021-08-25T13:34:56.580" v="75"/>
          <ac:spMkLst>
            <pc:docMk/>
            <pc:sldMk cId="4066771086" sldId="1289"/>
            <ac:spMk id="3" creationId="{120C9A26-174E-4E82-AB71-5C6CC0D8FDE0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4:56.580" v="75"/>
          <ac:spMkLst>
            <pc:docMk/>
            <pc:sldMk cId="4066771086" sldId="1289"/>
            <ac:spMk id="4" creationId="{D9762FD8-53B3-4EA2-8480-42B8B4C9CB57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4:56.580" v="75"/>
          <ac:spMkLst>
            <pc:docMk/>
            <pc:sldMk cId="4066771086" sldId="1289"/>
            <ac:spMk id="5" creationId="{F1496101-07F1-463C-947F-F8A4EB9C303C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4:56.580" v="75"/>
          <ac:spMkLst>
            <pc:docMk/>
            <pc:sldMk cId="4066771086" sldId="1289"/>
            <ac:spMk id="6" creationId="{B5898C40-C858-48F7-AB11-FC03E851518C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4:56.580" v="75"/>
          <ac:spMkLst>
            <pc:docMk/>
            <pc:sldMk cId="4066771086" sldId="1289"/>
            <ac:spMk id="8" creationId="{CA5E4E30-D35E-4364-A3F8-D3E41B0DA184}"/>
          </ac:spMkLst>
        </pc:spChg>
        <pc:picChg chg="add">
          <ac:chgData name="Arce, Eliezer - HCD" userId="S::eliezer.arce@houstontx.gov::86e2a09b-373b-4628-98eb-6eec5ccf8f5a" providerId="AD" clId="Web-{37C814F5-6831-4E08-B616-3B6B7F4B0488}" dt="2021-08-25T13:34:56.580" v="75"/>
          <ac:picMkLst>
            <pc:docMk/>
            <pc:sldMk cId="4066771086" sldId="1289"/>
            <ac:picMk id="7" creationId="{B809A948-9806-4160-AA53-130D4B96003B}"/>
          </ac:picMkLst>
        </pc:picChg>
      </pc:sldChg>
      <pc:sldChg chg="addSp add replId">
        <pc:chgData name="Arce, Eliezer - HCD" userId="S::eliezer.arce@houstontx.gov::86e2a09b-373b-4628-98eb-6eec5ccf8f5a" providerId="AD" clId="Web-{37C814F5-6831-4E08-B616-3B6B7F4B0488}" dt="2021-08-25T13:35:25.925" v="83"/>
        <pc:sldMkLst>
          <pc:docMk/>
          <pc:sldMk cId="2596293992" sldId="1290"/>
        </pc:sldMkLst>
        <pc:spChg chg="add">
          <ac:chgData name="Arce, Eliezer - HCD" userId="S::eliezer.arce@houstontx.gov::86e2a09b-373b-4628-98eb-6eec5ccf8f5a" providerId="AD" clId="Web-{37C814F5-6831-4E08-B616-3B6B7F4B0488}" dt="2021-08-25T13:35:25.925" v="83"/>
          <ac:spMkLst>
            <pc:docMk/>
            <pc:sldMk cId="2596293992" sldId="1290"/>
            <ac:spMk id="3" creationId="{FCAF4465-6926-4621-A6D3-FA51EAC689EB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25.925" v="83"/>
          <ac:spMkLst>
            <pc:docMk/>
            <pc:sldMk cId="2596293992" sldId="1290"/>
            <ac:spMk id="4" creationId="{F16B96EC-1B97-46E6-8D7B-DEFA623F3A77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25.925" v="83"/>
          <ac:spMkLst>
            <pc:docMk/>
            <pc:sldMk cId="2596293992" sldId="1290"/>
            <ac:spMk id="5" creationId="{04B5A721-0FAE-461B-91DE-0518A1DBC59E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25.925" v="83"/>
          <ac:spMkLst>
            <pc:docMk/>
            <pc:sldMk cId="2596293992" sldId="1290"/>
            <ac:spMk id="6" creationId="{3BC70CD1-9224-41AA-AB29-130216E86089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25.925" v="83"/>
          <ac:spMkLst>
            <pc:docMk/>
            <pc:sldMk cId="2596293992" sldId="1290"/>
            <ac:spMk id="8" creationId="{53BAA293-0235-4B5C-BF2F-032557107406}"/>
          </ac:spMkLst>
        </pc:spChg>
        <pc:picChg chg="add">
          <ac:chgData name="Arce, Eliezer - HCD" userId="S::eliezer.arce@houstontx.gov::86e2a09b-373b-4628-98eb-6eec5ccf8f5a" providerId="AD" clId="Web-{37C814F5-6831-4E08-B616-3B6B7F4B0488}" dt="2021-08-25T13:35:25.925" v="83"/>
          <ac:picMkLst>
            <pc:docMk/>
            <pc:sldMk cId="2596293992" sldId="1290"/>
            <ac:picMk id="7" creationId="{0EA27161-F2D4-453E-88E3-78B51FEDB539}"/>
          </ac:picMkLst>
        </pc:picChg>
      </pc:sldChg>
      <pc:sldChg chg="addSp add replId">
        <pc:chgData name="Arce, Eliezer - HCD" userId="S::eliezer.arce@houstontx.gov::86e2a09b-373b-4628-98eb-6eec5ccf8f5a" providerId="AD" clId="Web-{37C814F5-6831-4E08-B616-3B6B7F4B0488}" dt="2021-08-25T13:35:55.426" v="91"/>
        <pc:sldMkLst>
          <pc:docMk/>
          <pc:sldMk cId="3737577495" sldId="1291"/>
        </pc:sldMkLst>
        <pc:spChg chg="add">
          <ac:chgData name="Arce, Eliezer - HCD" userId="S::eliezer.arce@houstontx.gov::86e2a09b-373b-4628-98eb-6eec5ccf8f5a" providerId="AD" clId="Web-{37C814F5-6831-4E08-B616-3B6B7F4B0488}" dt="2021-08-25T13:35:55.426" v="91"/>
          <ac:spMkLst>
            <pc:docMk/>
            <pc:sldMk cId="3737577495" sldId="1291"/>
            <ac:spMk id="3" creationId="{B4C63908-56FF-4058-8CF2-24974B72E0D4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55.426" v="91"/>
          <ac:spMkLst>
            <pc:docMk/>
            <pc:sldMk cId="3737577495" sldId="1291"/>
            <ac:spMk id="4" creationId="{1C65DB07-98E4-406C-8DA8-A088955711DF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55.426" v="91"/>
          <ac:spMkLst>
            <pc:docMk/>
            <pc:sldMk cId="3737577495" sldId="1291"/>
            <ac:spMk id="5" creationId="{91F4E9E2-FBCE-4331-BBB7-770C729CA3B1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55.426" v="91"/>
          <ac:spMkLst>
            <pc:docMk/>
            <pc:sldMk cId="3737577495" sldId="1291"/>
            <ac:spMk id="6" creationId="{3C3B536F-7EA7-4795-A50F-342C4C7B1F87}"/>
          </ac:spMkLst>
        </pc:spChg>
        <pc:spChg chg="add">
          <ac:chgData name="Arce, Eliezer - HCD" userId="S::eliezer.arce@houstontx.gov::86e2a09b-373b-4628-98eb-6eec5ccf8f5a" providerId="AD" clId="Web-{37C814F5-6831-4E08-B616-3B6B7F4B0488}" dt="2021-08-25T13:35:55.426" v="91"/>
          <ac:spMkLst>
            <pc:docMk/>
            <pc:sldMk cId="3737577495" sldId="1291"/>
            <ac:spMk id="8" creationId="{A267AE56-53CC-4022-B48D-E1A337353A04}"/>
          </ac:spMkLst>
        </pc:spChg>
        <pc:picChg chg="add">
          <ac:chgData name="Arce, Eliezer - HCD" userId="S::eliezer.arce@houstontx.gov::86e2a09b-373b-4628-98eb-6eec5ccf8f5a" providerId="AD" clId="Web-{37C814F5-6831-4E08-B616-3B6B7F4B0488}" dt="2021-08-25T13:35:55.426" v="91"/>
          <ac:picMkLst>
            <pc:docMk/>
            <pc:sldMk cId="3737577495" sldId="1291"/>
            <ac:picMk id="7" creationId="{9FFE45A4-79D3-4EC8-B705-4C32DAAA7184}"/>
          </ac:picMkLst>
        </pc:picChg>
      </pc:sldChg>
      <pc:sldChg chg="addSp modSp add replId">
        <pc:chgData name="Arce, Eliezer - HCD" userId="S::eliezer.arce@houstontx.gov::86e2a09b-373b-4628-98eb-6eec5ccf8f5a" providerId="AD" clId="Web-{37C814F5-6831-4E08-B616-3B6B7F4B0488}" dt="2021-08-25T13:37:00.382" v="114" actId="1076"/>
        <pc:sldMkLst>
          <pc:docMk/>
          <pc:sldMk cId="27410042" sldId="1292"/>
        </pc:sldMkLst>
        <pc:spChg chg="add mod">
          <ac:chgData name="Arce, Eliezer - HCD" userId="S::eliezer.arce@houstontx.gov::86e2a09b-373b-4628-98eb-6eec5ccf8f5a" providerId="AD" clId="Web-{37C814F5-6831-4E08-B616-3B6B7F4B0488}" dt="2021-08-25T13:37:00.211" v="109" actId="1076"/>
          <ac:spMkLst>
            <pc:docMk/>
            <pc:sldMk cId="27410042" sldId="1292"/>
            <ac:spMk id="3" creationId="{38BBCB3F-A947-462E-A346-BB21B03A1226}"/>
          </ac:spMkLst>
        </pc:spChg>
        <pc:spChg chg="add mod">
          <ac:chgData name="Arce, Eliezer - HCD" userId="S::eliezer.arce@houstontx.gov::86e2a09b-373b-4628-98eb-6eec5ccf8f5a" providerId="AD" clId="Web-{37C814F5-6831-4E08-B616-3B6B7F4B0488}" dt="2021-08-25T13:37:00.226" v="110" actId="1076"/>
          <ac:spMkLst>
            <pc:docMk/>
            <pc:sldMk cId="27410042" sldId="1292"/>
            <ac:spMk id="4" creationId="{2F337EAF-289E-4655-99AB-38621E69F361}"/>
          </ac:spMkLst>
        </pc:spChg>
        <pc:spChg chg="add mod">
          <ac:chgData name="Arce, Eliezer - HCD" userId="S::eliezer.arce@houstontx.gov::86e2a09b-373b-4628-98eb-6eec5ccf8f5a" providerId="AD" clId="Web-{37C814F5-6831-4E08-B616-3B6B7F4B0488}" dt="2021-08-25T13:37:00.226" v="111" actId="1076"/>
          <ac:spMkLst>
            <pc:docMk/>
            <pc:sldMk cId="27410042" sldId="1292"/>
            <ac:spMk id="5" creationId="{3099FBA1-E9CE-4658-8EB3-66A894B36320}"/>
          </ac:spMkLst>
        </pc:spChg>
        <pc:spChg chg="add mod">
          <ac:chgData name="Arce, Eliezer - HCD" userId="S::eliezer.arce@houstontx.gov::86e2a09b-373b-4628-98eb-6eec5ccf8f5a" providerId="AD" clId="Web-{37C814F5-6831-4E08-B616-3B6B7F4B0488}" dt="2021-08-25T13:37:00.242" v="112" actId="1076"/>
          <ac:spMkLst>
            <pc:docMk/>
            <pc:sldMk cId="27410042" sldId="1292"/>
            <ac:spMk id="6" creationId="{7C91E5C1-95AA-4FEF-B735-F65761A43D0F}"/>
          </ac:spMkLst>
        </pc:spChg>
        <pc:spChg chg="add mod">
          <ac:chgData name="Arce, Eliezer - HCD" userId="S::eliezer.arce@houstontx.gov::86e2a09b-373b-4628-98eb-6eec5ccf8f5a" providerId="AD" clId="Web-{37C814F5-6831-4E08-B616-3B6B7F4B0488}" dt="2021-08-25T13:37:00.382" v="114" actId="1076"/>
          <ac:spMkLst>
            <pc:docMk/>
            <pc:sldMk cId="27410042" sldId="1292"/>
            <ac:spMk id="8" creationId="{8CECFD71-0707-4F0C-A4EC-EE6F32B130D2}"/>
          </ac:spMkLst>
        </pc:spChg>
        <pc:picChg chg="add mod">
          <ac:chgData name="Arce, Eliezer - HCD" userId="S::eliezer.arce@houstontx.gov::86e2a09b-373b-4628-98eb-6eec5ccf8f5a" providerId="AD" clId="Web-{37C814F5-6831-4E08-B616-3B6B7F4B0488}" dt="2021-08-25T13:37:00.351" v="113" actId="1076"/>
          <ac:picMkLst>
            <pc:docMk/>
            <pc:sldMk cId="27410042" sldId="1292"/>
            <ac:picMk id="7" creationId="{E4BBF8DD-2AF9-4F92-B787-C0C37F6A7B80}"/>
          </ac:picMkLst>
        </pc:picChg>
      </pc:sldChg>
    </pc:docChg>
  </pc:docChgLst>
  <pc:docChgLst>
    <pc:chgData name="Edwards, LeShawn - HCD" userId="S::leshawn.edwards@houstontx.gov::bac1ca97-8278-45ac-80c3-1b4e24c37465" providerId="AD" clId="Web-{B927EB5A-C898-4035-9216-E4026D929E27}"/>
    <pc:docChg chg="modSld">
      <pc:chgData name="Edwards, LeShawn - HCD" userId="S::leshawn.edwards@houstontx.gov::bac1ca97-8278-45ac-80c3-1b4e24c37465" providerId="AD" clId="Web-{B927EB5A-C898-4035-9216-E4026D929E27}" dt="2021-06-28T20:22:58.490" v="1" actId="20577"/>
      <pc:docMkLst>
        <pc:docMk/>
      </pc:docMkLst>
      <pc:sldChg chg="modSp">
        <pc:chgData name="Edwards, LeShawn - HCD" userId="S::leshawn.edwards@houstontx.gov::bac1ca97-8278-45ac-80c3-1b4e24c37465" providerId="AD" clId="Web-{B927EB5A-C898-4035-9216-E4026D929E27}" dt="2021-06-28T20:22:58.490" v="1" actId="20577"/>
        <pc:sldMkLst>
          <pc:docMk/>
          <pc:sldMk cId="2899865248" sldId="1099"/>
        </pc:sldMkLst>
        <pc:spChg chg="mod">
          <ac:chgData name="Edwards, LeShawn - HCD" userId="S::leshawn.edwards@houstontx.gov::bac1ca97-8278-45ac-80c3-1b4e24c37465" providerId="AD" clId="Web-{B927EB5A-C898-4035-9216-E4026D929E27}" dt="2021-06-28T20:22:58.490" v="1" actId="20577"/>
          <ac:spMkLst>
            <pc:docMk/>
            <pc:sldMk cId="2899865248" sldId="1099"/>
            <ac:spMk id="2" creationId="{BD57F6DF-1C70-41BF-AE80-07D91B38B7F2}"/>
          </ac:spMkLst>
        </pc:spChg>
      </pc:sldChg>
    </pc:docChg>
  </pc:docChgLst>
  <pc:docChgLst>
    <pc:chgData name="Makuch, Ellary - HCD" userId="S::ellary.makuch@houstontx.gov::729c8c1d-8dd7-405b-b3f7-feabc0c037d0" providerId="AD" clId="Web-{CDC962B0-DF4A-4F62-89A5-2CDE6EEC25A7}"/>
    <pc:docChg chg="modSld">
      <pc:chgData name="Makuch, Ellary - HCD" userId="S::ellary.makuch@houstontx.gov::729c8c1d-8dd7-405b-b3f7-feabc0c037d0" providerId="AD" clId="Web-{CDC962B0-DF4A-4F62-89A5-2CDE6EEC25A7}" dt="2021-07-26T12:40:18.300" v="11" actId="20577"/>
      <pc:docMkLst>
        <pc:docMk/>
      </pc:docMkLst>
      <pc:sldChg chg="delSp modSp">
        <pc:chgData name="Makuch, Ellary - HCD" userId="S::ellary.makuch@houstontx.gov::729c8c1d-8dd7-405b-b3f7-feabc0c037d0" providerId="AD" clId="Web-{CDC962B0-DF4A-4F62-89A5-2CDE6EEC25A7}" dt="2021-07-26T12:40:18.300" v="11" actId="20577"/>
        <pc:sldMkLst>
          <pc:docMk/>
          <pc:sldMk cId="1579002173" sldId="1171"/>
        </pc:sldMkLst>
        <pc:spChg chg="del">
          <ac:chgData name="Makuch, Ellary - HCD" userId="S::ellary.makuch@houstontx.gov::729c8c1d-8dd7-405b-b3f7-feabc0c037d0" providerId="AD" clId="Web-{CDC962B0-DF4A-4F62-89A5-2CDE6EEC25A7}" dt="2021-07-26T12:39:35.451" v="6"/>
          <ac:spMkLst>
            <pc:docMk/>
            <pc:sldMk cId="1579002173" sldId="1171"/>
            <ac:spMk id="3" creationId="{B9582FDE-DEF7-44B4-9FE1-654A54575B46}"/>
          </ac:spMkLst>
        </pc:spChg>
        <pc:spChg chg="mod">
          <ac:chgData name="Makuch, Ellary - HCD" userId="S::ellary.makuch@houstontx.gov::729c8c1d-8dd7-405b-b3f7-feabc0c037d0" providerId="AD" clId="Web-{CDC962B0-DF4A-4F62-89A5-2CDE6EEC25A7}" dt="2021-07-26T12:40:18.300" v="11" actId="20577"/>
          <ac:spMkLst>
            <pc:docMk/>
            <pc:sldMk cId="1579002173" sldId="1171"/>
            <ac:spMk id="14" creationId="{A1A1DE09-EFE7-4CC4-B186-9CC1B1DFADC9}"/>
          </ac:spMkLst>
        </pc:spChg>
      </pc:sldChg>
    </pc:docChg>
  </pc:docChgLst>
  <pc:docChgLst>
    <pc:chgData name="Arce, Eliezer - HCD" userId="S::eliezer.arce@houstontx.gov::86e2a09b-373b-4628-98eb-6eec5ccf8f5a" providerId="AD" clId="Web-{9A82DCFB-4671-428A-A387-C50F43656420}"/>
    <pc:docChg chg="modSld">
      <pc:chgData name="Arce, Eliezer - HCD" userId="S::eliezer.arce@houstontx.gov::86e2a09b-373b-4628-98eb-6eec5ccf8f5a" providerId="AD" clId="Web-{9A82DCFB-4671-428A-A387-C50F43656420}" dt="2021-08-27T20:35:47.692" v="88" actId="14100"/>
      <pc:docMkLst>
        <pc:docMk/>
      </pc:docMkLst>
      <pc:sldChg chg="modSp">
        <pc:chgData name="Arce, Eliezer - HCD" userId="S::eliezer.arce@houstontx.gov::86e2a09b-373b-4628-98eb-6eec5ccf8f5a" providerId="AD" clId="Web-{9A82DCFB-4671-428A-A387-C50F43656420}" dt="2021-08-27T20:33:56.832" v="85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9A82DCFB-4671-428A-A387-C50F43656420}" dt="2021-08-27T20:33:56.832" v="85" actId="20577"/>
          <ac:spMkLst>
            <pc:docMk/>
            <pc:sldMk cId="593783189" sldId="1242"/>
            <ac:spMk id="2" creationId="{CC70BFEF-A9DC-4C5B-929C-DF1F525A67D5}"/>
          </ac:spMkLst>
        </pc:spChg>
      </pc:sldChg>
      <pc:sldChg chg="modSp">
        <pc:chgData name="Arce, Eliezer - HCD" userId="S::eliezer.arce@houstontx.gov::86e2a09b-373b-4628-98eb-6eec5ccf8f5a" providerId="AD" clId="Web-{9A82DCFB-4671-428A-A387-C50F43656420}" dt="2021-08-27T20:31:25.191" v="58" actId="20577"/>
        <pc:sldMkLst>
          <pc:docMk/>
          <pc:sldMk cId="4062610822" sldId="1256"/>
        </pc:sldMkLst>
        <pc:spChg chg="mod">
          <ac:chgData name="Arce, Eliezer - HCD" userId="S::eliezer.arce@houstontx.gov::86e2a09b-373b-4628-98eb-6eec5ccf8f5a" providerId="AD" clId="Web-{9A82DCFB-4671-428A-A387-C50F43656420}" dt="2021-08-27T20:31:25.191" v="58" actId="20577"/>
          <ac:spMkLst>
            <pc:docMk/>
            <pc:sldMk cId="4062610822" sldId="1256"/>
            <ac:spMk id="2" creationId="{20D516B0-C2C9-48B2-8674-42852C487035}"/>
          </ac:spMkLst>
        </pc:spChg>
      </pc:sldChg>
      <pc:sldChg chg="addSp modSp">
        <pc:chgData name="Arce, Eliezer - HCD" userId="S::eliezer.arce@houstontx.gov::86e2a09b-373b-4628-98eb-6eec5ccf8f5a" providerId="AD" clId="Web-{9A82DCFB-4671-428A-A387-C50F43656420}" dt="2021-08-27T20:35:47.692" v="88" actId="14100"/>
        <pc:sldMkLst>
          <pc:docMk/>
          <pc:sldMk cId="1756872795" sldId="1271"/>
        </pc:sldMkLst>
        <pc:picChg chg="add mod">
          <ac:chgData name="Arce, Eliezer - HCD" userId="S::eliezer.arce@houstontx.gov::86e2a09b-373b-4628-98eb-6eec5ccf8f5a" providerId="AD" clId="Web-{9A82DCFB-4671-428A-A387-C50F43656420}" dt="2021-08-27T20:35:47.692" v="88" actId="14100"/>
          <ac:picMkLst>
            <pc:docMk/>
            <pc:sldMk cId="1756872795" sldId="1271"/>
            <ac:picMk id="2" creationId="{0161B99F-6AD1-47F3-A233-9B74E0EFA1D7}"/>
          </ac:picMkLst>
        </pc:picChg>
      </pc:sldChg>
      <pc:sldChg chg="addSp modSp">
        <pc:chgData name="Arce, Eliezer - HCD" userId="S::eliezer.arce@houstontx.gov::86e2a09b-373b-4628-98eb-6eec5ccf8f5a" providerId="AD" clId="Web-{9A82DCFB-4671-428A-A387-C50F43656420}" dt="2021-08-27T20:25:54.234" v="29" actId="1076"/>
        <pc:sldMkLst>
          <pc:docMk/>
          <pc:sldMk cId="2278460020" sldId="1279"/>
        </pc:sldMkLst>
        <pc:spChg chg="add mod">
          <ac:chgData name="Arce, Eliezer - HCD" userId="S::eliezer.arce@houstontx.gov::86e2a09b-373b-4628-98eb-6eec5ccf8f5a" providerId="AD" clId="Web-{9A82DCFB-4671-428A-A387-C50F43656420}" dt="2021-08-27T20:25:43.155" v="26" actId="1076"/>
          <ac:spMkLst>
            <pc:docMk/>
            <pc:sldMk cId="2278460020" sldId="1279"/>
            <ac:spMk id="2" creationId="{E7278D57-56BA-47B6-AA6D-06AA2B2276EA}"/>
          </ac:spMkLst>
        </pc:spChg>
        <pc:spChg chg="mod">
          <ac:chgData name="Arce, Eliezer - HCD" userId="S::eliezer.arce@houstontx.gov::86e2a09b-373b-4628-98eb-6eec5ccf8f5a" providerId="AD" clId="Web-{9A82DCFB-4671-428A-A387-C50F43656420}" dt="2021-08-27T20:24:23.405" v="2" actId="1076"/>
          <ac:spMkLst>
            <pc:docMk/>
            <pc:sldMk cId="2278460020" sldId="1279"/>
            <ac:spMk id="7" creationId="{F2921517-0CFA-9B44-AC5A-C443393917AC}"/>
          </ac:spMkLst>
        </pc:spChg>
        <pc:picChg chg="mod">
          <ac:chgData name="Arce, Eliezer - HCD" userId="S::eliezer.arce@houstontx.gov::86e2a09b-373b-4628-98eb-6eec5ccf8f5a" providerId="AD" clId="Web-{9A82DCFB-4671-428A-A387-C50F43656420}" dt="2021-08-27T20:25:54.234" v="29" actId="1076"/>
          <ac:picMkLst>
            <pc:docMk/>
            <pc:sldMk cId="2278460020" sldId="1279"/>
            <ac:picMk id="3074" creationId="{B7FF1B85-5180-42F7-B44D-ED140EFBC489}"/>
          </ac:picMkLst>
        </pc:picChg>
      </pc:sldChg>
      <pc:sldChg chg="modSp">
        <pc:chgData name="Arce, Eliezer - HCD" userId="S::eliezer.arce@houstontx.gov::86e2a09b-373b-4628-98eb-6eec5ccf8f5a" providerId="AD" clId="Web-{9A82DCFB-4671-428A-A387-C50F43656420}" dt="2021-08-27T20:27:04.782" v="41" actId="1076"/>
        <pc:sldMkLst>
          <pc:docMk/>
          <pc:sldMk cId="1769751592" sldId="1283"/>
        </pc:sldMkLst>
        <pc:spChg chg="mod">
          <ac:chgData name="Arce, Eliezer - HCD" userId="S::eliezer.arce@houstontx.gov::86e2a09b-373b-4628-98eb-6eec5ccf8f5a" providerId="AD" clId="Web-{9A82DCFB-4671-428A-A387-C50F43656420}" dt="2021-08-27T20:27:00.564" v="40" actId="1076"/>
          <ac:spMkLst>
            <pc:docMk/>
            <pc:sldMk cId="1769751592" sldId="1283"/>
            <ac:spMk id="2" creationId="{C44C53F2-F54D-4328-ADD0-034ADF1822E8}"/>
          </ac:spMkLst>
        </pc:spChg>
        <pc:picChg chg="mod">
          <ac:chgData name="Arce, Eliezer - HCD" userId="S::eliezer.arce@houstontx.gov::86e2a09b-373b-4628-98eb-6eec5ccf8f5a" providerId="AD" clId="Web-{9A82DCFB-4671-428A-A387-C50F43656420}" dt="2021-08-27T20:27:04.782" v="41" actId="1076"/>
          <ac:picMkLst>
            <pc:docMk/>
            <pc:sldMk cId="1769751592" sldId="1283"/>
            <ac:picMk id="3" creationId="{055900B4-A838-42A2-AD5F-E392146FB1D3}"/>
          </ac:picMkLst>
        </pc:picChg>
      </pc:sldChg>
    </pc:docChg>
  </pc:docChgLst>
  <pc:docChgLst>
    <pc:chgData name="Arce, Eliezer - HCD" userId="S::eliezer.arce@houstontx.gov::86e2a09b-373b-4628-98eb-6eec5ccf8f5a" providerId="AD" clId="Web-{86CE42E1-EA3E-4794-9BE3-962051228717}"/>
    <pc:docChg chg="addSld modSld sldOrd">
      <pc:chgData name="Arce, Eliezer - HCD" userId="S::eliezer.arce@houstontx.gov::86e2a09b-373b-4628-98eb-6eec5ccf8f5a" providerId="AD" clId="Web-{86CE42E1-EA3E-4794-9BE3-962051228717}" dt="2021-08-27T20:55:16.415" v="77" actId="20577"/>
      <pc:docMkLst>
        <pc:docMk/>
      </pc:docMkLst>
      <pc:sldChg chg="modSp ord">
        <pc:chgData name="Arce, Eliezer - HCD" userId="S::eliezer.arce@houstontx.gov::86e2a09b-373b-4628-98eb-6eec5ccf8f5a" providerId="AD" clId="Web-{86CE42E1-EA3E-4794-9BE3-962051228717}" dt="2021-08-27T20:51:07.051" v="13"/>
        <pc:sldMkLst>
          <pc:docMk/>
          <pc:sldMk cId="1756872795" sldId="1271"/>
        </pc:sldMkLst>
        <pc:picChg chg="mod modCrop">
          <ac:chgData name="Arce, Eliezer - HCD" userId="S::eliezer.arce@houstontx.gov::86e2a09b-373b-4628-98eb-6eec5ccf8f5a" providerId="AD" clId="Web-{86CE42E1-EA3E-4794-9BE3-962051228717}" dt="2021-08-27T20:50:49.285" v="10" actId="14100"/>
          <ac:picMkLst>
            <pc:docMk/>
            <pc:sldMk cId="1756872795" sldId="1271"/>
            <ac:picMk id="2" creationId="{0161B99F-6AD1-47F3-A233-9B74E0EFA1D7}"/>
          </ac:picMkLst>
        </pc:picChg>
      </pc:sldChg>
      <pc:sldChg chg="modSp">
        <pc:chgData name="Arce, Eliezer - HCD" userId="S::eliezer.arce@houstontx.gov::86e2a09b-373b-4628-98eb-6eec5ccf8f5a" providerId="AD" clId="Web-{86CE42E1-EA3E-4794-9BE3-962051228717}" dt="2021-08-27T20:55:16.415" v="77" actId="20577"/>
        <pc:sldMkLst>
          <pc:docMk/>
          <pc:sldMk cId="1934756774" sldId="1304"/>
        </pc:sldMkLst>
        <pc:spChg chg="mod">
          <ac:chgData name="Arce, Eliezer - HCD" userId="S::eliezer.arce@houstontx.gov::86e2a09b-373b-4628-98eb-6eec5ccf8f5a" providerId="AD" clId="Web-{86CE42E1-EA3E-4794-9BE3-962051228717}" dt="2021-08-27T20:55:16.415" v="77" actId="20577"/>
          <ac:spMkLst>
            <pc:docMk/>
            <pc:sldMk cId="1934756774" sldId="1304"/>
            <ac:spMk id="11" creationId="{69EC3011-CC23-471A-9C0E-01601E4E0C21}"/>
          </ac:spMkLst>
        </pc:spChg>
      </pc:sldChg>
      <pc:sldChg chg="modSp">
        <pc:chgData name="Arce, Eliezer - HCD" userId="S::eliezer.arce@houstontx.gov::86e2a09b-373b-4628-98eb-6eec5ccf8f5a" providerId="AD" clId="Web-{86CE42E1-EA3E-4794-9BE3-962051228717}" dt="2021-08-27T20:54:58.712" v="72" actId="20577"/>
        <pc:sldMkLst>
          <pc:docMk/>
          <pc:sldMk cId="4162455637" sldId="1308"/>
        </pc:sldMkLst>
        <pc:spChg chg="mod">
          <ac:chgData name="Arce, Eliezer - HCD" userId="S::eliezer.arce@houstontx.gov::86e2a09b-373b-4628-98eb-6eec5ccf8f5a" providerId="AD" clId="Web-{86CE42E1-EA3E-4794-9BE3-962051228717}" dt="2021-08-27T20:54:58.712" v="72" actId="20577"/>
          <ac:spMkLst>
            <pc:docMk/>
            <pc:sldMk cId="4162455637" sldId="1308"/>
            <ac:spMk id="8" creationId="{071EEEE2-B6DD-437E-A42A-E086DD632CDC}"/>
          </ac:spMkLst>
        </pc:spChg>
      </pc:sldChg>
      <pc:sldChg chg="addSp delSp modSp add replId">
        <pc:chgData name="Arce, Eliezer - HCD" userId="S::eliezer.arce@houstontx.gov::86e2a09b-373b-4628-98eb-6eec5ccf8f5a" providerId="AD" clId="Web-{86CE42E1-EA3E-4794-9BE3-962051228717}" dt="2021-08-27T20:52:34.365" v="17" actId="1076"/>
        <pc:sldMkLst>
          <pc:docMk/>
          <pc:sldMk cId="1941981890" sldId="1311"/>
        </pc:sldMkLst>
        <pc:picChg chg="del">
          <ac:chgData name="Arce, Eliezer - HCD" userId="S::eliezer.arce@houstontx.gov::86e2a09b-373b-4628-98eb-6eec5ccf8f5a" providerId="AD" clId="Web-{86CE42E1-EA3E-4794-9BE3-962051228717}" dt="2021-08-27T20:51:01.957" v="12"/>
          <ac:picMkLst>
            <pc:docMk/>
            <pc:sldMk cId="1941981890" sldId="1311"/>
            <ac:picMk id="2" creationId="{0161B99F-6AD1-47F3-A233-9B74E0EFA1D7}"/>
          </ac:picMkLst>
        </pc:picChg>
        <pc:picChg chg="add mod">
          <ac:chgData name="Arce, Eliezer - HCD" userId="S::eliezer.arce@houstontx.gov::86e2a09b-373b-4628-98eb-6eec5ccf8f5a" providerId="AD" clId="Web-{86CE42E1-EA3E-4794-9BE3-962051228717}" dt="2021-08-27T20:52:34.365" v="17" actId="1076"/>
          <ac:picMkLst>
            <pc:docMk/>
            <pc:sldMk cId="1941981890" sldId="1311"/>
            <ac:picMk id="3" creationId="{63DEE55F-68BF-4995-960C-826C39F89082}"/>
          </ac:picMkLst>
        </pc:picChg>
      </pc:sldChg>
    </pc:docChg>
  </pc:docChgLst>
  <pc:docChgLst>
    <pc:chgData name="Arce, Eliezer - HCD" userId="S::eliezer.arce@houstontx.gov::86e2a09b-373b-4628-98eb-6eec5ccf8f5a" providerId="AD" clId="Web-{9EB7DDB4-5B92-4E99-BC8B-6EDB4681E6E6}"/>
    <pc:docChg chg="addSld delSld modSld">
      <pc:chgData name="Arce, Eliezer - HCD" userId="S::eliezer.arce@houstontx.gov::86e2a09b-373b-4628-98eb-6eec5ccf8f5a" providerId="AD" clId="Web-{9EB7DDB4-5B92-4E99-BC8B-6EDB4681E6E6}" dt="2021-06-14T16:16:34.682" v="49" actId="1076"/>
      <pc:docMkLst>
        <pc:docMk/>
      </pc:docMkLst>
      <pc:sldChg chg="modSp">
        <pc:chgData name="Arce, Eliezer - HCD" userId="S::eliezer.arce@houstontx.gov::86e2a09b-373b-4628-98eb-6eec5ccf8f5a" providerId="AD" clId="Web-{9EB7DDB4-5B92-4E99-BC8B-6EDB4681E6E6}" dt="2021-06-14T16:16:34.682" v="49" actId="1076"/>
        <pc:sldMkLst>
          <pc:docMk/>
          <pc:sldMk cId="69774730" sldId="979"/>
        </pc:sldMkLst>
        <pc:spChg chg="mod">
          <ac:chgData name="Arce, Eliezer - HCD" userId="S::eliezer.arce@houstontx.gov::86e2a09b-373b-4628-98eb-6eec5ccf8f5a" providerId="AD" clId="Web-{9EB7DDB4-5B92-4E99-BC8B-6EDB4681E6E6}" dt="2021-06-14T16:16:34.682" v="49" actId="1076"/>
          <ac:spMkLst>
            <pc:docMk/>
            <pc:sldMk cId="69774730" sldId="979"/>
            <ac:spMk id="3" creationId="{A6C134F4-5A66-4B64-9801-12F142492780}"/>
          </ac:spMkLst>
        </pc:spChg>
      </pc:sldChg>
      <pc:sldChg chg="modSp">
        <pc:chgData name="Arce, Eliezer - HCD" userId="S::eliezer.arce@houstontx.gov::86e2a09b-373b-4628-98eb-6eec5ccf8f5a" providerId="AD" clId="Web-{9EB7DDB4-5B92-4E99-BC8B-6EDB4681E6E6}" dt="2021-06-14T16:15:58.885" v="46" actId="1076"/>
        <pc:sldMkLst>
          <pc:docMk/>
          <pc:sldMk cId="245909538" sldId="1098"/>
        </pc:sldMkLst>
        <pc:spChg chg="mod">
          <ac:chgData name="Arce, Eliezer - HCD" userId="S::eliezer.arce@houstontx.gov::86e2a09b-373b-4628-98eb-6eec5ccf8f5a" providerId="AD" clId="Web-{9EB7DDB4-5B92-4E99-BC8B-6EDB4681E6E6}" dt="2021-06-14T16:15:58.885" v="46" actId="1076"/>
          <ac:spMkLst>
            <pc:docMk/>
            <pc:sldMk cId="245909538" sldId="1098"/>
            <ac:spMk id="2" creationId="{BD57F6DF-1C70-41BF-AE80-07D91B38B7F2}"/>
          </ac:spMkLst>
        </pc:spChg>
      </pc:sldChg>
      <pc:sldChg chg="modSp">
        <pc:chgData name="Arce, Eliezer - HCD" userId="S::eliezer.arce@houstontx.gov::86e2a09b-373b-4628-98eb-6eec5ccf8f5a" providerId="AD" clId="Web-{9EB7DDB4-5B92-4E99-BC8B-6EDB4681E6E6}" dt="2021-06-14T16:15:25.994" v="42" actId="20577"/>
        <pc:sldMkLst>
          <pc:docMk/>
          <pc:sldMk cId="2899865248" sldId="1099"/>
        </pc:sldMkLst>
        <pc:spChg chg="mod">
          <ac:chgData name="Arce, Eliezer - HCD" userId="S::eliezer.arce@houstontx.gov::86e2a09b-373b-4628-98eb-6eec5ccf8f5a" providerId="AD" clId="Web-{9EB7DDB4-5B92-4E99-BC8B-6EDB4681E6E6}" dt="2021-06-14T16:15:25.994" v="42" actId="20577"/>
          <ac:spMkLst>
            <pc:docMk/>
            <pc:sldMk cId="2899865248" sldId="1099"/>
            <ac:spMk id="2" creationId="{BD57F6DF-1C70-41BF-AE80-07D91B38B7F2}"/>
          </ac:spMkLst>
        </pc:spChg>
      </pc:sldChg>
      <pc:sldChg chg="modSp">
        <pc:chgData name="Arce, Eliezer - HCD" userId="S::eliezer.arce@houstontx.gov::86e2a09b-373b-4628-98eb-6eec5ccf8f5a" providerId="AD" clId="Web-{9EB7DDB4-5B92-4E99-BC8B-6EDB4681E6E6}" dt="2021-06-14T16:15:48.697" v="45" actId="20577"/>
        <pc:sldMkLst>
          <pc:docMk/>
          <pc:sldMk cId="3055184730" sldId="1100"/>
        </pc:sldMkLst>
        <pc:spChg chg="mod">
          <ac:chgData name="Arce, Eliezer - HCD" userId="S::eliezer.arce@houstontx.gov::86e2a09b-373b-4628-98eb-6eec5ccf8f5a" providerId="AD" clId="Web-{9EB7DDB4-5B92-4E99-BC8B-6EDB4681E6E6}" dt="2021-06-14T16:15:48.697" v="45" actId="20577"/>
          <ac:spMkLst>
            <pc:docMk/>
            <pc:sldMk cId="3055184730" sldId="1100"/>
            <ac:spMk id="3" creationId="{52E43B22-3FC6-4647-A3A6-4EF9EE277A16}"/>
          </ac:spMkLst>
        </pc:spChg>
      </pc:sldChg>
      <pc:sldChg chg="modSp">
        <pc:chgData name="Arce, Eliezer - HCD" userId="S::eliezer.arce@houstontx.gov::86e2a09b-373b-4628-98eb-6eec5ccf8f5a" providerId="AD" clId="Web-{9EB7DDB4-5B92-4E99-BC8B-6EDB4681E6E6}" dt="2021-06-14T16:07:38.676" v="2" actId="20577"/>
        <pc:sldMkLst>
          <pc:docMk/>
          <pc:sldMk cId="992700571" sldId="1114"/>
        </pc:sldMkLst>
        <pc:spChg chg="mod">
          <ac:chgData name="Arce, Eliezer - HCD" userId="S::eliezer.arce@houstontx.gov::86e2a09b-373b-4628-98eb-6eec5ccf8f5a" providerId="AD" clId="Web-{9EB7DDB4-5B92-4E99-BC8B-6EDB4681E6E6}" dt="2021-06-14T16:07:38.676" v="2" actId="20577"/>
          <ac:spMkLst>
            <pc:docMk/>
            <pc:sldMk cId="992700571" sldId="1114"/>
            <ac:spMk id="3" creationId="{7C99411C-8271-4F93-8776-CFD2A8626774}"/>
          </ac:spMkLst>
        </pc:spChg>
      </pc:sldChg>
      <pc:sldChg chg="new del">
        <pc:chgData name="Arce, Eliezer - HCD" userId="S::eliezer.arce@houstontx.gov::86e2a09b-373b-4628-98eb-6eec5ccf8f5a" providerId="AD" clId="Web-{9EB7DDB4-5B92-4E99-BC8B-6EDB4681E6E6}" dt="2021-06-14T16:09:40.865" v="5"/>
        <pc:sldMkLst>
          <pc:docMk/>
          <pc:sldMk cId="780200318" sldId="1170"/>
        </pc:sldMkLst>
      </pc:sldChg>
      <pc:sldChg chg="addSp delSp modSp add del">
        <pc:chgData name="Arce, Eliezer - HCD" userId="S::eliezer.arce@houstontx.gov::86e2a09b-373b-4628-98eb-6eec5ccf8f5a" providerId="AD" clId="Web-{9EB7DDB4-5B92-4E99-BC8B-6EDB4681E6E6}" dt="2021-06-14T16:12:46.164" v="23" actId="1076"/>
        <pc:sldMkLst>
          <pc:docMk/>
          <pc:sldMk cId="1259349004" sldId="1170"/>
        </pc:sldMkLst>
        <pc:spChg chg="mod">
          <ac:chgData name="Arce, Eliezer - HCD" userId="S::eliezer.arce@houstontx.gov::86e2a09b-373b-4628-98eb-6eec5ccf8f5a" providerId="AD" clId="Web-{9EB7DDB4-5B92-4E99-BC8B-6EDB4681E6E6}" dt="2021-06-14T16:10:37.397" v="16" actId="1076"/>
          <ac:spMkLst>
            <pc:docMk/>
            <pc:sldMk cId="1259349004" sldId="1170"/>
            <ac:spMk id="3" creationId="{B9582FDE-DEF7-44B4-9FE1-654A54575B46}"/>
          </ac:spMkLst>
        </pc:spChg>
        <pc:graphicFrameChg chg="del">
          <ac:chgData name="Arce, Eliezer - HCD" userId="S::eliezer.arce@houstontx.gov::86e2a09b-373b-4628-98eb-6eec5ccf8f5a" providerId="AD" clId="Web-{9EB7DDB4-5B92-4E99-BC8B-6EDB4681E6E6}" dt="2021-06-14T16:10:06.459" v="9"/>
          <ac:graphicFrameMkLst>
            <pc:docMk/>
            <pc:sldMk cId="1259349004" sldId="1170"/>
            <ac:graphicFrameMk id="5" creationId="{26877C6F-EA72-4B5F-94F2-0F84893B84B0}"/>
          </ac:graphicFrameMkLst>
        </pc:graphicFrameChg>
        <pc:picChg chg="add mod">
          <ac:chgData name="Arce, Eliezer - HCD" userId="S::eliezer.arce@houstontx.gov::86e2a09b-373b-4628-98eb-6eec5ccf8f5a" providerId="AD" clId="Web-{9EB7DDB4-5B92-4E99-BC8B-6EDB4681E6E6}" dt="2021-06-14T16:12:46.164" v="23" actId="1076"/>
          <ac:picMkLst>
            <pc:docMk/>
            <pc:sldMk cId="1259349004" sldId="1170"/>
            <ac:picMk id="4" creationId="{C994EBB4-EA30-42C3-B6B6-182016B099A4}"/>
          </ac:picMkLst>
        </pc:picChg>
      </pc:sldChg>
      <pc:sldChg chg="delSp add del replId">
        <pc:chgData name="Arce, Eliezer - HCD" userId="S::eliezer.arce@houstontx.gov::86e2a09b-373b-4628-98eb-6eec5ccf8f5a" providerId="AD" clId="Web-{9EB7DDB4-5B92-4E99-BC8B-6EDB4681E6E6}" dt="2021-06-14T16:10:44.959" v="17"/>
        <pc:sldMkLst>
          <pc:docMk/>
          <pc:sldMk cId="825811976" sldId="1171"/>
        </pc:sldMkLst>
        <pc:graphicFrameChg chg="del">
          <ac:chgData name="Arce, Eliezer - HCD" userId="S::eliezer.arce@houstontx.gov::86e2a09b-373b-4628-98eb-6eec5ccf8f5a" providerId="AD" clId="Web-{9EB7DDB4-5B92-4E99-BC8B-6EDB4681E6E6}" dt="2021-06-14T16:10:01.678" v="8"/>
          <ac:graphicFrameMkLst>
            <pc:docMk/>
            <pc:sldMk cId="825811976" sldId="1171"/>
            <ac:graphicFrameMk id="5" creationId="{26877C6F-EA72-4B5F-94F2-0F84893B84B0}"/>
          </ac:graphicFrameMkLst>
        </pc:graphicFrameChg>
      </pc:sldChg>
      <pc:sldChg chg="addSp modSp add replId">
        <pc:chgData name="Arce, Eliezer - HCD" userId="S::eliezer.arce@houstontx.gov::86e2a09b-373b-4628-98eb-6eec5ccf8f5a" providerId="AD" clId="Web-{9EB7DDB4-5B92-4E99-BC8B-6EDB4681E6E6}" dt="2021-06-14T16:14:14.759" v="36" actId="1076"/>
        <pc:sldMkLst>
          <pc:docMk/>
          <pc:sldMk cId="1579002173" sldId="1171"/>
        </pc:sldMkLst>
        <pc:spChg chg="mod">
          <ac:chgData name="Arce, Eliezer - HCD" userId="S::eliezer.arce@houstontx.gov::86e2a09b-373b-4628-98eb-6eec5ccf8f5a" providerId="AD" clId="Web-{9EB7DDB4-5B92-4E99-BC8B-6EDB4681E6E6}" dt="2021-06-14T16:14:14.759" v="36" actId="1076"/>
          <ac:spMkLst>
            <pc:docMk/>
            <pc:sldMk cId="1579002173" sldId="1171"/>
            <ac:spMk id="3" creationId="{B9582FDE-DEF7-44B4-9FE1-654A54575B46}"/>
          </ac:spMkLst>
        </pc:spChg>
        <pc:picChg chg="add mod">
          <ac:chgData name="Arce, Eliezer - HCD" userId="S::eliezer.arce@houstontx.gov::86e2a09b-373b-4628-98eb-6eec5ccf8f5a" providerId="AD" clId="Web-{9EB7DDB4-5B92-4E99-BC8B-6EDB4681E6E6}" dt="2021-06-14T16:14:05.071" v="35" actId="1076"/>
          <ac:picMkLst>
            <pc:docMk/>
            <pc:sldMk cId="1579002173" sldId="1171"/>
            <ac:picMk id="4" creationId="{F7C95054-1C8F-496B-9809-BD5707030DE1}"/>
          </ac:picMkLst>
        </pc:picChg>
      </pc:sldChg>
    </pc:docChg>
  </pc:docChgLst>
  <pc:docChgLst>
    <pc:chgData name="Arce, Eliezer - HCD" userId="S::eliezer.arce@houstontx.gov::86e2a09b-373b-4628-98eb-6eec5ccf8f5a" providerId="AD" clId="Web-{9C4CF0D1-772B-4C90-AE96-80FFCDCF2240}"/>
    <pc:docChg chg="addSld modSld">
      <pc:chgData name="Arce, Eliezer - HCD" userId="S::eliezer.arce@houstontx.gov::86e2a09b-373b-4628-98eb-6eec5ccf8f5a" providerId="AD" clId="Web-{9C4CF0D1-772B-4C90-AE96-80FFCDCF2240}" dt="2021-08-13T14:12:04.979" v="21" actId="20577"/>
      <pc:docMkLst>
        <pc:docMk/>
      </pc:docMkLst>
      <pc:sldChg chg="addSp delSp modSp">
        <pc:chgData name="Arce, Eliezer - HCD" userId="S::eliezer.arce@houstontx.gov::86e2a09b-373b-4628-98eb-6eec5ccf8f5a" providerId="AD" clId="Web-{9C4CF0D1-772B-4C90-AE96-80FFCDCF2240}" dt="2021-08-13T14:12:04.979" v="21" actId="20577"/>
        <pc:sldMkLst>
          <pc:docMk/>
          <pc:sldMk cId="1558110206" sldId="1184"/>
        </pc:sldMkLst>
        <pc:spChg chg="del mod">
          <ac:chgData name="Arce, Eliezer - HCD" userId="S::eliezer.arce@houstontx.gov::86e2a09b-373b-4628-98eb-6eec5ccf8f5a" providerId="AD" clId="Web-{9C4CF0D1-772B-4C90-AE96-80FFCDCF2240}" dt="2021-08-13T14:10:38.665" v="3"/>
          <ac:spMkLst>
            <pc:docMk/>
            <pc:sldMk cId="1558110206" sldId="1184"/>
            <ac:spMk id="2" creationId="{CC70BFEF-A9DC-4C5B-929C-DF1F525A67D5}"/>
          </ac:spMkLst>
        </pc:spChg>
        <pc:spChg chg="add mod">
          <ac:chgData name="Arce, Eliezer - HCD" userId="S::eliezer.arce@houstontx.gov::86e2a09b-373b-4628-98eb-6eec5ccf8f5a" providerId="AD" clId="Web-{9C4CF0D1-772B-4C90-AE96-80FFCDCF2240}" dt="2021-08-13T14:12:04.979" v="21" actId="20577"/>
          <ac:spMkLst>
            <pc:docMk/>
            <pc:sldMk cId="1558110206" sldId="1184"/>
            <ac:spMk id="4" creationId="{BE1C23EF-1331-44DF-A620-AABE8282C521}"/>
          </ac:spMkLst>
        </pc:spChg>
        <pc:spChg chg="del">
          <ac:chgData name="Arce, Eliezer - HCD" userId="S::eliezer.arce@houstontx.gov::86e2a09b-373b-4628-98eb-6eec5ccf8f5a" providerId="AD" clId="Web-{9C4CF0D1-772B-4C90-AE96-80FFCDCF2240}" dt="2021-08-13T14:10:43.618" v="4"/>
          <ac:spMkLst>
            <pc:docMk/>
            <pc:sldMk cId="1558110206" sldId="1184"/>
            <ac:spMk id="7" creationId="{F2921517-0CFA-9B44-AC5A-C443393917AC}"/>
          </ac:spMkLst>
        </pc:spChg>
      </pc:sldChg>
      <pc:sldChg chg="add replId">
        <pc:chgData name="Arce, Eliezer - HCD" userId="S::eliezer.arce@houstontx.gov::86e2a09b-373b-4628-98eb-6eec5ccf8f5a" providerId="AD" clId="Web-{9C4CF0D1-772B-4C90-AE96-80FFCDCF2240}" dt="2021-08-13T14:10:29.821" v="0"/>
        <pc:sldMkLst>
          <pc:docMk/>
          <pc:sldMk cId="1326934932" sldId="1233"/>
        </pc:sldMkLst>
      </pc:sldChg>
    </pc:docChg>
  </pc:docChgLst>
  <pc:docChgLst>
    <pc:chgData name="Arce, Eliezer - HCD" userId="S::eliezer.arce@houstontx.gov::86e2a09b-373b-4628-98eb-6eec5ccf8f5a" providerId="AD" clId="Web-{C0FB296A-DBBB-449D-AB88-D4144D5B62F2}"/>
    <pc:docChg chg="addSld modSld">
      <pc:chgData name="Arce, Eliezer - HCD" userId="S::eliezer.arce@houstontx.gov::86e2a09b-373b-4628-98eb-6eec5ccf8f5a" providerId="AD" clId="Web-{C0FB296A-DBBB-449D-AB88-D4144D5B62F2}" dt="2021-08-25T21:03:53.282" v="7"/>
      <pc:docMkLst>
        <pc:docMk/>
      </pc:docMkLst>
      <pc:sldChg chg="addSp delSp modSp">
        <pc:chgData name="Arce, Eliezer - HCD" userId="S::eliezer.arce@houstontx.gov::86e2a09b-373b-4628-98eb-6eec5ccf8f5a" providerId="AD" clId="Web-{C0FB296A-DBBB-449D-AB88-D4144D5B62F2}" dt="2021-08-25T21:03:53.282" v="7"/>
        <pc:sldMkLst>
          <pc:docMk/>
          <pc:sldMk cId="2204535894" sldId="1250"/>
        </pc:sldMkLst>
        <pc:graphicFrameChg chg="del mod modGraphic">
          <ac:chgData name="Arce, Eliezer - HCD" userId="S::eliezer.arce@houstontx.gov::86e2a09b-373b-4628-98eb-6eec5ccf8f5a" providerId="AD" clId="Web-{C0FB296A-DBBB-449D-AB88-D4144D5B62F2}" dt="2021-08-25T21:03:25.217" v="5"/>
          <ac:graphicFrameMkLst>
            <pc:docMk/>
            <pc:sldMk cId="2204535894" sldId="1250"/>
            <ac:graphicFrameMk id="3" creationId="{B1994437-C84F-45CF-A4A1-9FE2855A9011}"/>
          </ac:graphicFrameMkLst>
        </pc:graphicFrameChg>
        <pc:graphicFrameChg chg="add del mod">
          <ac:chgData name="Arce, Eliezer - HCD" userId="S::eliezer.arce@houstontx.gov::86e2a09b-373b-4628-98eb-6eec5ccf8f5a" providerId="AD" clId="Web-{C0FB296A-DBBB-449D-AB88-D4144D5B62F2}" dt="2021-08-25T21:03:53.282" v="7"/>
          <ac:graphicFrameMkLst>
            <pc:docMk/>
            <pc:sldMk cId="2204535894" sldId="1250"/>
            <ac:graphicFrameMk id="4" creationId="{52DB7BDF-56DE-44C0-93E4-B2D8E04B0B37}"/>
          </ac:graphicFrameMkLst>
        </pc:graphicFrameChg>
      </pc:sldChg>
      <pc:sldChg chg="add replId">
        <pc:chgData name="Arce, Eliezer - HCD" userId="S::eliezer.arce@houstontx.gov::86e2a09b-373b-4628-98eb-6eec5ccf8f5a" providerId="AD" clId="Web-{C0FB296A-DBBB-449D-AB88-D4144D5B62F2}" dt="2021-08-25T21:02:59.230" v="0"/>
        <pc:sldMkLst>
          <pc:docMk/>
          <pc:sldMk cId="116249731" sldId="1309"/>
        </pc:sldMkLst>
      </pc:sldChg>
    </pc:docChg>
  </pc:docChgLst>
  <pc:docChgLst>
    <pc:chgData name="Arce, Eliezer - HCD" userId="S::eliezer.arce@houstontx.gov::86e2a09b-373b-4628-98eb-6eec5ccf8f5a" providerId="AD" clId="Web-{00FD6B9F-7E2C-46E5-9B6C-7CC5F9F15BFE}"/>
    <pc:docChg chg="addSld">
      <pc:chgData name="Arce, Eliezer - HCD" userId="S::eliezer.arce@houstontx.gov::86e2a09b-373b-4628-98eb-6eec5ccf8f5a" providerId="AD" clId="Web-{00FD6B9F-7E2C-46E5-9B6C-7CC5F9F15BFE}" dt="2021-08-04T20:36:06.447" v="9"/>
      <pc:docMkLst>
        <pc:docMk/>
      </pc:docMkLst>
      <pc:sldChg chg="add replId">
        <pc:chgData name="Arce, Eliezer - HCD" userId="S::eliezer.arce@houstontx.gov::86e2a09b-373b-4628-98eb-6eec5ccf8f5a" providerId="AD" clId="Web-{00FD6B9F-7E2C-46E5-9B6C-7CC5F9F15BFE}" dt="2021-08-04T20:35:29.978" v="0"/>
        <pc:sldMkLst>
          <pc:docMk/>
          <pc:sldMk cId="995632567" sldId="1199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32.603" v="1"/>
        <pc:sldMkLst>
          <pc:docMk/>
          <pc:sldMk cId="4034777556" sldId="1200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41.822" v="2"/>
        <pc:sldMkLst>
          <pc:docMk/>
          <pc:sldMk cId="2388246958" sldId="1201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44.150" v="3"/>
        <pc:sldMkLst>
          <pc:docMk/>
          <pc:sldMk cId="683835294" sldId="1202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46.728" v="4"/>
        <pc:sldMkLst>
          <pc:docMk/>
          <pc:sldMk cId="349634398" sldId="1203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49.431" v="5"/>
        <pc:sldMkLst>
          <pc:docMk/>
          <pc:sldMk cId="4160927156" sldId="1204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56.916" v="6"/>
        <pc:sldMkLst>
          <pc:docMk/>
          <pc:sldMk cId="3812095223" sldId="1205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5:59.322" v="7"/>
        <pc:sldMkLst>
          <pc:docMk/>
          <pc:sldMk cId="3799581919" sldId="1206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6:04.135" v="8"/>
        <pc:sldMkLst>
          <pc:docMk/>
          <pc:sldMk cId="2258000698" sldId="1207"/>
        </pc:sldMkLst>
      </pc:sldChg>
      <pc:sldChg chg="add replId">
        <pc:chgData name="Arce, Eliezer - HCD" userId="S::eliezer.arce@houstontx.gov::86e2a09b-373b-4628-98eb-6eec5ccf8f5a" providerId="AD" clId="Web-{00FD6B9F-7E2C-46E5-9B6C-7CC5F9F15BFE}" dt="2021-08-04T20:36:06.447" v="9"/>
        <pc:sldMkLst>
          <pc:docMk/>
          <pc:sldMk cId="1213496485" sldId="1208"/>
        </pc:sldMkLst>
      </pc:sldChg>
    </pc:docChg>
  </pc:docChgLst>
  <pc:docChgLst>
    <pc:chgData name="Makuch, Ellary - HCD" userId="S::ellary.makuch@houstontx.gov::729c8c1d-8dd7-405b-b3f7-feabc0c037d0" providerId="AD" clId="Web-{7801771E-352D-4BAA-822F-A5C8ABC593D2}"/>
    <pc:docChg chg="modSld">
      <pc:chgData name="Makuch, Ellary - HCD" userId="S::ellary.makuch@houstontx.gov::729c8c1d-8dd7-405b-b3f7-feabc0c037d0" providerId="AD" clId="Web-{7801771E-352D-4BAA-822F-A5C8ABC593D2}" dt="2021-08-09T12:53:32.048" v="0" actId="20577"/>
      <pc:docMkLst>
        <pc:docMk/>
      </pc:docMkLst>
      <pc:sldChg chg="modSp">
        <pc:chgData name="Makuch, Ellary - HCD" userId="S::ellary.makuch@houstontx.gov::729c8c1d-8dd7-405b-b3f7-feabc0c037d0" providerId="AD" clId="Web-{7801771E-352D-4BAA-822F-A5C8ABC593D2}" dt="2021-08-09T12:53:32.048" v="0" actId="20577"/>
        <pc:sldMkLst>
          <pc:docMk/>
          <pc:sldMk cId="2579479470" sldId="644"/>
        </pc:sldMkLst>
        <pc:spChg chg="mod">
          <ac:chgData name="Makuch, Ellary - HCD" userId="S::ellary.makuch@houstontx.gov::729c8c1d-8dd7-405b-b3f7-feabc0c037d0" providerId="AD" clId="Web-{7801771E-352D-4BAA-822F-A5C8ABC593D2}" dt="2021-08-09T12:53:32.048" v="0" actId="20577"/>
          <ac:spMkLst>
            <pc:docMk/>
            <pc:sldMk cId="2579479470" sldId="644"/>
            <ac:spMk id="2" creationId="{49914CAE-6C35-40AA-9F97-196C6BF257FE}"/>
          </ac:spMkLst>
        </pc:spChg>
      </pc:sldChg>
    </pc:docChg>
  </pc:docChgLst>
  <pc:docChgLst>
    <pc:chgData name="Arce, Eliezer - HCD" userId="S::eliezer.arce@houstontx.gov::86e2a09b-373b-4628-98eb-6eec5ccf8f5a" providerId="AD" clId="Web-{C7BBD15E-AFD7-43CB-88B8-F1F8857F1CDB}"/>
    <pc:docChg chg="modSld">
      <pc:chgData name="Arce, Eliezer - HCD" userId="S::eliezer.arce@houstontx.gov::86e2a09b-373b-4628-98eb-6eec5ccf8f5a" providerId="AD" clId="Web-{C7BBD15E-AFD7-43CB-88B8-F1F8857F1CDB}" dt="2021-08-24T15:02:46.279" v="314" actId="20577"/>
      <pc:docMkLst>
        <pc:docMk/>
      </pc:docMkLst>
      <pc:sldChg chg="modSp">
        <pc:chgData name="Arce, Eliezer - HCD" userId="S::eliezer.arce@houstontx.gov::86e2a09b-373b-4628-98eb-6eec5ccf8f5a" providerId="AD" clId="Web-{C7BBD15E-AFD7-43CB-88B8-F1F8857F1CDB}" dt="2021-08-24T15:00:40.634" v="277" actId="20577"/>
        <pc:sldMkLst>
          <pc:docMk/>
          <pc:sldMk cId="2864439841" sldId="1241"/>
        </pc:sldMkLst>
        <pc:spChg chg="mod">
          <ac:chgData name="Arce, Eliezer - HCD" userId="S::eliezer.arce@houstontx.gov::86e2a09b-373b-4628-98eb-6eec5ccf8f5a" providerId="AD" clId="Web-{C7BBD15E-AFD7-43CB-88B8-F1F8857F1CDB}" dt="2021-08-24T15:00:40.634" v="277" actId="20577"/>
          <ac:spMkLst>
            <pc:docMk/>
            <pc:sldMk cId="2864439841" sldId="1241"/>
            <ac:spMk id="2" creationId="{70DEC2DB-5B4D-44C0-BA62-B847018C8226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19:12.179" v="79" actId="20577"/>
        <pc:sldMkLst>
          <pc:docMk/>
          <pc:sldMk cId="3228149694" sldId="1245"/>
        </pc:sldMkLst>
        <pc:spChg chg="mod">
          <ac:chgData name="Arce, Eliezer - HCD" userId="S::eliezer.arce@houstontx.gov::86e2a09b-373b-4628-98eb-6eec5ccf8f5a" providerId="AD" clId="Web-{C7BBD15E-AFD7-43CB-88B8-F1F8857F1CDB}" dt="2021-08-24T14:19:12.179" v="79" actId="20577"/>
          <ac:spMkLst>
            <pc:docMk/>
            <pc:sldMk cId="3228149694" sldId="1245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19:56.478" v="85" actId="20577"/>
        <pc:sldMkLst>
          <pc:docMk/>
          <pc:sldMk cId="319490409" sldId="1246"/>
        </pc:sldMkLst>
        <pc:spChg chg="mod">
          <ac:chgData name="Arce, Eliezer - HCD" userId="S::eliezer.arce@houstontx.gov::86e2a09b-373b-4628-98eb-6eec5ccf8f5a" providerId="AD" clId="Web-{C7BBD15E-AFD7-43CB-88B8-F1F8857F1CDB}" dt="2021-08-24T14:19:56.478" v="85" actId="20577"/>
          <ac:spMkLst>
            <pc:docMk/>
            <pc:sldMk cId="319490409" sldId="1246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17:29.426" v="60" actId="20577"/>
        <pc:sldMkLst>
          <pc:docMk/>
          <pc:sldMk cId="2228464251" sldId="1249"/>
        </pc:sldMkLst>
        <pc:spChg chg="mod">
          <ac:chgData name="Arce, Eliezer - HCD" userId="S::eliezer.arce@houstontx.gov::86e2a09b-373b-4628-98eb-6eec5ccf8f5a" providerId="AD" clId="Web-{C7BBD15E-AFD7-43CB-88B8-F1F8857F1CDB}" dt="2021-08-24T14:17:29.426" v="60" actId="20577"/>
          <ac:spMkLst>
            <pc:docMk/>
            <pc:sldMk cId="2228464251" sldId="1249"/>
            <ac:spMk id="2" creationId="{7AA41984-5084-47BA-B28E-2A1913B0E792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5:02:46.279" v="314" actId="20577"/>
        <pc:sldMkLst>
          <pc:docMk/>
          <pc:sldMk cId="3527391568" sldId="1251"/>
        </pc:sldMkLst>
        <pc:spChg chg="mod">
          <ac:chgData name="Arce, Eliezer - HCD" userId="S::eliezer.arce@houstontx.gov::86e2a09b-373b-4628-98eb-6eec5ccf8f5a" providerId="AD" clId="Web-{C7BBD15E-AFD7-43CB-88B8-F1F8857F1CDB}" dt="2021-08-24T15:02:46.279" v="314" actId="20577"/>
          <ac:spMkLst>
            <pc:docMk/>
            <pc:sldMk cId="3527391568" sldId="1251"/>
            <ac:spMk id="2" creationId="{79795EB1-ED45-4090-B507-BB8D2DE3B8A6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50:25.426" v="268" actId="20577"/>
        <pc:sldMkLst>
          <pc:docMk/>
          <pc:sldMk cId="2585193987" sldId="1252"/>
        </pc:sldMkLst>
        <pc:spChg chg="mod">
          <ac:chgData name="Arce, Eliezer - HCD" userId="S::eliezer.arce@houstontx.gov::86e2a09b-373b-4628-98eb-6eec5ccf8f5a" providerId="AD" clId="Web-{C7BBD15E-AFD7-43CB-88B8-F1F8857F1CDB}" dt="2021-08-24T14:50:25.426" v="268" actId="20577"/>
          <ac:spMkLst>
            <pc:docMk/>
            <pc:sldMk cId="2585193987" sldId="1252"/>
            <ac:spMk id="2" creationId="{E3BDD416-6A73-41CF-9FFA-7AAD56499465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49:38.440" v="244" actId="14100"/>
        <pc:sldMkLst>
          <pc:docMk/>
          <pc:sldMk cId="4191575462" sldId="1253"/>
        </pc:sldMkLst>
        <pc:spChg chg="mod">
          <ac:chgData name="Arce, Eliezer - HCD" userId="S::eliezer.arce@houstontx.gov::86e2a09b-373b-4628-98eb-6eec5ccf8f5a" providerId="AD" clId="Web-{C7BBD15E-AFD7-43CB-88B8-F1F8857F1CDB}" dt="2021-08-24T14:49:38.440" v="244" actId="14100"/>
          <ac:spMkLst>
            <pc:docMk/>
            <pc:sldMk cId="4191575462" sldId="1253"/>
            <ac:spMk id="2" creationId="{98777AC0-C019-4876-9B17-A82DDF322871}"/>
          </ac:spMkLst>
        </pc:spChg>
      </pc:sldChg>
      <pc:sldChg chg="modSp">
        <pc:chgData name="Arce, Eliezer - HCD" userId="S::eliezer.arce@houstontx.gov::86e2a09b-373b-4628-98eb-6eec5ccf8f5a" providerId="AD" clId="Web-{C7BBD15E-AFD7-43CB-88B8-F1F8857F1CDB}" dt="2021-08-24T14:49:23.236" v="243" actId="20577"/>
        <pc:sldMkLst>
          <pc:docMk/>
          <pc:sldMk cId="431727103" sldId="1254"/>
        </pc:sldMkLst>
        <pc:spChg chg="mod">
          <ac:chgData name="Arce, Eliezer - HCD" userId="S::eliezer.arce@houstontx.gov::86e2a09b-373b-4628-98eb-6eec5ccf8f5a" providerId="AD" clId="Web-{C7BBD15E-AFD7-43CB-88B8-F1F8857F1CDB}" dt="2021-08-24T14:49:23.236" v="243" actId="20577"/>
          <ac:spMkLst>
            <pc:docMk/>
            <pc:sldMk cId="431727103" sldId="1254"/>
            <ac:spMk id="2" creationId="{C8B65C3F-117A-400C-9162-5A59FBE7FBE6}"/>
          </ac:spMkLst>
        </pc:spChg>
      </pc:sldChg>
    </pc:docChg>
  </pc:docChgLst>
  <pc:docChgLst>
    <pc:chgData name="Arce, Eliezer - HCD" userId="S::eliezer.arce@houstontx.gov::86e2a09b-373b-4628-98eb-6eec5ccf8f5a" providerId="AD" clId="Web-{1CF319A3-99BF-47A1-AFBD-775C5E060C1B}"/>
    <pc:docChg chg="delSld modSld">
      <pc:chgData name="Arce, Eliezer - HCD" userId="S::eliezer.arce@houstontx.gov::86e2a09b-373b-4628-98eb-6eec5ccf8f5a" providerId="AD" clId="Web-{1CF319A3-99BF-47A1-AFBD-775C5E060C1B}" dt="2021-07-26T14:13:01.415" v="133" actId="14100"/>
      <pc:docMkLst>
        <pc:docMk/>
      </pc:docMkLst>
      <pc:sldChg chg="modSp">
        <pc:chgData name="Arce, Eliezer - HCD" userId="S::eliezer.arce@houstontx.gov::86e2a09b-373b-4628-98eb-6eec5ccf8f5a" providerId="AD" clId="Web-{1CF319A3-99BF-47A1-AFBD-775C5E060C1B}" dt="2021-07-26T14:04:09.143" v="15" actId="1076"/>
        <pc:sldMkLst>
          <pc:docMk/>
          <pc:sldMk cId="276203993" sldId="1197"/>
        </pc:sldMkLst>
        <pc:spChg chg="mod">
          <ac:chgData name="Arce, Eliezer - HCD" userId="S::eliezer.arce@houstontx.gov::86e2a09b-373b-4628-98eb-6eec5ccf8f5a" providerId="AD" clId="Web-{1CF319A3-99BF-47A1-AFBD-775C5E060C1B}" dt="2021-07-26T14:03:56.643" v="11" actId="1076"/>
          <ac:spMkLst>
            <pc:docMk/>
            <pc:sldMk cId="276203993" sldId="1197"/>
            <ac:spMk id="3" creationId="{22D35BFC-27C3-44AB-9D9C-2E9E823367C4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4:09.143" v="15" actId="1076"/>
          <ac:picMkLst>
            <pc:docMk/>
            <pc:sldMk cId="276203993" sldId="1197"/>
            <ac:picMk id="4" creationId="{F218128E-2B95-41B8-B0EF-3FD9141EA21C}"/>
          </ac:picMkLst>
        </pc:picChg>
      </pc:sldChg>
      <pc:sldChg chg="modSp">
        <pc:chgData name="Arce, Eliezer - HCD" userId="S::eliezer.arce@houstontx.gov::86e2a09b-373b-4628-98eb-6eec5ccf8f5a" providerId="AD" clId="Web-{1CF319A3-99BF-47A1-AFBD-775C5E060C1B}" dt="2021-07-26T14:01:23.704" v="8" actId="1076"/>
        <pc:sldMkLst>
          <pc:docMk/>
          <pc:sldMk cId="1158736099" sldId="1198"/>
        </pc:sldMkLst>
        <pc:spChg chg="mod">
          <ac:chgData name="Arce, Eliezer - HCD" userId="S::eliezer.arce@houstontx.gov::86e2a09b-373b-4628-98eb-6eec5ccf8f5a" providerId="AD" clId="Web-{1CF319A3-99BF-47A1-AFBD-775C5E060C1B}" dt="2021-07-26T14:01:11.548" v="5" actId="1076"/>
          <ac:spMkLst>
            <pc:docMk/>
            <pc:sldMk cId="1158736099" sldId="1198"/>
            <ac:spMk id="3" creationId="{4BC8C9C4-BEDB-4CDE-974C-0CECF03E1147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1:23.704" v="8" actId="1076"/>
          <ac:picMkLst>
            <pc:docMk/>
            <pc:sldMk cId="1158736099" sldId="1198"/>
            <ac:picMk id="2" creationId="{B1AA0850-27C1-41A9-97F3-E3C47C1B711E}"/>
          </ac:picMkLst>
        </pc:picChg>
      </pc:sldChg>
      <pc:sldChg chg="modSp">
        <pc:chgData name="Arce, Eliezer - HCD" userId="S::eliezer.arce@houstontx.gov::86e2a09b-373b-4628-98eb-6eec5ccf8f5a" providerId="AD" clId="Web-{1CF319A3-99BF-47A1-AFBD-775C5E060C1B}" dt="2021-07-26T14:10:29.976" v="68" actId="1076"/>
        <pc:sldMkLst>
          <pc:docMk/>
          <pc:sldMk cId="2084111334" sldId="1200"/>
        </pc:sldMkLst>
        <pc:picChg chg="mod">
          <ac:chgData name="Arce, Eliezer - HCD" userId="S::eliezer.arce@houstontx.gov::86e2a09b-373b-4628-98eb-6eec5ccf8f5a" providerId="AD" clId="Web-{1CF319A3-99BF-47A1-AFBD-775C5E060C1B}" dt="2021-07-26T14:10:29.976" v="68" actId="1076"/>
          <ac:picMkLst>
            <pc:docMk/>
            <pc:sldMk cId="2084111334" sldId="1200"/>
            <ac:picMk id="4" creationId="{F57C602C-6009-4CC9-9F5E-77F6ECD06E54}"/>
          </ac:picMkLst>
        </pc:picChg>
      </pc:sldChg>
      <pc:sldChg chg="addSp modSp">
        <pc:chgData name="Arce, Eliezer - HCD" userId="S::eliezer.arce@houstontx.gov::86e2a09b-373b-4628-98eb-6eec5ccf8f5a" providerId="AD" clId="Web-{1CF319A3-99BF-47A1-AFBD-775C5E060C1B}" dt="2021-07-26T14:09:51.459" v="64"/>
        <pc:sldMkLst>
          <pc:docMk/>
          <pc:sldMk cId="3530741336" sldId="1201"/>
        </pc:sldMkLst>
        <pc:spChg chg="add mod">
          <ac:chgData name="Arce, Eliezer - HCD" userId="S::eliezer.arce@houstontx.gov::86e2a09b-373b-4628-98eb-6eec5ccf8f5a" providerId="AD" clId="Web-{1CF319A3-99BF-47A1-AFBD-775C5E060C1B}" dt="2021-07-26T14:09:51.459" v="64"/>
          <ac:spMkLst>
            <pc:docMk/>
            <pc:sldMk cId="3530741336" sldId="1201"/>
            <ac:spMk id="3" creationId="{B3CD7485-4EAD-4DC0-BD8B-34809D4171C7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4:29.737" v="17" actId="1076"/>
          <ac:picMkLst>
            <pc:docMk/>
            <pc:sldMk cId="3530741336" sldId="1201"/>
            <ac:picMk id="2" creationId="{64F4B9D3-0163-49CF-9FC3-F0A99E143394}"/>
          </ac:picMkLst>
        </pc:picChg>
      </pc:sldChg>
      <pc:sldChg chg="addSp modSp">
        <pc:chgData name="Arce, Eliezer - HCD" userId="S::eliezer.arce@houstontx.gov::86e2a09b-373b-4628-98eb-6eec5ccf8f5a" providerId="AD" clId="Web-{1CF319A3-99BF-47A1-AFBD-775C5E060C1B}" dt="2021-07-26T14:09:22.772" v="55" actId="1076"/>
        <pc:sldMkLst>
          <pc:docMk/>
          <pc:sldMk cId="1758274624" sldId="1204"/>
        </pc:sldMkLst>
        <pc:spChg chg="add mod">
          <ac:chgData name="Arce, Eliezer - HCD" userId="S::eliezer.arce@houstontx.gov::86e2a09b-373b-4628-98eb-6eec5ccf8f5a" providerId="AD" clId="Web-{1CF319A3-99BF-47A1-AFBD-775C5E060C1B}" dt="2021-07-26T14:09:12.865" v="53" actId="1076"/>
          <ac:spMkLst>
            <pc:docMk/>
            <pc:sldMk cId="1758274624" sldId="1204"/>
            <ac:spMk id="3" creationId="{42CCF335-A073-4E7B-8A1F-F4D2AA2FC202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9:22.772" v="55" actId="1076"/>
          <ac:picMkLst>
            <pc:docMk/>
            <pc:sldMk cId="1758274624" sldId="1204"/>
            <ac:picMk id="2" creationId="{96673282-C3A6-4928-A083-9D4D0E1F24B0}"/>
          </ac:picMkLst>
        </pc:picChg>
      </pc:sldChg>
      <pc:sldChg chg="addSp delSp modSp">
        <pc:chgData name="Arce, Eliezer - HCD" userId="S::eliezer.arce@houstontx.gov::86e2a09b-373b-4628-98eb-6eec5ccf8f5a" providerId="AD" clId="Web-{1CF319A3-99BF-47A1-AFBD-775C5E060C1B}" dt="2021-07-26T14:08:33.787" v="50" actId="20577"/>
        <pc:sldMkLst>
          <pc:docMk/>
          <pc:sldMk cId="4090339949" sldId="1207"/>
        </pc:sldMkLst>
        <pc:spChg chg="add mod">
          <ac:chgData name="Arce, Eliezer - HCD" userId="S::eliezer.arce@houstontx.gov::86e2a09b-373b-4628-98eb-6eec5ccf8f5a" providerId="AD" clId="Web-{1CF319A3-99BF-47A1-AFBD-775C5E060C1B}" dt="2021-07-26T14:08:33.787" v="50" actId="20577"/>
          <ac:spMkLst>
            <pc:docMk/>
            <pc:sldMk cId="4090339949" sldId="1207"/>
            <ac:spMk id="2" creationId="{5DAD9A9A-5BA7-48A5-8B4C-58CE028FBFC3}"/>
          </ac:spMkLst>
        </pc:spChg>
        <pc:spChg chg="add del">
          <ac:chgData name="Arce, Eliezer - HCD" userId="S::eliezer.arce@houstontx.gov::86e2a09b-373b-4628-98eb-6eec5ccf8f5a" providerId="AD" clId="Web-{1CF319A3-99BF-47A1-AFBD-775C5E060C1B}" dt="2021-07-26T14:07:46.099" v="33"/>
          <ac:spMkLst>
            <pc:docMk/>
            <pc:sldMk cId="4090339949" sldId="1207"/>
            <ac:spMk id="4" creationId="{40161EEF-ECA1-4E1E-8B99-0FAB08B82F8C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7:21.708" v="30" actId="1076"/>
          <ac:picMkLst>
            <pc:docMk/>
            <pc:sldMk cId="4090339949" sldId="1207"/>
            <ac:picMk id="3" creationId="{34A932F8-DF7A-4407-90E1-5AC20841F1C2}"/>
          </ac:picMkLst>
        </pc:picChg>
      </pc:sldChg>
      <pc:sldChg chg="del">
        <pc:chgData name="Arce, Eliezer - HCD" userId="S::eliezer.arce@houstontx.gov::86e2a09b-373b-4628-98eb-6eec5ccf8f5a" providerId="AD" clId="Web-{1CF319A3-99BF-47A1-AFBD-775C5E060C1B}" dt="2021-07-26T14:06:59.380" v="28"/>
        <pc:sldMkLst>
          <pc:docMk/>
          <pc:sldMk cId="3297175404" sldId="1210"/>
        </pc:sldMkLst>
      </pc:sldChg>
      <pc:sldChg chg="modSp">
        <pc:chgData name="Arce, Eliezer - HCD" userId="S::eliezer.arce@houstontx.gov::86e2a09b-373b-4628-98eb-6eec5ccf8f5a" providerId="AD" clId="Web-{1CF319A3-99BF-47A1-AFBD-775C5E060C1B}" dt="2021-07-26T14:05:40.457" v="27" actId="14100"/>
        <pc:sldMkLst>
          <pc:docMk/>
          <pc:sldMk cId="802053172" sldId="1211"/>
        </pc:sldMkLst>
        <pc:spChg chg="mod">
          <ac:chgData name="Arce, Eliezer - HCD" userId="S::eliezer.arce@houstontx.gov::86e2a09b-373b-4628-98eb-6eec5ccf8f5a" providerId="AD" clId="Web-{1CF319A3-99BF-47A1-AFBD-775C5E060C1B}" dt="2021-07-26T14:05:35.926" v="26" actId="1076"/>
          <ac:spMkLst>
            <pc:docMk/>
            <pc:sldMk cId="802053172" sldId="1211"/>
            <ac:spMk id="2" creationId="{FE2D0D23-C2CD-4EF4-B6B7-35635859C3E0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05:40.457" v="27" actId="14100"/>
          <ac:picMkLst>
            <pc:docMk/>
            <pc:sldMk cId="802053172" sldId="1211"/>
            <ac:picMk id="4" creationId="{FF124FF9-C15D-40E1-A590-290AA808EF23}"/>
          </ac:picMkLst>
        </pc:picChg>
      </pc:sldChg>
      <pc:sldChg chg="addSp modSp">
        <pc:chgData name="Arce, Eliezer - HCD" userId="S::eliezer.arce@houstontx.gov::86e2a09b-373b-4628-98eb-6eec5ccf8f5a" providerId="AD" clId="Web-{1CF319A3-99BF-47A1-AFBD-775C5E060C1B}" dt="2021-07-26T14:13:01.415" v="133" actId="14100"/>
        <pc:sldMkLst>
          <pc:docMk/>
          <pc:sldMk cId="111653365" sldId="1217"/>
        </pc:sldMkLst>
        <pc:spChg chg="add mod">
          <ac:chgData name="Arce, Eliezer - HCD" userId="S::eliezer.arce@houstontx.gov::86e2a09b-373b-4628-98eb-6eec5ccf8f5a" providerId="AD" clId="Web-{1CF319A3-99BF-47A1-AFBD-775C5E060C1B}" dt="2021-07-26T14:12:57.680" v="132" actId="1076"/>
          <ac:spMkLst>
            <pc:docMk/>
            <pc:sldMk cId="111653365" sldId="1217"/>
            <ac:spMk id="3" creationId="{F016A7C4-A9AA-4913-84DD-1921624D21BF}"/>
          </ac:spMkLst>
        </pc:spChg>
        <pc:picChg chg="mod modCrop">
          <ac:chgData name="Arce, Eliezer - HCD" userId="S::eliezer.arce@houstontx.gov::86e2a09b-373b-4628-98eb-6eec5ccf8f5a" providerId="AD" clId="Web-{1CF319A3-99BF-47A1-AFBD-775C5E060C1B}" dt="2021-07-26T14:13:01.415" v="133" actId="14100"/>
          <ac:picMkLst>
            <pc:docMk/>
            <pc:sldMk cId="111653365" sldId="1217"/>
            <ac:picMk id="2" creationId="{B5E24B9B-4C0C-4C5B-99C7-DDFBDC50254B}"/>
          </ac:picMkLst>
        </pc:picChg>
      </pc:sldChg>
      <pc:sldChg chg="addSp modSp">
        <pc:chgData name="Arce, Eliezer - HCD" userId="S::eliezer.arce@houstontx.gov::86e2a09b-373b-4628-98eb-6eec5ccf8f5a" providerId="AD" clId="Web-{1CF319A3-99BF-47A1-AFBD-775C5E060C1B}" dt="2021-07-26T14:11:06.367" v="72" actId="1076"/>
        <pc:sldMkLst>
          <pc:docMk/>
          <pc:sldMk cId="2755564578" sldId="1219"/>
        </pc:sldMkLst>
        <pc:spChg chg="add mod">
          <ac:chgData name="Arce, Eliezer - HCD" userId="S::eliezer.arce@houstontx.gov::86e2a09b-373b-4628-98eb-6eec5ccf8f5a" providerId="AD" clId="Web-{1CF319A3-99BF-47A1-AFBD-775C5E060C1B}" dt="2021-07-26T14:11:06.367" v="72" actId="1076"/>
          <ac:spMkLst>
            <pc:docMk/>
            <pc:sldMk cId="2755564578" sldId="1219"/>
            <ac:spMk id="2" creationId="{3606F2FF-86F1-4827-B9D7-D230DF138B4D}"/>
          </ac:spMkLst>
        </pc:spChg>
        <pc:picChg chg="mod">
          <ac:chgData name="Arce, Eliezer - HCD" userId="S::eliezer.arce@houstontx.gov::86e2a09b-373b-4628-98eb-6eec5ccf8f5a" providerId="AD" clId="Web-{1CF319A3-99BF-47A1-AFBD-775C5E060C1B}" dt="2021-07-26T14:10:59.679" v="70" actId="1076"/>
          <ac:picMkLst>
            <pc:docMk/>
            <pc:sldMk cId="2755564578" sldId="1219"/>
            <ac:picMk id="3" creationId="{E4030C3B-EE62-4377-BAC2-7130CAB6BABE}"/>
          </ac:picMkLst>
        </pc:picChg>
      </pc:sldChg>
      <pc:sldChg chg="del">
        <pc:chgData name="Arce, Eliezer - HCD" userId="S::eliezer.arce@houstontx.gov::86e2a09b-373b-4628-98eb-6eec5ccf8f5a" providerId="AD" clId="Web-{1CF319A3-99BF-47A1-AFBD-775C5E060C1B}" dt="2021-07-26T14:11:17.335" v="73"/>
        <pc:sldMkLst>
          <pc:docMk/>
          <pc:sldMk cId="417590424" sldId="1220"/>
        </pc:sldMkLst>
      </pc:sldChg>
      <pc:sldChg chg="modSp">
        <pc:chgData name="Arce, Eliezer - HCD" userId="S::eliezer.arce@houstontx.gov::86e2a09b-373b-4628-98eb-6eec5ccf8f5a" providerId="AD" clId="Web-{1CF319A3-99BF-47A1-AFBD-775C5E060C1B}" dt="2021-07-26T14:05:26.816" v="25" actId="20577"/>
        <pc:sldMkLst>
          <pc:docMk/>
          <pc:sldMk cId="3384231416" sldId="1223"/>
        </pc:sldMkLst>
        <pc:spChg chg="mod">
          <ac:chgData name="Arce, Eliezer - HCD" userId="S::eliezer.arce@houstontx.gov::86e2a09b-373b-4628-98eb-6eec5ccf8f5a" providerId="AD" clId="Web-{1CF319A3-99BF-47A1-AFBD-775C5E060C1B}" dt="2021-07-26T14:05:26.816" v="25" actId="20577"/>
          <ac:spMkLst>
            <pc:docMk/>
            <pc:sldMk cId="3384231416" sldId="1223"/>
            <ac:spMk id="2" creationId="{78E1C29B-92A6-41D4-8950-D7088C743B0F}"/>
          </ac:spMkLst>
        </pc:spChg>
      </pc:sldChg>
    </pc:docChg>
  </pc:docChgLst>
  <pc:docChgLst>
    <pc:chgData name="Arce, Eliezer - HCD" userId="S::eliezer.arce@houstontx.gov::86e2a09b-373b-4628-98eb-6eec5ccf8f5a" providerId="AD" clId="Web-{1B359588-A3A2-45A6-B432-78D39CFFC1F3}"/>
    <pc:docChg chg="modSld">
      <pc:chgData name="Arce, Eliezer - HCD" userId="S::eliezer.arce@houstontx.gov::86e2a09b-373b-4628-98eb-6eec5ccf8f5a" providerId="AD" clId="Web-{1B359588-A3A2-45A6-B432-78D39CFFC1F3}" dt="2021-08-19T17:16:11.315" v="4" actId="20577"/>
      <pc:docMkLst>
        <pc:docMk/>
      </pc:docMkLst>
      <pc:sldChg chg="modSp">
        <pc:chgData name="Arce, Eliezer - HCD" userId="S::eliezer.arce@houstontx.gov::86e2a09b-373b-4628-98eb-6eec5ccf8f5a" providerId="AD" clId="Web-{1B359588-A3A2-45A6-B432-78D39CFFC1F3}" dt="2021-08-19T17:16:11.315" v="4" actId="20577"/>
        <pc:sldMkLst>
          <pc:docMk/>
          <pc:sldMk cId="1504187206" sldId="1177"/>
        </pc:sldMkLst>
        <pc:spChg chg="mod">
          <ac:chgData name="Arce, Eliezer - HCD" userId="S::eliezer.arce@houstontx.gov::86e2a09b-373b-4628-98eb-6eec5ccf8f5a" providerId="AD" clId="Web-{1B359588-A3A2-45A6-B432-78D39CFFC1F3}" dt="2021-08-19T17:16:11.315" v="4" actId="20577"/>
          <ac:spMkLst>
            <pc:docMk/>
            <pc:sldMk cId="1504187206" sldId="1177"/>
            <ac:spMk id="5" creationId="{EE4801AC-DF1A-AD45-B569-9E1BEDE682CA}"/>
          </ac:spMkLst>
        </pc:spChg>
      </pc:sldChg>
    </pc:docChg>
  </pc:docChgLst>
  <pc:docChgLst>
    <pc:chgData name="Arce, Eliezer - HCD" userId="S::eliezer.arce@houstontx.gov::86e2a09b-373b-4628-98eb-6eec5ccf8f5a" providerId="AD" clId="Web-{524857F7-9D13-4F5C-9570-5148D34082A4}"/>
    <pc:docChg chg="addSld modSld">
      <pc:chgData name="Arce, Eliezer - HCD" userId="S::eliezer.arce@houstontx.gov::86e2a09b-373b-4628-98eb-6eec5ccf8f5a" providerId="AD" clId="Web-{524857F7-9D13-4F5C-9570-5148D34082A4}" dt="2021-08-04T18:49:30.415" v="7"/>
      <pc:docMkLst>
        <pc:docMk/>
      </pc:docMkLst>
      <pc:sldChg chg="modSp">
        <pc:chgData name="Arce, Eliezer - HCD" userId="S::eliezer.arce@houstontx.gov::86e2a09b-373b-4628-98eb-6eec5ccf8f5a" providerId="AD" clId="Web-{524857F7-9D13-4F5C-9570-5148D34082A4}" dt="2021-08-04T18:46:46.097" v="6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524857F7-9D13-4F5C-9570-5148D34082A4}" dt="2021-08-04T18:46:46.097" v="6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modSp">
        <pc:chgData name="Arce, Eliezer - HCD" userId="S::eliezer.arce@houstontx.gov::86e2a09b-373b-4628-98eb-6eec5ccf8f5a" providerId="AD" clId="Web-{524857F7-9D13-4F5C-9570-5148D34082A4}" dt="2021-08-04T18:46:21.237" v="5" actId="20577"/>
        <pc:sldMkLst>
          <pc:docMk/>
          <pc:sldMk cId="676812487" sldId="1179"/>
        </pc:sldMkLst>
        <pc:spChg chg="mod">
          <ac:chgData name="Arce, Eliezer - HCD" userId="S::eliezer.arce@houstontx.gov::86e2a09b-373b-4628-98eb-6eec5ccf8f5a" providerId="AD" clId="Web-{524857F7-9D13-4F5C-9570-5148D34082A4}" dt="2021-08-04T18:46:21.237" v="5" actId="20577"/>
          <ac:spMkLst>
            <pc:docMk/>
            <pc:sldMk cId="676812487" sldId="1179"/>
            <ac:spMk id="7" creationId="{F2921517-0CFA-9B44-AC5A-C443393917AC}"/>
          </ac:spMkLst>
        </pc:spChg>
      </pc:sldChg>
      <pc:sldChg chg="add replId">
        <pc:chgData name="Arce, Eliezer - HCD" userId="S::eliezer.arce@houstontx.gov::86e2a09b-373b-4628-98eb-6eec5ccf8f5a" providerId="AD" clId="Web-{524857F7-9D13-4F5C-9570-5148D34082A4}" dt="2021-08-04T18:49:30.415" v="7"/>
        <pc:sldMkLst>
          <pc:docMk/>
          <pc:sldMk cId="1970482932" sldId="1186"/>
        </pc:sldMkLst>
      </pc:sldChg>
    </pc:docChg>
  </pc:docChgLst>
  <pc:docChgLst>
    <pc:chgData name="Arce, Eliezer - HCD" userId="S::eliezer.arce@houstontx.gov::86e2a09b-373b-4628-98eb-6eec5ccf8f5a" providerId="AD" clId="Web-{B093C5AE-8035-45D5-8F6C-BF4FF57101D4}"/>
    <pc:docChg chg="addSld delSld modSld sldOrd">
      <pc:chgData name="Arce, Eliezer - HCD" userId="S::eliezer.arce@houstontx.gov::86e2a09b-373b-4628-98eb-6eec5ccf8f5a" providerId="AD" clId="Web-{B093C5AE-8035-45D5-8F6C-BF4FF57101D4}" dt="2021-07-21T17:51:31.690" v="196"/>
      <pc:docMkLst>
        <pc:docMk/>
      </pc:docMkLst>
      <pc:sldChg chg="addSp modSp">
        <pc:chgData name="Arce, Eliezer - HCD" userId="S::eliezer.arce@houstontx.gov::86e2a09b-373b-4628-98eb-6eec5ccf8f5a" providerId="AD" clId="Web-{B093C5AE-8035-45D5-8F6C-BF4FF57101D4}" dt="2021-07-21T16:55:06.073" v="15" actId="1076"/>
        <pc:sldMkLst>
          <pc:docMk/>
          <pc:sldMk cId="2961315337" sldId="1178"/>
        </pc:sldMkLst>
        <pc:picChg chg="mod">
          <ac:chgData name="Arce, Eliezer - HCD" userId="S::eliezer.arce@houstontx.gov::86e2a09b-373b-4628-98eb-6eec5ccf8f5a" providerId="AD" clId="Web-{B093C5AE-8035-45D5-8F6C-BF4FF57101D4}" dt="2021-07-21T16:54:59.885" v="14" actId="14100"/>
          <ac:picMkLst>
            <pc:docMk/>
            <pc:sldMk cId="2961315337" sldId="1178"/>
            <ac:picMk id="2" creationId="{756DB829-34E4-4597-ACB4-E274784DD117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6:55:06.073" v="15" actId="1076"/>
          <ac:picMkLst>
            <pc:docMk/>
            <pc:sldMk cId="2961315337" sldId="1178"/>
            <ac:picMk id="3" creationId="{3E986433-7F1A-4FF0-A287-E6D7341516CF}"/>
          </ac:picMkLst>
        </pc:picChg>
      </pc:sldChg>
      <pc:sldChg chg="addSp modSp">
        <pc:chgData name="Arce, Eliezer - HCD" userId="S::eliezer.arce@houstontx.gov::86e2a09b-373b-4628-98eb-6eec5ccf8f5a" providerId="AD" clId="Web-{B093C5AE-8035-45D5-8F6C-BF4FF57101D4}" dt="2021-07-21T16:56:15.526" v="29" actId="1076"/>
        <pc:sldMkLst>
          <pc:docMk/>
          <pc:sldMk cId="3612276134" sldId="1179"/>
        </pc:sldMkLst>
        <pc:picChg chg="add mod">
          <ac:chgData name="Arce, Eliezer - HCD" userId="S::eliezer.arce@houstontx.gov::86e2a09b-373b-4628-98eb-6eec5ccf8f5a" providerId="AD" clId="Web-{B093C5AE-8035-45D5-8F6C-BF4FF57101D4}" dt="2021-07-21T16:56:15.526" v="29" actId="1076"/>
          <ac:picMkLst>
            <pc:docMk/>
            <pc:sldMk cId="3612276134" sldId="1179"/>
            <ac:picMk id="2" creationId="{0AA895BF-06BA-44B5-84FC-9A61D419093F}"/>
          </ac:picMkLst>
        </pc:picChg>
        <pc:picChg chg="mod">
          <ac:chgData name="Arce, Eliezer - HCD" userId="S::eliezer.arce@houstontx.gov::86e2a09b-373b-4628-98eb-6eec5ccf8f5a" providerId="AD" clId="Web-{B093C5AE-8035-45D5-8F6C-BF4FF57101D4}" dt="2021-07-21T16:56:07.183" v="27" actId="1076"/>
          <ac:picMkLst>
            <pc:docMk/>
            <pc:sldMk cId="3612276134" sldId="1179"/>
            <ac:picMk id="3" creationId="{2697AB79-7745-46CB-9703-198AEC5E5CD7}"/>
          </ac:picMkLst>
        </pc:picChg>
      </pc:sldChg>
      <pc:sldChg chg="delSp del ord">
        <pc:chgData name="Arce, Eliezer - HCD" userId="S::eliezer.arce@houstontx.gov::86e2a09b-373b-4628-98eb-6eec5ccf8f5a" providerId="AD" clId="Web-{B093C5AE-8035-45D5-8F6C-BF4FF57101D4}" dt="2021-07-21T16:55:15.667" v="16"/>
        <pc:sldMkLst>
          <pc:docMk/>
          <pc:sldMk cId="3640183133" sldId="1180"/>
        </pc:sldMkLst>
        <pc:picChg chg="del">
          <ac:chgData name="Arce, Eliezer - HCD" userId="S::eliezer.arce@houstontx.gov::86e2a09b-373b-4628-98eb-6eec5ccf8f5a" providerId="AD" clId="Web-{B093C5AE-8035-45D5-8F6C-BF4FF57101D4}" dt="2021-07-21T16:54:42.245" v="10"/>
          <ac:picMkLst>
            <pc:docMk/>
            <pc:sldMk cId="3640183133" sldId="1180"/>
            <ac:picMk id="2" creationId="{AEE62EDC-A8FD-4F6A-89CE-3E09003E6F9B}"/>
          </ac:picMkLst>
        </pc:picChg>
      </pc:sldChg>
      <pc:sldChg chg="delSp del">
        <pc:chgData name="Arce, Eliezer - HCD" userId="S::eliezer.arce@houstontx.gov::86e2a09b-373b-4628-98eb-6eec5ccf8f5a" providerId="AD" clId="Web-{B093C5AE-8035-45D5-8F6C-BF4FF57101D4}" dt="2021-07-21T16:56:18.948" v="30"/>
        <pc:sldMkLst>
          <pc:docMk/>
          <pc:sldMk cId="3604816377" sldId="1181"/>
        </pc:sldMkLst>
        <pc:picChg chg="del">
          <ac:chgData name="Arce, Eliezer - HCD" userId="S::eliezer.arce@houstontx.gov::86e2a09b-373b-4628-98eb-6eec5ccf8f5a" providerId="AD" clId="Web-{B093C5AE-8035-45D5-8F6C-BF4FF57101D4}" dt="2021-07-21T16:55:29.167" v="19"/>
          <ac:picMkLst>
            <pc:docMk/>
            <pc:sldMk cId="3604816377" sldId="1181"/>
            <ac:picMk id="3" creationId="{4F6CBA06-9BC8-4F94-BD64-A496507E8161}"/>
          </ac:picMkLst>
        </pc:picChg>
      </pc:sldChg>
      <pc:sldChg chg="addSp modSp">
        <pc:chgData name="Arce, Eliezer - HCD" userId="S::eliezer.arce@houstontx.gov::86e2a09b-373b-4628-98eb-6eec5ccf8f5a" providerId="AD" clId="Web-{B093C5AE-8035-45D5-8F6C-BF4FF57101D4}" dt="2021-07-21T16:57:23.996" v="43" actId="1076"/>
        <pc:sldMkLst>
          <pc:docMk/>
          <pc:sldMk cId="4254789087" sldId="1184"/>
        </pc:sldMkLst>
        <pc:picChg chg="mod">
          <ac:chgData name="Arce, Eliezer - HCD" userId="S::eliezer.arce@houstontx.gov::86e2a09b-373b-4628-98eb-6eec5ccf8f5a" providerId="AD" clId="Web-{B093C5AE-8035-45D5-8F6C-BF4FF57101D4}" dt="2021-07-21T16:57:23.996" v="43" actId="1076"/>
          <ac:picMkLst>
            <pc:docMk/>
            <pc:sldMk cId="4254789087" sldId="1184"/>
            <ac:picMk id="2" creationId="{A95BA589-07A7-4233-A2D1-1ADA0D4BA314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6:57:08.730" v="39" actId="14100"/>
          <ac:picMkLst>
            <pc:docMk/>
            <pc:sldMk cId="4254789087" sldId="1184"/>
            <ac:picMk id="3" creationId="{7F65274C-15BB-42C7-9A61-4C75800E0F8A}"/>
          </ac:picMkLst>
        </pc:picChg>
      </pc:sldChg>
      <pc:sldChg chg="delSp del">
        <pc:chgData name="Arce, Eliezer - HCD" userId="S::eliezer.arce@houstontx.gov::86e2a09b-373b-4628-98eb-6eec5ccf8f5a" providerId="AD" clId="Web-{B093C5AE-8035-45D5-8F6C-BF4FF57101D4}" dt="2021-07-21T16:57:32.480" v="44"/>
        <pc:sldMkLst>
          <pc:docMk/>
          <pc:sldMk cId="3219832931" sldId="1185"/>
        </pc:sldMkLst>
        <pc:picChg chg="del">
          <ac:chgData name="Arce, Eliezer - HCD" userId="S::eliezer.arce@houstontx.gov::86e2a09b-373b-4628-98eb-6eec5ccf8f5a" providerId="AD" clId="Web-{B093C5AE-8035-45D5-8F6C-BF4FF57101D4}" dt="2021-07-21T16:56:39.324" v="33"/>
          <ac:picMkLst>
            <pc:docMk/>
            <pc:sldMk cId="3219832931" sldId="1185"/>
            <ac:picMk id="3" creationId="{C7DD1166-852F-4001-AE07-DF6017210885}"/>
          </ac:picMkLst>
        </pc:picChg>
      </pc:sldChg>
      <pc:sldChg chg="addSp delSp modSp add replId">
        <pc:chgData name="Arce, Eliezer - HCD" userId="S::eliezer.arce@houstontx.gov::86e2a09b-373b-4628-98eb-6eec5ccf8f5a" providerId="AD" clId="Web-{B093C5AE-8035-45D5-8F6C-BF4FF57101D4}" dt="2021-07-21T16:53:53.713" v="6" actId="1076"/>
        <pc:sldMkLst>
          <pc:docMk/>
          <pc:sldMk cId="2396629529" sldId="1186"/>
        </pc:sldMkLst>
        <pc:picChg chg="add mod">
          <ac:chgData name="Arce, Eliezer - HCD" userId="S::eliezer.arce@houstontx.gov::86e2a09b-373b-4628-98eb-6eec5ccf8f5a" providerId="AD" clId="Web-{B093C5AE-8035-45D5-8F6C-BF4FF57101D4}" dt="2021-07-21T16:53:53.713" v="6" actId="1076"/>
          <ac:picMkLst>
            <pc:docMk/>
            <pc:sldMk cId="2396629529" sldId="1186"/>
            <ac:picMk id="2" creationId="{56906126-4D2E-43CB-9B6C-0DA87D1752CB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6:53:28.025" v="1"/>
          <ac:picMkLst>
            <pc:docMk/>
            <pc:sldMk cId="2396629529" sldId="1186"/>
            <ac:picMk id="3" creationId="{C7DD1166-852F-4001-AE07-DF6017210885}"/>
          </ac:picMkLst>
        </pc:picChg>
      </pc:sldChg>
      <pc:sldChg chg="addSp delSp modSp add replId">
        <pc:chgData name="Arce, Eliezer - HCD" userId="S::eliezer.arce@houstontx.gov::86e2a09b-373b-4628-98eb-6eec5ccf8f5a" providerId="AD" clId="Web-{B093C5AE-8035-45D5-8F6C-BF4FF57101D4}" dt="2021-07-21T17:36:10.415" v="132"/>
        <pc:sldMkLst>
          <pc:docMk/>
          <pc:sldMk cId="3088037860" sldId="1187"/>
        </pc:sldMkLst>
        <pc:spChg chg="add del mod">
          <ac:chgData name="Arce, Eliezer - HCD" userId="S::eliezer.arce@houstontx.gov::86e2a09b-373b-4628-98eb-6eec5ccf8f5a" providerId="AD" clId="Web-{B093C5AE-8035-45D5-8F6C-BF4FF57101D4}" dt="2021-07-21T17:36:07.368" v="131"/>
          <ac:spMkLst>
            <pc:docMk/>
            <pc:sldMk cId="3088037860" sldId="1187"/>
            <ac:spMk id="5" creationId="{BE73ED94-C90D-448E-926A-29F1C458D595}"/>
          </ac:spMkLst>
        </pc:spChg>
        <pc:spChg chg="add mod">
          <ac:chgData name="Arce, Eliezer - HCD" userId="S::eliezer.arce@houstontx.gov::86e2a09b-373b-4628-98eb-6eec5ccf8f5a" providerId="AD" clId="Web-{B093C5AE-8035-45D5-8F6C-BF4FF57101D4}" dt="2021-07-21T17:36:10.415" v="132"/>
          <ac:spMkLst>
            <pc:docMk/>
            <pc:sldMk cId="3088037860" sldId="1187"/>
            <ac:spMk id="6" creationId="{26ABF003-AF83-4248-ADAB-965B0473B8B6}"/>
          </ac:spMkLst>
        </pc:spChg>
        <pc:spChg chg="del mod">
          <ac:chgData name="Arce, Eliezer - HCD" userId="S::eliezer.arce@houstontx.gov::86e2a09b-373b-4628-98eb-6eec5ccf8f5a" providerId="AD" clId="Web-{B093C5AE-8035-45D5-8F6C-BF4FF57101D4}" dt="2021-07-21T17:36:03.290" v="130"/>
          <ac:spMkLst>
            <pc:docMk/>
            <pc:sldMk cId="3088037860" sldId="1187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B093C5AE-8035-45D5-8F6C-BF4FF57101D4}" dt="2021-07-21T17:00:24.716" v="46"/>
          <ac:picMkLst>
            <pc:docMk/>
            <pc:sldMk cId="3088037860" sldId="1187"/>
            <ac:picMk id="2" creationId="{56906126-4D2E-43CB-9B6C-0DA87D1752CB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03:27.248" v="87" actId="1076"/>
          <ac:picMkLst>
            <pc:docMk/>
            <pc:sldMk cId="3088037860" sldId="1187"/>
            <ac:picMk id="3" creationId="{60F087AD-4554-4096-8B7F-E18A498A3649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01:11.185" v="53" actId="1076"/>
          <ac:picMkLst>
            <pc:docMk/>
            <pc:sldMk cId="3088037860" sldId="1187"/>
            <ac:picMk id="4" creationId="{14806508-DF5A-44A1-B9F9-FC4C5531F817}"/>
          </ac:picMkLst>
        </pc:picChg>
      </pc:sldChg>
      <pc:sldChg chg="addSp delSp modSp add replId">
        <pc:chgData name="Arce, Eliezer - HCD" userId="S::eliezer.arce@houstontx.gov::86e2a09b-373b-4628-98eb-6eec5ccf8f5a" providerId="AD" clId="Web-{B093C5AE-8035-45D5-8F6C-BF4FF57101D4}" dt="2021-07-21T17:36:16.025" v="133"/>
        <pc:sldMkLst>
          <pc:docMk/>
          <pc:sldMk cId="2049743622" sldId="1188"/>
        </pc:sldMkLst>
        <pc:spChg chg="add del mod">
          <ac:chgData name="Arce, Eliezer - HCD" userId="S::eliezer.arce@houstontx.gov::86e2a09b-373b-4628-98eb-6eec5ccf8f5a" providerId="AD" clId="Web-{B093C5AE-8035-45D5-8F6C-BF4FF57101D4}" dt="2021-07-21T17:35:53.195" v="129"/>
          <ac:spMkLst>
            <pc:docMk/>
            <pc:sldMk cId="2049743622" sldId="1188"/>
            <ac:spMk id="4" creationId="{3C514CCF-9A3E-49BE-8A6F-12AB0BED1A19}"/>
          </ac:spMkLst>
        </pc:spChg>
        <pc:spChg chg="add mod">
          <ac:chgData name="Arce, Eliezer - HCD" userId="S::eliezer.arce@houstontx.gov::86e2a09b-373b-4628-98eb-6eec5ccf8f5a" providerId="AD" clId="Web-{B093C5AE-8035-45D5-8F6C-BF4FF57101D4}" dt="2021-07-21T17:36:16.025" v="133"/>
          <ac:spMkLst>
            <pc:docMk/>
            <pc:sldMk cId="2049743622" sldId="1188"/>
            <ac:spMk id="5" creationId="{DF4EEFD0-CDF7-4EF3-92F1-32D6360DEB03}"/>
          </ac:spMkLst>
        </pc:spChg>
        <pc:spChg chg="del">
          <ac:chgData name="Arce, Eliezer - HCD" userId="S::eliezer.arce@houstontx.gov::86e2a09b-373b-4628-98eb-6eec5ccf8f5a" providerId="AD" clId="Web-{B093C5AE-8035-45D5-8F6C-BF4FF57101D4}" dt="2021-07-21T17:35:50.648" v="128"/>
          <ac:spMkLst>
            <pc:docMk/>
            <pc:sldMk cId="2049743622" sldId="1188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B093C5AE-8035-45D5-8F6C-BF4FF57101D4}" dt="2021-07-21T17:05:24.702" v="103" actId="1076"/>
          <ac:picMkLst>
            <pc:docMk/>
            <pc:sldMk cId="2049743622" sldId="1188"/>
            <ac:picMk id="2" creationId="{687519AC-8212-4742-AF3D-E50B5F4D4D84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7:04:05.186" v="91"/>
          <ac:picMkLst>
            <pc:docMk/>
            <pc:sldMk cId="2049743622" sldId="1188"/>
            <ac:picMk id="3" creationId="{60F087AD-4554-4096-8B7F-E18A498A3649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7:04:05.952" v="92"/>
          <ac:picMkLst>
            <pc:docMk/>
            <pc:sldMk cId="2049743622" sldId="1188"/>
            <ac:picMk id="4" creationId="{14806508-DF5A-44A1-B9F9-FC4C5531F817}"/>
          </ac:picMkLst>
        </pc:picChg>
      </pc:sldChg>
      <pc:sldChg chg="addSp delSp modSp add del replId">
        <pc:chgData name="Arce, Eliezer - HCD" userId="S::eliezer.arce@houstontx.gov::86e2a09b-373b-4628-98eb-6eec5ccf8f5a" providerId="AD" clId="Web-{B093C5AE-8035-45D5-8F6C-BF4FF57101D4}" dt="2021-07-21T17:46:55.184" v="186" actId="14100"/>
        <pc:sldMkLst>
          <pc:docMk/>
          <pc:sldMk cId="1869804751" sldId="1189"/>
        </pc:sldMkLst>
        <pc:spChg chg="add del mod">
          <ac:chgData name="Arce, Eliezer - HCD" userId="S::eliezer.arce@houstontx.gov::86e2a09b-373b-4628-98eb-6eec5ccf8f5a" providerId="AD" clId="Web-{B093C5AE-8035-45D5-8F6C-BF4FF57101D4}" dt="2021-07-21T17:35:27.912" v="127"/>
          <ac:spMkLst>
            <pc:docMk/>
            <pc:sldMk cId="1869804751" sldId="1189"/>
            <ac:spMk id="4" creationId="{92BDD852-8C2A-46EB-8C7F-08F42F5AEF65}"/>
          </ac:spMkLst>
        </pc:spChg>
        <pc:spChg chg="add mod">
          <ac:chgData name="Arce, Eliezer - HCD" userId="S::eliezer.arce@houstontx.gov::86e2a09b-373b-4628-98eb-6eec5ccf8f5a" providerId="AD" clId="Web-{B093C5AE-8035-45D5-8F6C-BF4FF57101D4}" dt="2021-07-21T17:36:29.401" v="134"/>
          <ac:spMkLst>
            <pc:docMk/>
            <pc:sldMk cId="1869804751" sldId="1189"/>
            <ac:spMk id="5" creationId="{950B4EA2-2869-48A5-B912-44276D5B3110}"/>
          </ac:spMkLst>
        </pc:spChg>
        <pc:spChg chg="del">
          <ac:chgData name="Arce, Eliezer - HCD" userId="S::eliezer.arce@houstontx.gov::86e2a09b-373b-4628-98eb-6eec5ccf8f5a" providerId="AD" clId="Web-{B093C5AE-8035-45D5-8F6C-BF4FF57101D4}" dt="2021-07-21T17:35:16.896" v="126"/>
          <ac:spMkLst>
            <pc:docMk/>
            <pc:sldMk cId="1869804751" sldId="1189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B093C5AE-8035-45D5-8F6C-BF4FF57101D4}" dt="2021-07-21T17:46:55.184" v="186" actId="14100"/>
          <ac:picMkLst>
            <pc:docMk/>
            <pc:sldMk cId="1869804751" sldId="1189"/>
            <ac:picMk id="2" creationId="{2D8589CB-586C-46A5-A12D-282388572CD7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7:04:12.999" v="96"/>
          <ac:picMkLst>
            <pc:docMk/>
            <pc:sldMk cId="1869804751" sldId="1189"/>
            <ac:picMk id="3" creationId="{60F087AD-4554-4096-8B7F-E18A498A3649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7:04:12.139" v="95"/>
          <ac:picMkLst>
            <pc:docMk/>
            <pc:sldMk cId="1869804751" sldId="1189"/>
            <ac:picMk id="4" creationId="{14806508-DF5A-44A1-B9F9-FC4C5531F817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46:49.449" v="185" actId="1076"/>
          <ac:picMkLst>
            <pc:docMk/>
            <pc:sldMk cId="1869804751" sldId="1189"/>
            <ac:picMk id="7" creationId="{B29A7CDC-A7E8-43F4-BBF1-EC51DAE22B09}"/>
          </ac:picMkLst>
        </pc:picChg>
      </pc:sldChg>
      <pc:sldChg chg="addSp delSp modSp add replId">
        <pc:chgData name="Arce, Eliezer - HCD" userId="S::eliezer.arce@houstontx.gov::86e2a09b-373b-4628-98eb-6eec5ccf8f5a" providerId="AD" clId="Web-{B093C5AE-8035-45D5-8F6C-BF4FF57101D4}" dt="2021-07-21T17:50:39.436" v="195" actId="1076"/>
        <pc:sldMkLst>
          <pc:docMk/>
          <pc:sldMk cId="1550932194" sldId="1190"/>
        </pc:sldMkLst>
        <pc:spChg chg="mod">
          <ac:chgData name="Arce, Eliezer - HCD" userId="S::eliezer.arce@houstontx.gov::86e2a09b-373b-4628-98eb-6eec5ccf8f5a" providerId="AD" clId="Web-{B093C5AE-8035-45D5-8F6C-BF4FF57101D4}" dt="2021-07-21T17:50:39.436" v="195" actId="1076"/>
          <ac:spMkLst>
            <pc:docMk/>
            <pc:sldMk cId="1550932194" sldId="1190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B093C5AE-8035-45D5-8F6C-BF4FF57101D4}" dt="2021-07-21T17:06:02.077" v="110"/>
          <ac:picMkLst>
            <pc:docMk/>
            <pc:sldMk cId="1550932194" sldId="1190"/>
            <ac:picMk id="2" creationId="{2D8589CB-586C-46A5-A12D-282388572CD7}"/>
          </ac:picMkLst>
        </pc:picChg>
        <pc:picChg chg="add del mod">
          <ac:chgData name="Arce, Eliezer - HCD" userId="S::eliezer.arce@houstontx.gov::86e2a09b-373b-4628-98eb-6eec5ccf8f5a" providerId="AD" clId="Web-{B093C5AE-8035-45D5-8F6C-BF4FF57101D4}" dt="2021-07-21T17:46:10.290" v="175"/>
          <ac:picMkLst>
            <pc:docMk/>
            <pc:sldMk cId="1550932194" sldId="1190"/>
            <ac:picMk id="2" creationId="{B64FD7A5-DD94-4D5C-A1A0-4E1B4A26E54C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50:34.342" v="194" actId="1076"/>
          <ac:picMkLst>
            <pc:docMk/>
            <pc:sldMk cId="1550932194" sldId="1190"/>
            <ac:picMk id="3" creationId="{49A577B5-2B6A-40E4-A7C9-20A0DA257C78}"/>
          </ac:picMkLst>
        </pc:picChg>
      </pc:sldChg>
      <pc:sldChg chg="addSp delSp modSp add ord replId">
        <pc:chgData name="Arce, Eliezer - HCD" userId="S::eliezer.arce@houstontx.gov::86e2a09b-373b-4628-98eb-6eec5ccf8f5a" providerId="AD" clId="Web-{B093C5AE-8035-45D5-8F6C-BF4FF57101D4}" dt="2021-07-21T17:47:14.248" v="187"/>
        <pc:sldMkLst>
          <pc:docMk/>
          <pc:sldMk cId="3034025785" sldId="1191"/>
        </pc:sldMkLst>
        <pc:picChg chg="del">
          <ac:chgData name="Arce, Eliezer - HCD" userId="S::eliezer.arce@houstontx.gov::86e2a09b-373b-4628-98eb-6eec5ccf8f5a" providerId="AD" clId="Web-{B093C5AE-8035-45D5-8F6C-BF4FF57101D4}" dt="2021-07-21T17:37:36.016" v="136"/>
          <ac:picMkLst>
            <pc:docMk/>
            <pc:sldMk cId="3034025785" sldId="1191"/>
            <ac:picMk id="2" creationId="{B64FD7A5-DD94-4D5C-A1A0-4E1B4A26E54C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45:07.441" v="168" actId="14100"/>
          <ac:picMkLst>
            <pc:docMk/>
            <pc:sldMk cId="3034025785" sldId="1191"/>
            <ac:picMk id="3" creationId="{7B1B8BEB-8E67-4917-B853-299C33986C9A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45:24.021" v="171" actId="1076"/>
          <ac:picMkLst>
            <pc:docMk/>
            <pc:sldMk cId="3034025785" sldId="1191"/>
            <ac:picMk id="4" creationId="{C3CE2628-C0E5-4713-9287-8DC364121C69}"/>
          </ac:picMkLst>
        </pc:picChg>
      </pc:sldChg>
      <pc:sldChg chg="addSp delSp modSp add del replId">
        <pc:chgData name="Arce, Eliezer - HCD" userId="S::eliezer.arce@houstontx.gov::86e2a09b-373b-4628-98eb-6eec5ccf8f5a" providerId="AD" clId="Web-{B093C5AE-8035-45D5-8F6C-BF4FF57101D4}" dt="2021-07-21T17:51:31.690" v="196"/>
        <pc:sldMkLst>
          <pc:docMk/>
          <pc:sldMk cId="4155493651" sldId="1192"/>
        </pc:sldMkLst>
        <pc:picChg chg="add del mod">
          <ac:chgData name="Arce, Eliezer - HCD" userId="S::eliezer.arce@houstontx.gov::86e2a09b-373b-4628-98eb-6eec5ccf8f5a" providerId="AD" clId="Web-{B093C5AE-8035-45D5-8F6C-BF4FF57101D4}" dt="2021-07-21T17:44:49.690" v="164"/>
          <ac:picMkLst>
            <pc:docMk/>
            <pc:sldMk cId="4155493651" sldId="1192"/>
            <ac:picMk id="2" creationId="{76896E2E-DAF0-477B-9431-9C1DC7DC1696}"/>
          </ac:picMkLst>
        </pc:picChg>
        <pc:picChg chg="del">
          <ac:chgData name="Arce, Eliezer - HCD" userId="S::eliezer.arce@houstontx.gov::86e2a09b-373b-4628-98eb-6eec5ccf8f5a" providerId="AD" clId="Web-{B093C5AE-8035-45D5-8F6C-BF4FF57101D4}" dt="2021-07-21T17:37:56.736" v="142"/>
          <ac:picMkLst>
            <pc:docMk/>
            <pc:sldMk cId="4155493651" sldId="1192"/>
            <ac:picMk id="3" creationId="{7B1B8BEB-8E67-4917-B853-299C33986C9A}"/>
          </ac:picMkLst>
        </pc:picChg>
      </pc:sldChg>
      <pc:sldChg chg="addSp delSp modSp add ord replId">
        <pc:chgData name="Arce, Eliezer - HCD" userId="S::eliezer.arce@houstontx.gov::86e2a09b-373b-4628-98eb-6eec5ccf8f5a" providerId="AD" clId="Web-{B093C5AE-8035-45D5-8F6C-BF4FF57101D4}" dt="2021-07-21T17:47:22.139" v="188"/>
        <pc:sldMkLst>
          <pc:docMk/>
          <pc:sldMk cId="2829542585" sldId="1193"/>
        </pc:sldMkLst>
        <pc:picChg chg="del">
          <ac:chgData name="Arce, Eliezer - HCD" userId="S::eliezer.arce@houstontx.gov::86e2a09b-373b-4628-98eb-6eec5ccf8f5a" providerId="AD" clId="Web-{B093C5AE-8035-45D5-8F6C-BF4FF57101D4}" dt="2021-07-21T17:40:38.952" v="150"/>
          <ac:picMkLst>
            <pc:docMk/>
            <pc:sldMk cId="2829542585" sldId="1193"/>
            <ac:picMk id="2" creationId="{76896E2E-DAF0-477B-9431-9C1DC7DC1696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41:43.551" v="156" actId="14100"/>
          <ac:picMkLst>
            <pc:docMk/>
            <pc:sldMk cId="2829542585" sldId="1193"/>
            <ac:picMk id="3" creationId="{75560808-9E65-46E7-9F60-6A1D4D717311}"/>
          </ac:picMkLst>
        </pc:picChg>
        <pc:picChg chg="add mod">
          <ac:chgData name="Arce, Eliezer - HCD" userId="S::eliezer.arce@houstontx.gov::86e2a09b-373b-4628-98eb-6eec5ccf8f5a" providerId="AD" clId="Web-{B093C5AE-8035-45D5-8F6C-BF4FF57101D4}" dt="2021-07-21T17:42:00.849" v="161" actId="14100"/>
          <ac:picMkLst>
            <pc:docMk/>
            <pc:sldMk cId="2829542585" sldId="1193"/>
            <ac:picMk id="4" creationId="{3483EDA4-5223-495B-9374-844CB6E5EFBB}"/>
          </ac:picMkLst>
        </pc:picChg>
      </pc:sldChg>
    </pc:docChg>
  </pc:docChgLst>
  <pc:docChgLst>
    <pc:chgData name="Arce, Eliezer - HCD" userId="S::eliezer.arce@houstontx.gov::86e2a09b-373b-4628-98eb-6eec5ccf8f5a" providerId="AD" clId="Web-{41D53587-AFF5-4850-8BA6-4E309FD68EBC}"/>
    <pc:docChg chg="delSld modSld">
      <pc:chgData name="Arce, Eliezer - HCD" userId="S::eliezer.arce@houstontx.gov::86e2a09b-373b-4628-98eb-6eec5ccf8f5a" providerId="AD" clId="Web-{41D53587-AFF5-4850-8BA6-4E309FD68EBC}" dt="2021-08-11T20:48:39.597" v="8" actId="1076"/>
      <pc:docMkLst>
        <pc:docMk/>
      </pc:docMkLst>
      <pc:sldChg chg="modSp">
        <pc:chgData name="Arce, Eliezer - HCD" userId="S::eliezer.arce@houstontx.gov::86e2a09b-373b-4628-98eb-6eec5ccf8f5a" providerId="AD" clId="Web-{41D53587-AFF5-4850-8BA6-4E309FD68EBC}" dt="2021-08-11T20:47:52.953" v="7" actId="20577"/>
        <pc:sldMkLst>
          <pc:docMk/>
          <pc:sldMk cId="1517437751" sldId="1181"/>
        </pc:sldMkLst>
        <pc:spChg chg="mod">
          <ac:chgData name="Arce, Eliezer - HCD" userId="S::eliezer.arce@houstontx.gov::86e2a09b-373b-4628-98eb-6eec5ccf8f5a" providerId="AD" clId="Web-{41D53587-AFF5-4850-8BA6-4E309FD68EBC}" dt="2021-08-11T20:47:52.953" v="7" actId="20577"/>
          <ac:spMkLst>
            <pc:docMk/>
            <pc:sldMk cId="1517437751" sldId="1181"/>
            <ac:spMk id="7" creationId="{F2921517-0CFA-9B44-AC5A-C443393917AC}"/>
          </ac:spMkLst>
        </pc:spChg>
      </pc:sldChg>
      <pc:sldChg chg="del">
        <pc:chgData name="Arce, Eliezer - HCD" userId="S::eliezer.arce@houstontx.gov::86e2a09b-373b-4628-98eb-6eec5ccf8f5a" providerId="AD" clId="Web-{41D53587-AFF5-4850-8BA6-4E309FD68EBC}" dt="2021-08-11T20:47:27.732" v="2"/>
        <pc:sldMkLst>
          <pc:docMk/>
          <pc:sldMk cId="995632567" sldId="1199"/>
        </pc:sldMkLst>
      </pc:sldChg>
      <pc:sldChg chg="del">
        <pc:chgData name="Arce, Eliezer - HCD" userId="S::eliezer.arce@houstontx.gov::86e2a09b-373b-4628-98eb-6eec5ccf8f5a" providerId="AD" clId="Web-{41D53587-AFF5-4850-8BA6-4E309FD68EBC}" dt="2021-08-11T20:47:30.717" v="3"/>
        <pc:sldMkLst>
          <pc:docMk/>
          <pc:sldMk cId="4034777556" sldId="1200"/>
        </pc:sldMkLst>
      </pc:sldChg>
      <pc:sldChg chg="del">
        <pc:chgData name="Arce, Eliezer - HCD" userId="S::eliezer.arce@houstontx.gov::86e2a09b-373b-4628-98eb-6eec5ccf8f5a" providerId="AD" clId="Web-{41D53587-AFF5-4850-8BA6-4E309FD68EBC}" dt="2021-08-11T20:47:21.153" v="0"/>
        <pc:sldMkLst>
          <pc:docMk/>
          <pc:sldMk cId="2348540917" sldId="1209"/>
        </pc:sldMkLst>
      </pc:sldChg>
      <pc:sldChg chg="del">
        <pc:chgData name="Arce, Eliezer - HCD" userId="S::eliezer.arce@houstontx.gov::86e2a09b-373b-4628-98eb-6eec5ccf8f5a" providerId="AD" clId="Web-{41D53587-AFF5-4850-8BA6-4E309FD68EBC}" dt="2021-08-11T20:47:24.904" v="1"/>
        <pc:sldMkLst>
          <pc:docMk/>
          <pc:sldMk cId="1883246488" sldId="1211"/>
        </pc:sldMkLst>
      </pc:sldChg>
      <pc:sldChg chg="modSp">
        <pc:chgData name="Arce, Eliezer - HCD" userId="S::eliezer.arce@houstontx.gov::86e2a09b-373b-4628-98eb-6eec5ccf8f5a" providerId="AD" clId="Web-{41D53587-AFF5-4850-8BA6-4E309FD68EBC}" dt="2021-08-11T20:48:39.597" v="8" actId="1076"/>
        <pc:sldMkLst>
          <pc:docMk/>
          <pc:sldMk cId="900871606" sldId="1217"/>
        </pc:sldMkLst>
        <pc:spChg chg="mod">
          <ac:chgData name="Arce, Eliezer - HCD" userId="S::eliezer.arce@houstontx.gov::86e2a09b-373b-4628-98eb-6eec5ccf8f5a" providerId="AD" clId="Web-{41D53587-AFF5-4850-8BA6-4E309FD68EBC}" dt="2021-08-11T20:48:39.597" v="8" actId="1076"/>
          <ac:spMkLst>
            <pc:docMk/>
            <pc:sldMk cId="900871606" sldId="1217"/>
            <ac:spMk id="3" creationId="{61D3AE3F-D562-4EB6-B770-236970D2ABE2}"/>
          </ac:spMkLst>
        </pc:spChg>
      </pc:sldChg>
      <pc:sldChg chg="del">
        <pc:chgData name="Arce, Eliezer - HCD" userId="S::eliezer.arce@houstontx.gov::86e2a09b-373b-4628-98eb-6eec5ccf8f5a" providerId="AD" clId="Web-{41D53587-AFF5-4850-8BA6-4E309FD68EBC}" dt="2021-08-11T20:47:33.514" v="4"/>
        <pc:sldMkLst>
          <pc:docMk/>
          <pc:sldMk cId="743957166" sldId="1219"/>
        </pc:sldMkLst>
      </pc:sldChg>
    </pc:docChg>
  </pc:docChgLst>
  <pc:docChgLst>
    <pc:chgData name="Arce, Eliezer - HCD" userId="86e2a09b-373b-4628-98eb-6eec5ccf8f5a" providerId="ADAL" clId="{7DC84819-0C5D-411C-B337-86B4783D93F1}"/>
    <pc:docChg chg="undo custSel addSld delSld modSld sldOrd">
      <pc:chgData name="Arce, Eliezer - HCD" userId="86e2a09b-373b-4628-98eb-6eec5ccf8f5a" providerId="ADAL" clId="{7DC84819-0C5D-411C-B337-86B4783D93F1}" dt="2021-08-04T19:50:24.674" v="1880" actId="20577"/>
      <pc:docMkLst>
        <pc:docMk/>
      </pc:docMkLst>
      <pc:sldChg chg="addSp modSp mod">
        <pc:chgData name="Arce, Eliezer - HCD" userId="86e2a09b-373b-4628-98eb-6eec5ccf8f5a" providerId="ADAL" clId="{7DC84819-0C5D-411C-B337-86B4783D93F1}" dt="2021-08-04T19:50:24.674" v="1880" actId="20577"/>
        <pc:sldMkLst>
          <pc:docMk/>
          <pc:sldMk cId="1558110206" sldId="1184"/>
        </pc:sldMkLst>
        <pc:spChg chg="add mod">
          <ac:chgData name="Arce, Eliezer - HCD" userId="86e2a09b-373b-4628-98eb-6eec5ccf8f5a" providerId="ADAL" clId="{7DC84819-0C5D-411C-B337-86B4783D93F1}" dt="2021-08-04T19:50:24.674" v="1880" actId="20577"/>
          <ac:spMkLst>
            <pc:docMk/>
            <pc:sldMk cId="1558110206" sldId="1184"/>
            <ac:spMk id="2" creationId="{CC70BFEF-A9DC-4C5B-929C-DF1F525A67D5}"/>
          </ac:spMkLst>
        </pc:spChg>
      </pc:sldChg>
      <pc:sldChg chg="addSp modSp mod">
        <pc:chgData name="Arce, Eliezer - HCD" userId="86e2a09b-373b-4628-98eb-6eec5ccf8f5a" providerId="ADAL" clId="{7DC84819-0C5D-411C-B337-86B4783D93F1}" dt="2021-08-04T19:48:38.135" v="1862" actId="6549"/>
        <pc:sldMkLst>
          <pc:docMk/>
          <pc:sldMk cId="1218152644" sldId="1185"/>
        </pc:sldMkLst>
        <pc:spChg chg="add mod">
          <ac:chgData name="Arce, Eliezer - HCD" userId="86e2a09b-373b-4628-98eb-6eec5ccf8f5a" providerId="ADAL" clId="{7DC84819-0C5D-411C-B337-86B4783D93F1}" dt="2021-08-04T19:48:38.135" v="1862" actId="6549"/>
          <ac:spMkLst>
            <pc:docMk/>
            <pc:sldMk cId="1218152644" sldId="1185"/>
            <ac:spMk id="2" creationId="{9AAFB969-B393-4CEC-8387-E26AD56439D6}"/>
          </ac:spMkLst>
        </pc:spChg>
      </pc:sldChg>
      <pc:sldChg chg="addSp modSp mod">
        <pc:chgData name="Arce, Eliezer - HCD" userId="86e2a09b-373b-4628-98eb-6eec5ccf8f5a" providerId="ADAL" clId="{7DC84819-0C5D-411C-B337-86B4783D93F1}" dt="2021-08-04T19:38:07.336" v="1511" actId="20577"/>
        <pc:sldMkLst>
          <pc:docMk/>
          <pc:sldMk cId="1970482932" sldId="1186"/>
        </pc:sldMkLst>
        <pc:spChg chg="add mod">
          <ac:chgData name="Arce, Eliezer - HCD" userId="86e2a09b-373b-4628-98eb-6eec5ccf8f5a" providerId="ADAL" clId="{7DC84819-0C5D-411C-B337-86B4783D93F1}" dt="2021-08-04T19:38:07.336" v="1511" actId="20577"/>
          <ac:spMkLst>
            <pc:docMk/>
            <pc:sldMk cId="1970482932" sldId="1186"/>
            <ac:spMk id="2" creationId="{B68844A0-703C-4D69-BD9C-EF195DD1D657}"/>
          </ac:spMkLst>
        </pc:spChg>
      </pc:sldChg>
      <pc:sldChg chg="addSp modSp add mod">
        <pc:chgData name="Arce, Eliezer - HCD" userId="86e2a09b-373b-4628-98eb-6eec5ccf8f5a" providerId="ADAL" clId="{7DC84819-0C5D-411C-B337-86B4783D93F1}" dt="2021-08-04T19:24:55.965" v="1307" actId="207"/>
        <pc:sldMkLst>
          <pc:docMk/>
          <pc:sldMk cId="2308880922" sldId="1187"/>
        </pc:sldMkLst>
        <pc:spChg chg="add mod">
          <ac:chgData name="Arce, Eliezer - HCD" userId="86e2a09b-373b-4628-98eb-6eec5ccf8f5a" providerId="ADAL" clId="{7DC84819-0C5D-411C-B337-86B4783D93F1}" dt="2021-08-04T19:24:55.965" v="1307" actId="207"/>
          <ac:spMkLst>
            <pc:docMk/>
            <pc:sldMk cId="2308880922" sldId="1187"/>
            <ac:spMk id="2" creationId="{BF558CAD-9711-4DF7-B7F3-69A69C6A93A3}"/>
          </ac:spMkLst>
        </pc:spChg>
      </pc:sldChg>
      <pc:sldChg chg="addSp modSp add del mod">
        <pc:chgData name="Arce, Eliezer - HCD" userId="86e2a09b-373b-4628-98eb-6eec5ccf8f5a" providerId="ADAL" clId="{7DC84819-0C5D-411C-B337-86B4783D93F1}" dt="2021-08-04T19:29:35.869" v="1424" actId="2696"/>
        <pc:sldMkLst>
          <pc:docMk/>
          <pc:sldMk cId="88069227" sldId="1188"/>
        </pc:sldMkLst>
        <pc:spChg chg="add mod">
          <ac:chgData name="Arce, Eliezer - HCD" userId="86e2a09b-373b-4628-98eb-6eec5ccf8f5a" providerId="ADAL" clId="{7DC84819-0C5D-411C-B337-86B4783D93F1}" dt="2021-08-04T19:24:39.120" v="1305" actId="20577"/>
          <ac:spMkLst>
            <pc:docMk/>
            <pc:sldMk cId="88069227" sldId="1188"/>
            <ac:spMk id="2" creationId="{7B20D338-DDF8-42D8-BC58-A63D415D97B0}"/>
          </ac:spMkLst>
        </pc:spChg>
      </pc:sldChg>
      <pc:sldChg chg="addSp modSp add mod">
        <pc:chgData name="Arce, Eliezer - HCD" userId="86e2a09b-373b-4628-98eb-6eec5ccf8f5a" providerId="ADAL" clId="{7DC84819-0C5D-411C-B337-86B4783D93F1}" dt="2021-08-04T19:24:17.161" v="1303" actId="207"/>
        <pc:sldMkLst>
          <pc:docMk/>
          <pc:sldMk cId="1819011628" sldId="1189"/>
        </pc:sldMkLst>
        <pc:spChg chg="add mod">
          <ac:chgData name="Arce, Eliezer - HCD" userId="86e2a09b-373b-4628-98eb-6eec5ccf8f5a" providerId="ADAL" clId="{7DC84819-0C5D-411C-B337-86B4783D93F1}" dt="2021-08-04T19:24:17.161" v="1303" actId="207"/>
          <ac:spMkLst>
            <pc:docMk/>
            <pc:sldMk cId="1819011628" sldId="1189"/>
            <ac:spMk id="2" creationId="{5D14F717-B6F9-43D6-9574-B257BAEB75AE}"/>
          </ac:spMkLst>
        </pc:spChg>
      </pc:sldChg>
      <pc:sldChg chg="modSp add mod">
        <pc:chgData name="Arce, Eliezer - HCD" userId="86e2a09b-373b-4628-98eb-6eec5ccf8f5a" providerId="ADAL" clId="{7DC84819-0C5D-411C-B337-86B4783D93F1}" dt="2021-08-04T19:24:04.557" v="1302" actId="207"/>
        <pc:sldMkLst>
          <pc:docMk/>
          <pc:sldMk cId="3464479385" sldId="1190"/>
        </pc:sldMkLst>
        <pc:spChg chg="mod">
          <ac:chgData name="Arce, Eliezer - HCD" userId="86e2a09b-373b-4628-98eb-6eec5ccf8f5a" providerId="ADAL" clId="{7DC84819-0C5D-411C-B337-86B4783D93F1}" dt="2021-08-04T19:24:04.557" v="1302" actId="207"/>
          <ac:spMkLst>
            <pc:docMk/>
            <pc:sldMk cId="3464479385" sldId="1190"/>
            <ac:spMk id="2" creationId="{5D14F717-B6F9-43D6-9574-B257BAEB75AE}"/>
          </ac:spMkLst>
        </pc:spChg>
      </pc:sldChg>
      <pc:sldChg chg="addSp delSp modSp add mod">
        <pc:chgData name="Arce, Eliezer - HCD" userId="86e2a09b-373b-4628-98eb-6eec5ccf8f5a" providerId="ADAL" clId="{7DC84819-0C5D-411C-B337-86B4783D93F1}" dt="2021-08-04T19:23:25.256" v="1300" actId="20577"/>
        <pc:sldMkLst>
          <pc:docMk/>
          <pc:sldMk cId="2427520640" sldId="1191"/>
        </pc:sldMkLst>
        <pc:spChg chg="del mod">
          <ac:chgData name="Arce, Eliezer - HCD" userId="86e2a09b-373b-4628-98eb-6eec5ccf8f5a" providerId="ADAL" clId="{7DC84819-0C5D-411C-B337-86B4783D93F1}" dt="2021-08-04T19:15:27.739" v="1191" actId="478"/>
          <ac:spMkLst>
            <pc:docMk/>
            <pc:sldMk cId="2427520640" sldId="1191"/>
            <ac:spMk id="2" creationId="{5D14F717-B6F9-43D6-9574-B257BAEB75AE}"/>
          </ac:spMkLst>
        </pc:spChg>
        <pc:graphicFrameChg chg="add del mod modGraphic">
          <ac:chgData name="Arce, Eliezer - HCD" userId="86e2a09b-373b-4628-98eb-6eec5ccf8f5a" providerId="ADAL" clId="{7DC84819-0C5D-411C-B337-86B4783D93F1}" dt="2021-08-04T19:15:51.435" v="1194" actId="478"/>
          <ac:graphicFrameMkLst>
            <pc:docMk/>
            <pc:sldMk cId="2427520640" sldId="1191"/>
            <ac:graphicFrameMk id="3" creationId="{DA620158-5901-46C7-96D5-4DD612CCCB2F}"/>
          </ac:graphicFrameMkLst>
        </pc:graphicFrameChg>
        <pc:graphicFrameChg chg="add mod modGraphic">
          <ac:chgData name="Arce, Eliezer - HCD" userId="86e2a09b-373b-4628-98eb-6eec5ccf8f5a" providerId="ADAL" clId="{7DC84819-0C5D-411C-B337-86B4783D93F1}" dt="2021-08-04T19:23:25.256" v="1300" actId="20577"/>
          <ac:graphicFrameMkLst>
            <pc:docMk/>
            <pc:sldMk cId="2427520640" sldId="1191"/>
            <ac:graphicFrameMk id="4" creationId="{0D86D105-2DAD-4259-952B-3D2816232634}"/>
          </ac:graphicFrameMkLst>
        </pc:graphicFrameChg>
      </pc:sldChg>
      <pc:sldChg chg="delSp add del mod">
        <pc:chgData name="Arce, Eliezer - HCD" userId="86e2a09b-373b-4628-98eb-6eec5ccf8f5a" providerId="ADAL" clId="{7DC84819-0C5D-411C-B337-86B4783D93F1}" dt="2021-08-04T19:25:46.260" v="1309" actId="47"/>
        <pc:sldMkLst>
          <pc:docMk/>
          <pc:sldMk cId="1060985480" sldId="1192"/>
        </pc:sldMkLst>
        <pc:spChg chg="del">
          <ac:chgData name="Arce, Eliezer - HCD" userId="86e2a09b-373b-4628-98eb-6eec5ccf8f5a" providerId="ADAL" clId="{7DC84819-0C5D-411C-B337-86B4783D93F1}" dt="2021-08-04T19:14:31.314" v="1189" actId="478"/>
          <ac:spMkLst>
            <pc:docMk/>
            <pc:sldMk cId="1060985480" sldId="1192"/>
            <ac:spMk id="2" creationId="{5D14F717-B6F9-43D6-9574-B257BAEB75AE}"/>
          </ac:spMkLst>
        </pc:spChg>
      </pc:sldChg>
      <pc:sldChg chg="addSp modSp add mod">
        <pc:chgData name="Arce, Eliezer - HCD" userId="86e2a09b-373b-4628-98eb-6eec5ccf8f5a" providerId="ADAL" clId="{7DC84819-0C5D-411C-B337-86B4783D93F1}" dt="2021-08-04T19:46:31.929" v="1791" actId="20577"/>
        <pc:sldMkLst>
          <pc:docMk/>
          <pc:sldMk cId="4053747340" sldId="1192"/>
        </pc:sldMkLst>
        <pc:spChg chg="add mod">
          <ac:chgData name="Arce, Eliezer - HCD" userId="86e2a09b-373b-4628-98eb-6eec5ccf8f5a" providerId="ADAL" clId="{7DC84819-0C5D-411C-B337-86B4783D93F1}" dt="2021-08-04T19:46:31.929" v="1791" actId="20577"/>
          <ac:spMkLst>
            <pc:docMk/>
            <pc:sldMk cId="4053747340" sldId="1192"/>
            <ac:spMk id="2" creationId="{F07E4735-5B16-4D28-8A46-92BABB5F78BF}"/>
          </ac:spMkLst>
        </pc:spChg>
      </pc:sldChg>
      <pc:sldChg chg="addSp modSp add mod">
        <pc:chgData name="Arce, Eliezer - HCD" userId="86e2a09b-373b-4628-98eb-6eec5ccf8f5a" providerId="ADAL" clId="{7DC84819-0C5D-411C-B337-86B4783D93F1}" dt="2021-08-04T19:47:09.862" v="1804" actId="207"/>
        <pc:sldMkLst>
          <pc:docMk/>
          <pc:sldMk cId="3704183403" sldId="1193"/>
        </pc:sldMkLst>
        <pc:spChg chg="add mod">
          <ac:chgData name="Arce, Eliezer - HCD" userId="86e2a09b-373b-4628-98eb-6eec5ccf8f5a" providerId="ADAL" clId="{7DC84819-0C5D-411C-B337-86B4783D93F1}" dt="2021-08-04T19:47:09.862" v="1804" actId="207"/>
          <ac:spMkLst>
            <pc:docMk/>
            <pc:sldMk cId="3704183403" sldId="1193"/>
            <ac:spMk id="2" creationId="{3D036943-49DD-46B4-A4B7-27EEEEC041E6}"/>
          </ac:spMkLst>
        </pc:spChg>
      </pc:sldChg>
      <pc:sldChg chg="addSp modSp add mod">
        <pc:chgData name="Arce, Eliezer - HCD" userId="86e2a09b-373b-4628-98eb-6eec5ccf8f5a" providerId="ADAL" clId="{7DC84819-0C5D-411C-B337-86B4783D93F1}" dt="2021-08-04T19:42:30.005" v="1559" actId="121"/>
        <pc:sldMkLst>
          <pc:docMk/>
          <pc:sldMk cId="1227557931" sldId="1194"/>
        </pc:sldMkLst>
        <pc:graphicFrameChg chg="add mod modGraphic">
          <ac:chgData name="Arce, Eliezer - HCD" userId="86e2a09b-373b-4628-98eb-6eec5ccf8f5a" providerId="ADAL" clId="{7DC84819-0C5D-411C-B337-86B4783D93F1}" dt="2021-08-04T19:42:30.005" v="1559" actId="121"/>
          <ac:graphicFrameMkLst>
            <pc:docMk/>
            <pc:sldMk cId="1227557931" sldId="1194"/>
            <ac:graphicFrameMk id="2" creationId="{ADE60B93-71DA-46E6-9A73-76483C10A5A4}"/>
          </ac:graphicFrameMkLst>
        </pc:graphicFrameChg>
      </pc:sldChg>
      <pc:sldChg chg="addSp delSp modSp add mod">
        <pc:chgData name="Arce, Eliezer - HCD" userId="86e2a09b-373b-4628-98eb-6eec5ccf8f5a" providerId="ADAL" clId="{7DC84819-0C5D-411C-B337-86B4783D93F1}" dt="2021-08-04T19:28:14.621" v="1386" actId="1036"/>
        <pc:sldMkLst>
          <pc:docMk/>
          <pc:sldMk cId="2109786976" sldId="1195"/>
        </pc:sldMkLst>
        <pc:spChg chg="mod">
          <ac:chgData name="Arce, Eliezer - HCD" userId="86e2a09b-373b-4628-98eb-6eec5ccf8f5a" providerId="ADAL" clId="{7DC84819-0C5D-411C-B337-86B4783D93F1}" dt="2021-08-04T19:28:01.188" v="1374" actId="1035"/>
          <ac:spMkLst>
            <pc:docMk/>
            <pc:sldMk cId="2109786976" sldId="1195"/>
            <ac:spMk id="7" creationId="{F2921517-0CFA-9B44-AC5A-C443393917AC}"/>
          </ac:spMkLst>
        </pc:spChg>
        <pc:graphicFrameChg chg="del">
          <ac:chgData name="Arce, Eliezer - HCD" userId="86e2a09b-373b-4628-98eb-6eec5ccf8f5a" providerId="ADAL" clId="{7DC84819-0C5D-411C-B337-86B4783D93F1}" dt="2021-08-04T19:26:07.228" v="1314" actId="478"/>
          <ac:graphicFrameMkLst>
            <pc:docMk/>
            <pc:sldMk cId="2109786976" sldId="1195"/>
            <ac:graphicFrameMk id="4" creationId="{0D86D105-2DAD-4259-952B-3D2816232634}"/>
          </ac:graphicFrameMkLst>
        </pc:graphicFrameChg>
        <pc:picChg chg="add mod">
          <ac:chgData name="Arce, Eliezer - HCD" userId="86e2a09b-373b-4628-98eb-6eec5ccf8f5a" providerId="ADAL" clId="{7DC84819-0C5D-411C-B337-86B4783D93F1}" dt="2021-08-04T19:28:14.621" v="1386" actId="1036"/>
          <ac:picMkLst>
            <pc:docMk/>
            <pc:sldMk cId="2109786976" sldId="1195"/>
            <ac:picMk id="3074" creationId="{213B51A1-FB8C-404F-96FB-3CFD43AF3F73}"/>
          </ac:picMkLst>
        </pc:picChg>
      </pc:sldChg>
      <pc:sldChg chg="addSp modSp add mod">
        <pc:chgData name="Arce, Eliezer - HCD" userId="86e2a09b-373b-4628-98eb-6eec5ccf8f5a" providerId="ADAL" clId="{7DC84819-0C5D-411C-B337-86B4783D93F1}" dt="2021-08-04T19:28:58.740" v="1423" actId="1076"/>
        <pc:sldMkLst>
          <pc:docMk/>
          <pc:sldMk cId="3846484946" sldId="1196"/>
        </pc:sldMkLst>
        <pc:spChg chg="mod">
          <ac:chgData name="Arce, Eliezer - HCD" userId="86e2a09b-373b-4628-98eb-6eec5ccf8f5a" providerId="ADAL" clId="{7DC84819-0C5D-411C-B337-86B4783D93F1}" dt="2021-08-04T19:28:58.740" v="1423" actId="1076"/>
          <ac:spMkLst>
            <pc:docMk/>
            <pc:sldMk cId="3846484946" sldId="1196"/>
            <ac:spMk id="7" creationId="{F2921517-0CFA-9B44-AC5A-C443393917AC}"/>
          </ac:spMkLst>
        </pc:spChg>
        <pc:picChg chg="add mod">
          <ac:chgData name="Arce, Eliezer - HCD" userId="86e2a09b-373b-4628-98eb-6eec5ccf8f5a" providerId="ADAL" clId="{7DC84819-0C5D-411C-B337-86B4783D93F1}" dt="2021-08-04T19:28:55.151" v="1422" actId="1038"/>
          <ac:picMkLst>
            <pc:docMk/>
            <pc:sldMk cId="3846484946" sldId="1196"/>
            <ac:picMk id="2050" creationId="{C6A5DA6A-1B49-45A9-80B7-13C5E36FCDC9}"/>
          </ac:picMkLst>
        </pc:picChg>
      </pc:sldChg>
      <pc:sldChg chg="addSp modSp add mod ord">
        <pc:chgData name="Arce, Eliezer - HCD" userId="86e2a09b-373b-4628-98eb-6eec5ccf8f5a" providerId="ADAL" clId="{7DC84819-0C5D-411C-B337-86B4783D93F1}" dt="2021-08-04T19:47:16.561" v="1807" actId="207"/>
        <pc:sldMkLst>
          <pc:docMk/>
          <pc:sldMk cId="119344947" sldId="1197"/>
        </pc:sldMkLst>
        <pc:spChg chg="add mod">
          <ac:chgData name="Arce, Eliezer - HCD" userId="86e2a09b-373b-4628-98eb-6eec5ccf8f5a" providerId="ADAL" clId="{7DC84819-0C5D-411C-B337-86B4783D93F1}" dt="2021-08-04T19:47:16.561" v="1807" actId="207"/>
          <ac:spMkLst>
            <pc:docMk/>
            <pc:sldMk cId="119344947" sldId="1197"/>
            <ac:spMk id="2" creationId="{47DBB5B9-2EF0-4FE4-B97D-96B3C77C1C12}"/>
          </ac:spMkLst>
        </pc:spChg>
      </pc:sldChg>
      <pc:sldChg chg="modSp add mod">
        <pc:chgData name="Arce, Eliezer - HCD" userId="86e2a09b-373b-4628-98eb-6eec5ccf8f5a" providerId="ADAL" clId="{7DC84819-0C5D-411C-B337-86B4783D93F1}" dt="2021-08-04T19:46:55.451" v="1803" actId="20577"/>
        <pc:sldMkLst>
          <pc:docMk/>
          <pc:sldMk cId="209500902" sldId="1198"/>
        </pc:sldMkLst>
        <pc:spChg chg="mod">
          <ac:chgData name="Arce, Eliezer - HCD" userId="86e2a09b-373b-4628-98eb-6eec5ccf8f5a" providerId="ADAL" clId="{7DC84819-0C5D-411C-B337-86B4783D93F1}" dt="2021-08-04T19:46:55.451" v="1803" actId="20577"/>
          <ac:spMkLst>
            <pc:docMk/>
            <pc:sldMk cId="209500902" sldId="1198"/>
            <ac:spMk id="2" creationId="{F07E4735-5B16-4D28-8A46-92BABB5F78BF}"/>
          </ac:spMkLst>
        </pc:spChg>
      </pc:sldChg>
    </pc:docChg>
  </pc:docChgLst>
  <pc:docChgLst>
    <pc:chgData name="Gould, Jean - HCD" userId="S::jean.gould@houstontx.gov::c4358c2e-4578-4e8f-bcad-5bd955267550" providerId="AD" clId="Web-{85C7AC2C-B99D-4E64-9927-FCE1729E4F23}"/>
    <pc:docChg chg="modSld">
      <pc:chgData name="Gould, Jean - HCD" userId="S::jean.gould@houstontx.gov::c4358c2e-4578-4e8f-bcad-5bd955267550" providerId="AD" clId="Web-{85C7AC2C-B99D-4E64-9927-FCE1729E4F23}" dt="2021-06-11T23:02:56.622" v="45" actId="20577"/>
      <pc:docMkLst>
        <pc:docMk/>
      </pc:docMkLst>
      <pc:sldChg chg="modSp">
        <pc:chgData name="Gould, Jean - HCD" userId="S::jean.gould@houstontx.gov::c4358c2e-4578-4e8f-bcad-5bd955267550" providerId="AD" clId="Web-{85C7AC2C-B99D-4E64-9927-FCE1729E4F23}" dt="2021-06-11T23:01:27.652" v="31" actId="20577"/>
        <pc:sldMkLst>
          <pc:docMk/>
          <pc:sldMk cId="69774730" sldId="979"/>
        </pc:sldMkLst>
        <pc:spChg chg="mod">
          <ac:chgData name="Gould, Jean - HCD" userId="S::jean.gould@houstontx.gov::c4358c2e-4578-4e8f-bcad-5bd955267550" providerId="AD" clId="Web-{85C7AC2C-B99D-4E64-9927-FCE1729E4F23}" dt="2021-06-11T23:01:27.652" v="31" actId="20577"/>
          <ac:spMkLst>
            <pc:docMk/>
            <pc:sldMk cId="69774730" sldId="979"/>
            <ac:spMk id="3" creationId="{A6C134F4-5A66-4B64-9801-12F142492780}"/>
          </ac:spMkLst>
        </pc:spChg>
      </pc:sldChg>
      <pc:sldChg chg="modSp">
        <pc:chgData name="Gould, Jean - HCD" userId="S::jean.gould@houstontx.gov::c4358c2e-4578-4e8f-bcad-5bd955267550" providerId="AD" clId="Web-{85C7AC2C-B99D-4E64-9927-FCE1729E4F23}" dt="2021-06-11T23:01:01.089" v="23" actId="20577"/>
        <pc:sldMkLst>
          <pc:docMk/>
          <pc:sldMk cId="1524848275" sldId="993"/>
        </pc:sldMkLst>
        <pc:spChg chg="mod">
          <ac:chgData name="Gould, Jean - HCD" userId="S::jean.gould@houstontx.gov::c4358c2e-4578-4e8f-bcad-5bd955267550" providerId="AD" clId="Web-{85C7AC2C-B99D-4E64-9927-FCE1729E4F23}" dt="2021-06-11T23:01:01.089" v="23" actId="20577"/>
          <ac:spMkLst>
            <pc:docMk/>
            <pc:sldMk cId="1524848275" sldId="993"/>
            <ac:spMk id="2" creationId="{63B779AE-10EE-4734-A032-042FCD50222E}"/>
          </ac:spMkLst>
        </pc:spChg>
      </pc:sldChg>
      <pc:sldChg chg="modSp">
        <pc:chgData name="Gould, Jean - HCD" userId="S::jean.gould@houstontx.gov::c4358c2e-4578-4e8f-bcad-5bd955267550" providerId="AD" clId="Web-{85C7AC2C-B99D-4E64-9927-FCE1729E4F23}" dt="2021-06-11T23:02:56.622" v="45" actId="20577"/>
        <pc:sldMkLst>
          <pc:docMk/>
          <pc:sldMk cId="2731926651" sldId="1035"/>
        </pc:sldMkLst>
        <pc:spChg chg="mod">
          <ac:chgData name="Gould, Jean - HCD" userId="S::jean.gould@houstontx.gov::c4358c2e-4578-4e8f-bcad-5bd955267550" providerId="AD" clId="Web-{85C7AC2C-B99D-4E64-9927-FCE1729E4F23}" dt="2021-06-11T23:02:56.622" v="45" actId="20577"/>
          <ac:spMkLst>
            <pc:docMk/>
            <pc:sldMk cId="2731926651" sldId="1035"/>
            <ac:spMk id="2" creationId="{63610714-ABD8-490C-893F-E38B5AA4E47C}"/>
          </ac:spMkLst>
        </pc:spChg>
      </pc:sldChg>
    </pc:docChg>
  </pc:docChgLst>
  <pc:docChgLst>
    <pc:chgData name="Makuch, Ellary - HCD" userId="729c8c1d-8dd7-405b-b3f7-feabc0c037d0" providerId="ADAL" clId="{FCF3DB5A-15F5-4902-B90E-BF706CA4E750}"/>
    <pc:docChg chg="custSel modSld sldOrd">
      <pc:chgData name="Makuch, Ellary - HCD" userId="729c8c1d-8dd7-405b-b3f7-feabc0c037d0" providerId="ADAL" clId="{FCF3DB5A-15F5-4902-B90E-BF706CA4E750}" dt="2021-07-26T14:44:15.672" v="31" actId="13926"/>
      <pc:docMkLst>
        <pc:docMk/>
      </pc:docMkLst>
      <pc:sldChg chg="ord">
        <pc:chgData name="Makuch, Ellary - HCD" userId="729c8c1d-8dd7-405b-b3f7-feabc0c037d0" providerId="ADAL" clId="{FCF3DB5A-15F5-4902-B90E-BF706CA4E750}" dt="2021-07-22T17:03:45.187" v="8" actId="20578"/>
        <pc:sldMkLst>
          <pc:docMk/>
          <pc:sldMk cId="3173774837" sldId="620"/>
        </pc:sldMkLst>
      </pc:sldChg>
      <pc:sldChg chg="modSp mod">
        <pc:chgData name="Makuch, Ellary - HCD" userId="729c8c1d-8dd7-405b-b3f7-feabc0c037d0" providerId="ADAL" clId="{FCF3DB5A-15F5-4902-B90E-BF706CA4E750}" dt="2021-07-26T14:00:23.326" v="30"/>
        <pc:sldMkLst>
          <pc:docMk/>
          <pc:sldMk cId="318967643" sldId="1165"/>
        </pc:sldMkLst>
        <pc:graphicFrameChg chg="mod">
          <ac:chgData name="Makuch, Ellary - HCD" userId="729c8c1d-8dd7-405b-b3f7-feabc0c037d0" providerId="ADAL" clId="{FCF3DB5A-15F5-4902-B90E-BF706CA4E750}" dt="2021-07-26T14:00:23.326" v="30"/>
          <ac:graphicFrameMkLst>
            <pc:docMk/>
            <pc:sldMk cId="318967643" sldId="1165"/>
            <ac:graphicFrameMk id="10" creationId="{BC1B2031-0591-405B-B877-FEE3032F5458}"/>
          </ac:graphicFrameMkLst>
        </pc:graphicFrameChg>
      </pc:sldChg>
      <pc:sldChg chg="delSp mod">
        <pc:chgData name="Makuch, Ellary - HCD" userId="729c8c1d-8dd7-405b-b3f7-feabc0c037d0" providerId="ADAL" clId="{FCF3DB5A-15F5-4902-B90E-BF706CA4E750}" dt="2021-07-22T17:03:52.098" v="9" actId="21"/>
        <pc:sldMkLst>
          <pc:docMk/>
          <pc:sldMk cId="1068869968" sldId="1169"/>
        </pc:sldMkLst>
        <pc:spChg chg="del">
          <ac:chgData name="Makuch, Ellary - HCD" userId="729c8c1d-8dd7-405b-b3f7-feabc0c037d0" providerId="ADAL" clId="{FCF3DB5A-15F5-4902-B90E-BF706CA4E750}" dt="2021-07-22T17:03:52.098" v="9" actId="21"/>
          <ac:spMkLst>
            <pc:docMk/>
            <pc:sldMk cId="1068869968" sldId="1169"/>
            <ac:spMk id="7" creationId="{B89C47AF-E148-6A46-A055-80C2E2EE1E01}"/>
          </ac:spMkLst>
        </pc:spChg>
      </pc:sldChg>
      <pc:sldChg chg="mod">
        <pc:chgData name="Makuch, Ellary - HCD" userId="729c8c1d-8dd7-405b-b3f7-feabc0c037d0" providerId="ADAL" clId="{FCF3DB5A-15F5-4902-B90E-BF706CA4E750}" dt="2021-07-22T17:03:30.514" v="7" actId="27918"/>
        <pc:sldMkLst>
          <pc:docMk/>
          <pc:sldMk cId="1579002173" sldId="1171"/>
        </pc:sldMkLst>
      </pc:sldChg>
      <pc:sldChg chg="modSp mod">
        <pc:chgData name="Makuch, Ellary - HCD" userId="729c8c1d-8dd7-405b-b3f7-feabc0c037d0" providerId="ADAL" clId="{FCF3DB5A-15F5-4902-B90E-BF706CA4E750}" dt="2021-07-26T14:44:15.672" v="31" actId="13926"/>
        <pc:sldMkLst>
          <pc:docMk/>
          <pc:sldMk cId="417590424" sldId="1220"/>
        </pc:sldMkLst>
        <pc:spChg chg="mod">
          <ac:chgData name="Makuch, Ellary - HCD" userId="729c8c1d-8dd7-405b-b3f7-feabc0c037d0" providerId="ADAL" clId="{FCF3DB5A-15F5-4902-B90E-BF706CA4E750}" dt="2021-07-26T14:44:15.672" v="31" actId="13926"/>
          <ac:spMkLst>
            <pc:docMk/>
            <pc:sldMk cId="417590424" sldId="1220"/>
            <ac:spMk id="8" creationId="{869B90AA-2F5B-314A-95D1-CB190B136EC9}"/>
          </ac:spMkLst>
        </pc:spChg>
      </pc:sldChg>
    </pc:docChg>
  </pc:docChgLst>
  <pc:docChgLst>
    <pc:chgData name="Arce, Eliezer - HCD" userId="S::eliezer.arce@houstontx.gov::86e2a09b-373b-4628-98eb-6eec5ccf8f5a" providerId="AD" clId="Web-{07385D7B-50A5-403D-A6EF-CAB47D6C17FB}"/>
    <pc:docChg chg="modSld">
      <pc:chgData name="Arce, Eliezer - HCD" userId="S::eliezer.arce@houstontx.gov::86e2a09b-373b-4628-98eb-6eec5ccf8f5a" providerId="AD" clId="Web-{07385D7B-50A5-403D-A6EF-CAB47D6C17FB}" dt="2021-08-03T21:33:27.894" v="15" actId="20577"/>
      <pc:docMkLst>
        <pc:docMk/>
      </pc:docMkLst>
      <pc:sldChg chg="modSp">
        <pc:chgData name="Arce, Eliezer - HCD" userId="S::eliezer.arce@houstontx.gov::86e2a09b-373b-4628-98eb-6eec5ccf8f5a" providerId="AD" clId="Web-{07385D7B-50A5-403D-A6EF-CAB47D6C17FB}" dt="2021-08-03T21:33:27.894" v="15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07385D7B-50A5-403D-A6EF-CAB47D6C17FB}" dt="2021-08-03T21:33:27.894" v="15" actId="20577"/>
          <ac:spMkLst>
            <pc:docMk/>
            <pc:sldMk cId="2579479470" sldId="644"/>
            <ac:spMk id="2" creationId="{49914CAE-6C35-40AA-9F97-196C6BF257FE}"/>
          </ac:spMkLst>
        </pc:spChg>
      </pc:sldChg>
    </pc:docChg>
  </pc:docChgLst>
  <pc:docChgLst>
    <pc:chgData name="Arce, Eliezer - HCD" userId="S::eliezer.arce@houstontx.gov::86e2a09b-373b-4628-98eb-6eec5ccf8f5a" providerId="AD" clId="Web-{9F0A3FCF-0875-4101-A90D-D4A10052FCE8}"/>
    <pc:docChg chg="addSld modSld sldOrd">
      <pc:chgData name="Arce, Eliezer - HCD" userId="S::eliezer.arce@houstontx.gov::86e2a09b-373b-4628-98eb-6eec5ccf8f5a" providerId="AD" clId="Web-{9F0A3FCF-0875-4101-A90D-D4A10052FCE8}" dt="2021-08-13T15:27:48.646" v="55" actId="14100"/>
      <pc:docMkLst>
        <pc:docMk/>
      </pc:docMkLst>
      <pc:sldChg chg="modSp">
        <pc:chgData name="Arce, Eliezer - HCD" userId="S::eliezer.arce@houstontx.gov::86e2a09b-373b-4628-98eb-6eec5ccf8f5a" providerId="AD" clId="Web-{9F0A3FCF-0875-4101-A90D-D4A10052FCE8}" dt="2021-08-13T15:25:45.114" v="37" actId="20577"/>
        <pc:sldMkLst>
          <pc:docMk/>
          <pc:sldMk cId="1504187206" sldId="1177"/>
        </pc:sldMkLst>
        <pc:spChg chg="mod">
          <ac:chgData name="Arce, Eliezer - HCD" userId="S::eliezer.arce@houstontx.gov::86e2a09b-373b-4628-98eb-6eec5ccf8f5a" providerId="AD" clId="Web-{9F0A3FCF-0875-4101-A90D-D4A10052FCE8}" dt="2021-08-13T15:25:45.114" v="37" actId="20577"/>
          <ac:spMkLst>
            <pc:docMk/>
            <pc:sldMk cId="1504187206" sldId="1177"/>
            <ac:spMk id="3" creationId="{148315EF-4F11-C645-A6FD-E3E56D7DD527}"/>
          </ac:spMkLst>
        </pc:spChg>
      </pc:sldChg>
      <pc:sldChg chg="modSp">
        <pc:chgData name="Arce, Eliezer - HCD" userId="S::eliezer.arce@houstontx.gov::86e2a09b-373b-4628-98eb-6eec5ccf8f5a" providerId="AD" clId="Web-{9F0A3FCF-0875-4101-A90D-D4A10052FCE8}" dt="2021-08-13T15:27:48.646" v="55" actId="14100"/>
        <pc:sldMkLst>
          <pc:docMk/>
          <pc:sldMk cId="1558110206" sldId="1184"/>
        </pc:sldMkLst>
        <pc:spChg chg="mod">
          <ac:chgData name="Arce, Eliezer - HCD" userId="S::eliezer.arce@houstontx.gov::86e2a09b-373b-4628-98eb-6eec5ccf8f5a" providerId="AD" clId="Web-{9F0A3FCF-0875-4101-A90D-D4A10052FCE8}" dt="2021-08-13T15:27:48.646" v="55" actId="14100"/>
          <ac:spMkLst>
            <pc:docMk/>
            <pc:sldMk cId="1558110206" sldId="1184"/>
            <ac:spMk id="4" creationId="{BE1C23EF-1331-44DF-A620-AABE8282C521}"/>
          </ac:spMkLst>
        </pc:spChg>
      </pc:sldChg>
      <pc:sldChg chg="add replId">
        <pc:chgData name="Arce, Eliezer - HCD" userId="S::eliezer.arce@houstontx.gov::86e2a09b-373b-4628-98eb-6eec5ccf8f5a" providerId="AD" clId="Web-{9F0A3FCF-0875-4101-A90D-D4A10052FCE8}" dt="2021-08-13T15:25:27.739" v="23"/>
        <pc:sldMkLst>
          <pc:docMk/>
          <pc:sldMk cId="973982643" sldId="1234"/>
        </pc:sldMkLst>
      </pc:sldChg>
      <pc:sldChg chg="modSp add ord replId">
        <pc:chgData name="Arce, Eliezer - HCD" userId="S::eliezer.arce@houstontx.gov::86e2a09b-373b-4628-98eb-6eec5ccf8f5a" providerId="AD" clId="Web-{9F0A3FCF-0875-4101-A90D-D4A10052FCE8}" dt="2021-08-13T15:26:20.880" v="48" actId="20577"/>
        <pc:sldMkLst>
          <pc:docMk/>
          <pc:sldMk cId="1984139603" sldId="1235"/>
        </pc:sldMkLst>
        <pc:spChg chg="mod">
          <ac:chgData name="Arce, Eliezer - HCD" userId="S::eliezer.arce@houstontx.gov::86e2a09b-373b-4628-98eb-6eec5ccf8f5a" providerId="AD" clId="Web-{9F0A3FCF-0875-4101-A90D-D4A10052FCE8}" dt="2021-08-13T15:26:20.880" v="48" actId="20577"/>
          <ac:spMkLst>
            <pc:docMk/>
            <pc:sldMk cId="1984139603" sldId="1235"/>
            <ac:spMk id="4" creationId="{BE1C23EF-1331-44DF-A620-AABE8282C521}"/>
          </ac:spMkLst>
        </pc:spChg>
      </pc:sldChg>
    </pc:docChg>
  </pc:docChgLst>
  <pc:docChgLst>
    <pc:chgData name="Makuch, Ellary - HCD" userId="S::ellary.makuch@houstontx.gov::729c8c1d-8dd7-405b-b3f7-feabc0c037d0" providerId="AD" clId="Web-{0AE2F61A-07A7-4090-8553-EA8B07581035}"/>
    <pc:docChg chg="modSld">
      <pc:chgData name="Makuch, Ellary - HCD" userId="S::ellary.makuch@houstontx.gov::729c8c1d-8dd7-405b-b3f7-feabc0c037d0" providerId="AD" clId="Web-{0AE2F61A-07A7-4090-8553-EA8B07581035}" dt="2021-07-22T17:55:46.773" v="13"/>
      <pc:docMkLst>
        <pc:docMk/>
      </pc:docMkLst>
      <pc:sldChg chg="addCm">
        <pc:chgData name="Makuch, Ellary - HCD" userId="S::ellary.makuch@houstontx.gov::729c8c1d-8dd7-405b-b3f7-feabc0c037d0" providerId="AD" clId="Web-{0AE2F61A-07A7-4090-8553-EA8B07581035}" dt="2021-07-22T17:49:52.746" v="5"/>
        <pc:sldMkLst>
          <pc:docMk/>
          <pc:sldMk cId="2028288214" sldId="1172"/>
        </pc:sldMkLst>
      </pc:sldChg>
      <pc:sldChg chg="addCm">
        <pc:chgData name="Makuch, Ellary - HCD" userId="S::ellary.makuch@houstontx.gov::729c8c1d-8dd7-405b-b3f7-feabc0c037d0" providerId="AD" clId="Web-{0AE2F61A-07A7-4090-8553-EA8B07581035}" dt="2021-07-22T17:48:56.069" v="4"/>
        <pc:sldMkLst>
          <pc:docMk/>
          <pc:sldMk cId="1083632481" sldId="1174"/>
        </pc:sldMkLst>
      </pc:sldChg>
      <pc:sldChg chg="addCm">
        <pc:chgData name="Makuch, Ellary - HCD" userId="S::ellary.makuch@houstontx.gov::729c8c1d-8dd7-405b-b3f7-feabc0c037d0" providerId="AD" clId="Web-{0AE2F61A-07A7-4090-8553-EA8B07581035}" dt="2021-07-22T17:47:03.795" v="3"/>
        <pc:sldMkLst>
          <pc:docMk/>
          <pc:sldMk cId="3485693630" sldId="1176"/>
        </pc:sldMkLst>
      </pc:sldChg>
      <pc:sldChg chg="modSp">
        <pc:chgData name="Makuch, Ellary - HCD" userId="S::ellary.makuch@houstontx.gov::729c8c1d-8dd7-405b-b3f7-feabc0c037d0" providerId="AD" clId="Web-{0AE2F61A-07A7-4090-8553-EA8B07581035}" dt="2021-07-22T17:53:07.839" v="6" actId="20577"/>
        <pc:sldMkLst>
          <pc:docMk/>
          <pc:sldMk cId="3088037860" sldId="1187"/>
        </pc:sldMkLst>
        <pc:spChg chg="mod">
          <ac:chgData name="Makuch, Ellary - HCD" userId="S::ellary.makuch@houstontx.gov::729c8c1d-8dd7-405b-b3f7-feabc0c037d0" providerId="AD" clId="Web-{0AE2F61A-07A7-4090-8553-EA8B07581035}" dt="2021-07-22T17:53:07.839" v="6" actId="20577"/>
          <ac:spMkLst>
            <pc:docMk/>
            <pc:sldMk cId="3088037860" sldId="1187"/>
            <ac:spMk id="6" creationId="{26ABF003-AF83-4248-ADAB-965B0473B8B6}"/>
          </ac:spMkLst>
        </pc:spChg>
      </pc:sldChg>
      <pc:sldChg chg="modSp addCm">
        <pc:chgData name="Makuch, Ellary - HCD" userId="S::ellary.makuch@houstontx.gov::729c8c1d-8dd7-405b-b3f7-feabc0c037d0" providerId="AD" clId="Web-{0AE2F61A-07A7-4090-8553-EA8B07581035}" dt="2021-07-22T17:53:32.122" v="9" actId="20577"/>
        <pc:sldMkLst>
          <pc:docMk/>
          <pc:sldMk cId="2049743622" sldId="1188"/>
        </pc:sldMkLst>
        <pc:spChg chg="mod">
          <ac:chgData name="Makuch, Ellary - HCD" userId="S::ellary.makuch@houstontx.gov::729c8c1d-8dd7-405b-b3f7-feabc0c037d0" providerId="AD" clId="Web-{0AE2F61A-07A7-4090-8553-EA8B07581035}" dt="2021-07-22T17:53:32.122" v="9" actId="20577"/>
          <ac:spMkLst>
            <pc:docMk/>
            <pc:sldMk cId="2049743622" sldId="1188"/>
            <ac:spMk id="5" creationId="{DF4EEFD0-CDF7-4EF3-92F1-32D6360DEB03}"/>
          </ac:spMkLst>
        </pc:spChg>
      </pc:sldChg>
      <pc:sldChg chg="addCm">
        <pc:chgData name="Makuch, Ellary - HCD" userId="S::ellary.makuch@houstontx.gov::729c8c1d-8dd7-405b-b3f7-feabc0c037d0" providerId="AD" clId="Web-{0AE2F61A-07A7-4090-8553-EA8B07581035}" dt="2021-07-22T17:54:01.124" v="10"/>
        <pc:sldMkLst>
          <pc:docMk/>
          <pc:sldMk cId="1869804751" sldId="1189"/>
        </pc:sldMkLst>
      </pc:sldChg>
      <pc:sldChg chg="addCm">
        <pc:chgData name="Makuch, Ellary - HCD" userId="S::ellary.makuch@houstontx.gov::729c8c1d-8dd7-405b-b3f7-feabc0c037d0" providerId="AD" clId="Web-{0AE2F61A-07A7-4090-8553-EA8B07581035}" dt="2021-07-22T17:55:46.773" v="13"/>
        <pc:sldMkLst>
          <pc:docMk/>
          <pc:sldMk cId="1550932194" sldId="1190"/>
        </pc:sldMkLst>
      </pc:sldChg>
      <pc:sldChg chg="addCm">
        <pc:chgData name="Makuch, Ellary - HCD" userId="S::ellary.makuch@houstontx.gov::729c8c1d-8dd7-405b-b3f7-feabc0c037d0" providerId="AD" clId="Web-{0AE2F61A-07A7-4090-8553-EA8B07581035}" dt="2021-07-22T17:54:46.128" v="11"/>
        <pc:sldMkLst>
          <pc:docMk/>
          <pc:sldMk cId="3034025785" sldId="1191"/>
        </pc:sldMkLst>
      </pc:sldChg>
      <pc:sldChg chg="addCm">
        <pc:chgData name="Makuch, Ellary - HCD" userId="S::ellary.makuch@houstontx.gov::729c8c1d-8dd7-405b-b3f7-feabc0c037d0" providerId="AD" clId="Web-{0AE2F61A-07A7-4090-8553-EA8B07581035}" dt="2021-07-22T17:55:17.959" v="12"/>
        <pc:sldMkLst>
          <pc:docMk/>
          <pc:sldMk cId="2829542585" sldId="1193"/>
        </pc:sldMkLst>
      </pc:sldChg>
    </pc:docChg>
  </pc:docChgLst>
  <pc:docChgLst>
    <pc:chgData name="Arce, Eliezer - HCD" userId="S::eliezer.arce@houstontx.gov::86e2a09b-373b-4628-98eb-6eec5ccf8f5a" providerId="AD" clId="Web-{1522FDE9-54EF-45CA-9F6D-DFE38069200C}"/>
    <pc:docChg chg="addSld delSld modSld sldOrd">
      <pc:chgData name="Arce, Eliezer - HCD" userId="S::eliezer.arce@houstontx.gov::86e2a09b-373b-4628-98eb-6eec5ccf8f5a" providerId="AD" clId="Web-{1522FDE9-54EF-45CA-9F6D-DFE38069200C}" dt="2021-08-19T15:01:47.983" v="374" actId="1076"/>
      <pc:docMkLst>
        <pc:docMk/>
      </pc:docMkLst>
      <pc:sldChg chg="modSp">
        <pc:chgData name="Arce, Eliezer - HCD" userId="S::eliezer.arce@houstontx.gov::86e2a09b-373b-4628-98eb-6eec5ccf8f5a" providerId="AD" clId="Web-{1522FDE9-54EF-45CA-9F6D-DFE38069200C}" dt="2021-08-19T13:43:42.281" v="19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1522FDE9-54EF-45CA-9F6D-DFE38069200C}" dt="2021-08-19T13:43:42.281" v="19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del ord">
        <pc:chgData name="Arce, Eliezer - HCD" userId="S::eliezer.arce@houstontx.gov::86e2a09b-373b-4628-98eb-6eec5ccf8f5a" providerId="AD" clId="Web-{1522FDE9-54EF-45CA-9F6D-DFE38069200C}" dt="2021-08-19T14:11:57.375" v="106"/>
        <pc:sldMkLst>
          <pc:docMk/>
          <pc:sldMk cId="1670905130" sldId="698"/>
        </pc:sldMkLst>
      </pc:sldChg>
      <pc:sldChg chg="modSp ord">
        <pc:chgData name="Arce, Eliezer - HCD" userId="S::eliezer.arce@houstontx.gov::86e2a09b-373b-4628-98eb-6eec5ccf8f5a" providerId="AD" clId="Web-{1522FDE9-54EF-45CA-9F6D-DFE38069200C}" dt="2021-08-19T14:11:16.764" v="102"/>
        <pc:sldMkLst>
          <pc:docMk/>
          <pc:sldMk cId="2540839387" sldId="1180"/>
        </pc:sldMkLst>
        <pc:spChg chg="mod">
          <ac:chgData name="Arce, Eliezer - HCD" userId="S::eliezer.arce@houstontx.gov::86e2a09b-373b-4628-98eb-6eec5ccf8f5a" providerId="AD" clId="Web-{1522FDE9-54EF-45CA-9F6D-DFE38069200C}" dt="2021-08-19T14:04:27.010" v="40" actId="20577"/>
          <ac:spMkLst>
            <pc:docMk/>
            <pc:sldMk cId="2540839387" sldId="1180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8"/>
        <pc:sldMkLst>
          <pc:docMk/>
          <pc:sldMk cId="1517437751" sldId="1181"/>
        </pc:sldMkLst>
        <pc:spChg chg="mod">
          <ac:chgData name="Arce, Eliezer - HCD" userId="S::eliezer.arce@houstontx.gov::86e2a09b-373b-4628-98eb-6eec5ccf8f5a" providerId="AD" clId="Web-{1522FDE9-54EF-45CA-9F6D-DFE38069200C}" dt="2021-08-19T14:03:08.351" v="35" actId="20577"/>
          <ac:spMkLst>
            <pc:docMk/>
            <pc:sldMk cId="1517437751" sldId="1181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4"/>
        <pc:sldMkLst>
          <pc:docMk/>
          <pc:sldMk cId="2916940497" sldId="1183"/>
        </pc:sldMkLst>
        <pc:spChg chg="mod">
          <ac:chgData name="Arce, Eliezer - HCD" userId="S::eliezer.arce@houstontx.gov::86e2a09b-373b-4628-98eb-6eec5ccf8f5a" providerId="AD" clId="Web-{1522FDE9-54EF-45CA-9F6D-DFE38069200C}" dt="2021-08-19T14:06:54.752" v="55" actId="20577"/>
          <ac:spMkLst>
            <pc:docMk/>
            <pc:sldMk cId="2916940497" sldId="118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17:11.249" v="150" actId="20577"/>
        <pc:sldMkLst>
          <pc:docMk/>
          <pc:sldMk cId="1558110206" sldId="1184"/>
        </pc:sldMkLst>
        <pc:spChg chg="mod">
          <ac:chgData name="Arce, Eliezer - HCD" userId="S::eliezer.arce@houstontx.gov::86e2a09b-373b-4628-98eb-6eec5ccf8f5a" providerId="AD" clId="Web-{1522FDE9-54EF-45CA-9F6D-DFE38069200C}" dt="2021-08-19T14:17:11.249" v="150" actId="20577"/>
          <ac:spMkLst>
            <pc:docMk/>
            <pc:sldMk cId="1558110206" sldId="1184"/>
            <ac:spMk id="4" creationId="{BE1C23EF-1331-44DF-A620-AABE8282C521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32:20.963" v="272" actId="20577"/>
        <pc:sldMkLst>
          <pc:docMk/>
          <pc:sldMk cId="1218152644" sldId="1185"/>
        </pc:sldMkLst>
        <pc:spChg chg="mod">
          <ac:chgData name="Arce, Eliezer - HCD" userId="S::eliezer.arce@houstontx.gov::86e2a09b-373b-4628-98eb-6eec5ccf8f5a" providerId="AD" clId="Web-{1522FDE9-54EF-45CA-9F6D-DFE38069200C}" dt="2021-08-19T14:32:20.963" v="272" actId="20577"/>
          <ac:spMkLst>
            <pc:docMk/>
            <pc:sldMk cId="1218152644" sldId="118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27:43.294" v="257" actId="20577"/>
        <pc:sldMkLst>
          <pc:docMk/>
          <pc:sldMk cId="1970482932" sldId="1186"/>
        </pc:sldMkLst>
        <pc:spChg chg="mod">
          <ac:chgData name="Arce, Eliezer - HCD" userId="S::eliezer.arce@houstontx.gov::86e2a09b-373b-4628-98eb-6eec5ccf8f5a" providerId="AD" clId="Web-{1522FDE9-54EF-45CA-9F6D-DFE38069200C}" dt="2021-08-19T14:27:43.294" v="257" actId="20577"/>
          <ac:spMkLst>
            <pc:docMk/>
            <pc:sldMk cId="1970482932" sldId="118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27:25.075" v="253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1522FDE9-54EF-45CA-9F6D-DFE38069200C}" dt="2021-08-19T14:27:25.075" v="253" actId="20577"/>
          <ac:spMkLst>
            <pc:docMk/>
            <pc:sldMk cId="2308880922" sldId="118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27:49.529" v="259" actId="20577"/>
        <pc:sldMkLst>
          <pc:docMk/>
          <pc:sldMk cId="1819011628" sldId="1189"/>
        </pc:sldMkLst>
        <pc:spChg chg="mod">
          <ac:chgData name="Arce, Eliezer - HCD" userId="S::eliezer.arce@houstontx.gov::86e2a09b-373b-4628-98eb-6eec5ccf8f5a" providerId="AD" clId="Web-{1522FDE9-54EF-45CA-9F6D-DFE38069200C}" dt="2021-08-19T14:27:49.529" v="259" actId="20577"/>
          <ac:spMkLst>
            <pc:docMk/>
            <pc:sldMk cId="1819011628" sldId="118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28:01.186" v="263" actId="20577"/>
        <pc:sldMkLst>
          <pc:docMk/>
          <pc:sldMk cId="3464479385" sldId="1190"/>
        </pc:sldMkLst>
        <pc:spChg chg="mod">
          <ac:chgData name="Arce, Eliezer - HCD" userId="S::eliezer.arce@houstontx.gov::86e2a09b-373b-4628-98eb-6eec5ccf8f5a" providerId="AD" clId="Web-{1522FDE9-54EF-45CA-9F6D-DFE38069200C}" dt="2021-08-19T14:28:01.186" v="263" actId="20577"/>
          <ac:spMkLst>
            <pc:docMk/>
            <pc:sldMk cId="3464479385" sldId="119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5:00:47.652" v="371"/>
        <pc:sldMkLst>
          <pc:docMk/>
          <pc:sldMk cId="2427520640" sldId="1191"/>
        </pc:sldMkLst>
        <pc:spChg chg="mod">
          <ac:chgData name="Arce, Eliezer - HCD" userId="S::eliezer.arce@houstontx.gov::86e2a09b-373b-4628-98eb-6eec5ccf8f5a" providerId="AD" clId="Web-{1522FDE9-54EF-45CA-9F6D-DFE38069200C}" dt="2021-08-19T14:28:05.748" v="265" actId="20577"/>
          <ac:spMkLst>
            <pc:docMk/>
            <pc:sldMk cId="2427520640" sldId="1191"/>
            <ac:spMk id="7" creationId="{F2921517-0CFA-9B44-AC5A-C443393917AC}"/>
          </ac:spMkLst>
        </pc:spChg>
        <pc:graphicFrameChg chg="mod modGraphic">
          <ac:chgData name="Arce, Eliezer - HCD" userId="S::eliezer.arce@houstontx.gov::86e2a09b-373b-4628-98eb-6eec5ccf8f5a" providerId="AD" clId="Web-{1522FDE9-54EF-45CA-9F6D-DFE38069200C}" dt="2021-08-19T15:00:47.652" v="371"/>
          <ac:graphicFrameMkLst>
            <pc:docMk/>
            <pc:sldMk cId="2427520640" sldId="1191"/>
            <ac:graphicFrameMk id="4" creationId="{0D86D105-2DAD-4259-952B-3D2816232634}"/>
          </ac:graphicFrameMkLst>
        </pc:graphicFrameChg>
      </pc:sldChg>
      <pc:sldChg chg="modSp">
        <pc:chgData name="Arce, Eliezer - HCD" userId="S::eliezer.arce@houstontx.gov::86e2a09b-373b-4628-98eb-6eec5ccf8f5a" providerId="AD" clId="Web-{1522FDE9-54EF-45CA-9F6D-DFE38069200C}" dt="2021-08-19T14:32:25.370" v="273" actId="20577"/>
        <pc:sldMkLst>
          <pc:docMk/>
          <pc:sldMk cId="4053747340" sldId="1192"/>
        </pc:sldMkLst>
        <pc:spChg chg="mod">
          <ac:chgData name="Arce, Eliezer - HCD" userId="S::eliezer.arce@houstontx.gov::86e2a09b-373b-4628-98eb-6eec5ccf8f5a" providerId="AD" clId="Web-{1522FDE9-54EF-45CA-9F6D-DFE38069200C}" dt="2021-08-19T14:32:25.370" v="273" actId="20577"/>
          <ac:spMkLst>
            <pc:docMk/>
            <pc:sldMk cId="4053747340" sldId="119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32:36.120" v="275" actId="20577"/>
        <pc:sldMkLst>
          <pc:docMk/>
          <pc:sldMk cId="3704183403" sldId="1193"/>
        </pc:sldMkLst>
        <pc:spChg chg="mod">
          <ac:chgData name="Arce, Eliezer - HCD" userId="S::eliezer.arce@houstontx.gov::86e2a09b-373b-4628-98eb-6eec5ccf8f5a" providerId="AD" clId="Web-{1522FDE9-54EF-45CA-9F6D-DFE38069200C}" dt="2021-08-19T14:32:36.120" v="275" actId="20577"/>
          <ac:spMkLst>
            <pc:docMk/>
            <pc:sldMk cId="3704183403" sldId="119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32:44.996" v="277" actId="20577"/>
        <pc:sldMkLst>
          <pc:docMk/>
          <pc:sldMk cId="1227557931" sldId="1194"/>
        </pc:sldMkLst>
        <pc:spChg chg="mod">
          <ac:chgData name="Arce, Eliezer - HCD" userId="S::eliezer.arce@houstontx.gov::86e2a09b-373b-4628-98eb-6eec5ccf8f5a" providerId="AD" clId="Web-{1522FDE9-54EF-45CA-9F6D-DFE38069200C}" dt="2021-08-19T14:32:44.996" v="277" actId="20577"/>
          <ac:spMkLst>
            <pc:docMk/>
            <pc:sldMk cId="1227557931" sldId="119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5:01:47.983" v="374" actId="1076"/>
        <pc:sldMkLst>
          <pc:docMk/>
          <pc:sldMk cId="2109786976" sldId="1195"/>
        </pc:sldMkLst>
        <pc:spChg chg="mod">
          <ac:chgData name="Arce, Eliezer - HCD" userId="S::eliezer.arce@houstontx.gov::86e2a09b-373b-4628-98eb-6eec5ccf8f5a" providerId="AD" clId="Web-{1522FDE9-54EF-45CA-9F6D-DFE38069200C}" dt="2021-08-19T14:28:10.139" v="267" actId="20577"/>
          <ac:spMkLst>
            <pc:docMk/>
            <pc:sldMk cId="2109786976" sldId="1195"/>
            <ac:spMk id="7" creationId="{F2921517-0CFA-9B44-AC5A-C443393917AC}"/>
          </ac:spMkLst>
        </pc:spChg>
        <pc:picChg chg="mod">
          <ac:chgData name="Arce, Eliezer - HCD" userId="S::eliezer.arce@houstontx.gov::86e2a09b-373b-4628-98eb-6eec5ccf8f5a" providerId="AD" clId="Web-{1522FDE9-54EF-45CA-9F6D-DFE38069200C}" dt="2021-08-19T15:01:47.983" v="374" actId="1076"/>
          <ac:picMkLst>
            <pc:docMk/>
            <pc:sldMk cId="2109786976" sldId="1195"/>
            <ac:picMk id="3074" creationId="{213B51A1-FB8C-404F-96FB-3CFD43AF3F73}"/>
          </ac:picMkLst>
        </pc:picChg>
      </pc:sldChg>
      <pc:sldChg chg="modSp">
        <pc:chgData name="Arce, Eliezer - HCD" userId="S::eliezer.arce@houstontx.gov::86e2a09b-373b-4628-98eb-6eec5ccf8f5a" providerId="AD" clId="Web-{1522FDE9-54EF-45CA-9F6D-DFE38069200C}" dt="2021-08-19T14:28:15.499" v="269" actId="20577"/>
        <pc:sldMkLst>
          <pc:docMk/>
          <pc:sldMk cId="3846484946" sldId="1196"/>
        </pc:sldMkLst>
        <pc:spChg chg="mod">
          <ac:chgData name="Arce, Eliezer - HCD" userId="S::eliezer.arce@houstontx.gov::86e2a09b-373b-4628-98eb-6eec5ccf8f5a" providerId="AD" clId="Web-{1522FDE9-54EF-45CA-9F6D-DFE38069200C}" dt="2021-08-19T14:28:15.499" v="269" actId="20577"/>
          <ac:spMkLst>
            <pc:docMk/>
            <pc:sldMk cId="3846484946" sldId="119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32:40.527" v="276" actId="20577"/>
        <pc:sldMkLst>
          <pc:docMk/>
          <pc:sldMk cId="119344947" sldId="1197"/>
        </pc:sldMkLst>
        <pc:spChg chg="mod">
          <ac:chgData name="Arce, Eliezer - HCD" userId="S::eliezer.arce@houstontx.gov::86e2a09b-373b-4628-98eb-6eec5ccf8f5a" providerId="AD" clId="Web-{1522FDE9-54EF-45CA-9F6D-DFE38069200C}" dt="2021-08-19T14:32:40.527" v="276" actId="20577"/>
          <ac:spMkLst>
            <pc:docMk/>
            <pc:sldMk cId="119344947" sldId="119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32:29.776" v="274" actId="20577"/>
        <pc:sldMkLst>
          <pc:docMk/>
          <pc:sldMk cId="209500902" sldId="1198"/>
        </pc:sldMkLst>
        <pc:spChg chg="mod">
          <ac:chgData name="Arce, Eliezer - HCD" userId="S::eliezer.arce@houstontx.gov::86e2a09b-373b-4628-98eb-6eec5ccf8f5a" providerId="AD" clId="Web-{1522FDE9-54EF-45CA-9F6D-DFE38069200C}" dt="2021-08-19T14:32:29.776" v="274" actId="20577"/>
          <ac:spMkLst>
            <pc:docMk/>
            <pc:sldMk cId="209500902" sldId="1198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101"/>
        <pc:sldMkLst>
          <pc:docMk/>
          <pc:sldMk cId="3777598846" sldId="1201"/>
        </pc:sldMkLst>
        <pc:spChg chg="mod">
          <ac:chgData name="Arce, Eliezer - HCD" userId="S::eliezer.arce@houstontx.gov::86e2a09b-373b-4628-98eb-6eec5ccf8f5a" providerId="AD" clId="Web-{1522FDE9-54EF-45CA-9F6D-DFE38069200C}" dt="2021-08-19T14:06:20.219" v="48" actId="20577"/>
          <ac:spMkLst>
            <pc:docMk/>
            <pc:sldMk cId="3777598846" sldId="1201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100"/>
        <pc:sldMkLst>
          <pc:docMk/>
          <pc:sldMk cId="2081797473" sldId="1202"/>
        </pc:sldMkLst>
        <pc:spChg chg="mod">
          <ac:chgData name="Arce, Eliezer - HCD" userId="S::eliezer.arce@houstontx.gov::86e2a09b-373b-4628-98eb-6eec5ccf8f5a" providerId="AD" clId="Web-{1522FDE9-54EF-45CA-9F6D-DFE38069200C}" dt="2021-08-19T14:06:26.594" v="50" actId="20577"/>
          <ac:spMkLst>
            <pc:docMk/>
            <pc:sldMk cId="2081797473" sldId="1202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7"/>
        <pc:sldMkLst>
          <pc:docMk/>
          <pc:sldMk cId="349634398" sldId="1203"/>
        </pc:sldMkLst>
        <pc:spChg chg="mod">
          <ac:chgData name="Arce, Eliezer - HCD" userId="S::eliezer.arce@houstontx.gov::86e2a09b-373b-4628-98eb-6eec5ccf8f5a" providerId="AD" clId="Web-{1522FDE9-54EF-45CA-9F6D-DFE38069200C}" dt="2021-08-19T14:02:53.162" v="33" actId="20577"/>
          <ac:spMkLst>
            <pc:docMk/>
            <pc:sldMk cId="349634398" sldId="1203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6"/>
        <pc:sldMkLst>
          <pc:docMk/>
          <pc:sldMk cId="4160927156" sldId="1204"/>
        </pc:sldMkLst>
        <pc:spChg chg="mod">
          <ac:chgData name="Arce, Eliezer - HCD" userId="S::eliezer.arce@houstontx.gov::86e2a09b-373b-4628-98eb-6eec5ccf8f5a" providerId="AD" clId="Web-{1522FDE9-54EF-45CA-9F6D-DFE38069200C}" dt="2021-08-19T14:02:49.834" v="32" actId="20577"/>
          <ac:spMkLst>
            <pc:docMk/>
            <pc:sldMk cId="4160927156" sldId="1204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3"/>
        <pc:sldMkLst>
          <pc:docMk/>
          <pc:sldMk cId="2258000698" sldId="1207"/>
        </pc:sldMkLst>
        <pc:spChg chg="mod">
          <ac:chgData name="Arce, Eliezer - HCD" userId="S::eliezer.arce@houstontx.gov::86e2a09b-373b-4628-98eb-6eec5ccf8f5a" providerId="AD" clId="Web-{1522FDE9-54EF-45CA-9F6D-DFE38069200C}" dt="2021-08-19T14:07:52.020" v="57" actId="20577"/>
          <ac:spMkLst>
            <pc:docMk/>
            <pc:sldMk cId="2258000698" sldId="1207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2"/>
        <pc:sldMkLst>
          <pc:docMk/>
          <pc:sldMk cId="1213496485" sldId="1208"/>
        </pc:sldMkLst>
        <pc:spChg chg="mod">
          <ac:chgData name="Arce, Eliezer - HCD" userId="S::eliezer.arce@houstontx.gov::86e2a09b-373b-4628-98eb-6eec5ccf8f5a" providerId="AD" clId="Web-{1522FDE9-54EF-45CA-9F6D-DFE38069200C}" dt="2021-08-19T14:08:05.458" v="59" actId="20577"/>
          <ac:spMkLst>
            <pc:docMk/>
            <pc:sldMk cId="1213496485" sldId="1208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9"/>
        <pc:sldMkLst>
          <pc:docMk/>
          <pc:sldMk cId="1166411303" sldId="1212"/>
        </pc:sldMkLst>
        <pc:spChg chg="mod">
          <ac:chgData name="Arce, Eliezer - HCD" userId="S::eliezer.arce@houstontx.gov::86e2a09b-373b-4628-98eb-6eec5ccf8f5a" providerId="AD" clId="Web-{1522FDE9-54EF-45CA-9F6D-DFE38069200C}" dt="2021-08-19T14:06:35.266" v="52" actId="20577"/>
          <ac:spMkLst>
            <pc:docMk/>
            <pc:sldMk cId="1166411303" sldId="1212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5"/>
        <pc:sldMkLst>
          <pc:docMk/>
          <pc:sldMk cId="72813361" sldId="1215"/>
        </pc:sldMkLst>
        <pc:spChg chg="mod">
          <ac:chgData name="Arce, Eliezer - HCD" userId="S::eliezer.arce@houstontx.gov::86e2a09b-373b-4628-98eb-6eec5ccf8f5a" providerId="AD" clId="Web-{1522FDE9-54EF-45CA-9F6D-DFE38069200C}" dt="2021-08-19T14:02:42.990" v="31" actId="20577"/>
          <ac:spMkLst>
            <pc:docMk/>
            <pc:sldMk cId="72813361" sldId="1215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1"/>
        <pc:sldMkLst>
          <pc:docMk/>
          <pc:sldMk cId="590829240" sldId="1216"/>
        </pc:sldMkLst>
        <pc:spChg chg="mod">
          <ac:chgData name="Arce, Eliezer - HCD" userId="S::eliezer.arce@houstontx.gov::86e2a09b-373b-4628-98eb-6eec5ccf8f5a" providerId="AD" clId="Web-{1522FDE9-54EF-45CA-9F6D-DFE38069200C}" dt="2021-08-19T14:08:11.724" v="61" actId="20577"/>
          <ac:spMkLst>
            <pc:docMk/>
            <pc:sldMk cId="590829240" sldId="1216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90"/>
        <pc:sldMkLst>
          <pc:docMk/>
          <pc:sldMk cId="900871606" sldId="1217"/>
        </pc:sldMkLst>
        <pc:spChg chg="mod">
          <ac:chgData name="Arce, Eliezer - HCD" userId="S::eliezer.arce@houstontx.gov::86e2a09b-373b-4628-98eb-6eec5ccf8f5a" providerId="AD" clId="Web-{1522FDE9-54EF-45CA-9F6D-DFE38069200C}" dt="2021-08-19T14:08:19.131" v="63" actId="20577"/>
          <ac:spMkLst>
            <pc:docMk/>
            <pc:sldMk cId="900871606" sldId="1217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88"/>
        <pc:sldMkLst>
          <pc:docMk/>
          <pc:sldMk cId="2998166384" sldId="1218"/>
        </pc:sldMkLst>
        <pc:spChg chg="mod">
          <ac:chgData name="Arce, Eliezer - HCD" userId="S::eliezer.arce@houstontx.gov::86e2a09b-373b-4628-98eb-6eec5ccf8f5a" providerId="AD" clId="Web-{1522FDE9-54EF-45CA-9F6D-DFE38069200C}" dt="2021-08-19T14:08:34.069" v="67" actId="20577"/>
          <ac:spMkLst>
            <pc:docMk/>
            <pc:sldMk cId="2998166384" sldId="1218"/>
            <ac:spMk id="7" creationId="{F2921517-0CFA-9B44-AC5A-C443393917AC}"/>
          </ac:spMkLst>
        </pc:spChg>
      </pc:sldChg>
      <pc:sldChg chg="modSp ord">
        <pc:chgData name="Arce, Eliezer - HCD" userId="S::eliezer.arce@houstontx.gov::86e2a09b-373b-4628-98eb-6eec5ccf8f5a" providerId="AD" clId="Web-{1522FDE9-54EF-45CA-9F6D-DFE38069200C}" dt="2021-08-19T14:11:16.764" v="89"/>
        <pc:sldMkLst>
          <pc:docMk/>
          <pc:sldMk cId="1860871250" sldId="1220"/>
        </pc:sldMkLst>
        <pc:spChg chg="mod">
          <ac:chgData name="Arce, Eliezer - HCD" userId="S::eliezer.arce@houstontx.gov::86e2a09b-373b-4628-98eb-6eec5ccf8f5a" providerId="AD" clId="Web-{1522FDE9-54EF-45CA-9F6D-DFE38069200C}" dt="2021-08-19T14:08:25.147" v="65" actId="20577"/>
          <ac:spMkLst>
            <pc:docMk/>
            <pc:sldMk cId="1860871250" sldId="122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27:38.607" v="255" actId="20577"/>
        <pc:sldMkLst>
          <pc:docMk/>
          <pc:sldMk cId="2876574210" sldId="1221"/>
        </pc:sldMkLst>
        <pc:spChg chg="mod">
          <ac:chgData name="Arce, Eliezer - HCD" userId="S::eliezer.arce@houstontx.gov::86e2a09b-373b-4628-98eb-6eec5ccf8f5a" providerId="AD" clId="Web-{1522FDE9-54EF-45CA-9F6D-DFE38069200C}" dt="2021-08-19T14:27:38.607" v="255" actId="20577"/>
          <ac:spMkLst>
            <pc:docMk/>
            <pc:sldMk cId="2876574210" sldId="122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52:12.847" v="355" actId="20577"/>
        <pc:sldMkLst>
          <pc:docMk/>
          <pc:sldMk cId="1378924753" sldId="1222"/>
        </pc:sldMkLst>
        <pc:spChg chg="mod">
          <ac:chgData name="Arce, Eliezer - HCD" userId="S::eliezer.arce@houstontx.gov::86e2a09b-373b-4628-98eb-6eec5ccf8f5a" providerId="AD" clId="Web-{1522FDE9-54EF-45CA-9F6D-DFE38069200C}" dt="2021-08-19T14:52:12.847" v="355" actId="20577"/>
          <ac:spMkLst>
            <pc:docMk/>
            <pc:sldMk cId="1378924753" sldId="1222"/>
            <ac:spMk id="2" creationId="{5D14F717-B6F9-43D6-9574-B257BAEB75AE}"/>
          </ac:spMkLst>
        </pc:spChg>
        <pc:spChg chg="mod">
          <ac:chgData name="Arce, Eliezer - HCD" userId="S::eliezer.arce@houstontx.gov::86e2a09b-373b-4628-98eb-6eec5ccf8f5a" providerId="AD" clId="Web-{1522FDE9-54EF-45CA-9F6D-DFE38069200C}" dt="2021-08-19T14:27:54.232" v="261" actId="20577"/>
          <ac:spMkLst>
            <pc:docMk/>
            <pc:sldMk cId="1378924753" sldId="1222"/>
            <ac:spMk id="7" creationId="{F2921517-0CFA-9B44-AC5A-C443393917AC}"/>
          </ac:spMkLst>
        </pc:spChg>
      </pc:sldChg>
      <pc:sldChg chg="delSp modSp">
        <pc:chgData name="Arce, Eliezer - HCD" userId="S::eliezer.arce@houstontx.gov::86e2a09b-373b-4628-98eb-6eec5ccf8f5a" providerId="AD" clId="Web-{1522FDE9-54EF-45CA-9F6D-DFE38069200C}" dt="2021-08-19T14:25:24.585" v="248" actId="20577"/>
        <pc:sldMkLst>
          <pc:docMk/>
          <pc:sldMk cId="1326934932" sldId="1233"/>
        </pc:sldMkLst>
        <pc:spChg chg="del">
          <ac:chgData name="Arce, Eliezer - HCD" userId="S::eliezer.arce@houstontx.gov::86e2a09b-373b-4628-98eb-6eec5ccf8f5a" providerId="AD" clId="Web-{1522FDE9-54EF-45CA-9F6D-DFE38069200C}" dt="2021-08-19T14:23:38.627" v="229"/>
          <ac:spMkLst>
            <pc:docMk/>
            <pc:sldMk cId="1326934932" sldId="1233"/>
            <ac:spMk id="2" creationId="{CC70BFEF-A9DC-4C5B-929C-DF1F525A67D5}"/>
          </ac:spMkLst>
        </pc:spChg>
        <pc:spChg chg="mod">
          <ac:chgData name="Arce, Eliezer - HCD" userId="S::eliezer.arce@houstontx.gov::86e2a09b-373b-4628-98eb-6eec5ccf8f5a" providerId="AD" clId="Web-{1522FDE9-54EF-45CA-9F6D-DFE38069200C}" dt="2021-08-19T14:25:24.585" v="248" actId="20577"/>
          <ac:spMkLst>
            <pc:docMk/>
            <pc:sldMk cId="1326934932" sldId="123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1522FDE9-54EF-45CA-9F6D-DFE38069200C}" dt="2021-08-19T14:12:09.907" v="108" actId="20577"/>
        <pc:sldMkLst>
          <pc:docMk/>
          <pc:sldMk cId="1984139603" sldId="1235"/>
        </pc:sldMkLst>
        <pc:spChg chg="mod">
          <ac:chgData name="Arce, Eliezer - HCD" userId="S::eliezer.arce@houstontx.gov::86e2a09b-373b-4628-98eb-6eec5ccf8f5a" providerId="AD" clId="Web-{1522FDE9-54EF-45CA-9F6D-DFE38069200C}" dt="2021-08-19T14:12:09.907" v="108" actId="20577"/>
          <ac:spMkLst>
            <pc:docMk/>
            <pc:sldMk cId="1984139603" sldId="1235"/>
            <ac:spMk id="4" creationId="{BE1C23EF-1331-44DF-A620-AABE8282C521}"/>
          </ac:spMkLst>
        </pc:spChg>
      </pc:sldChg>
      <pc:sldChg chg="add replId">
        <pc:chgData name="Arce, Eliezer - HCD" userId="S::eliezer.arce@houstontx.gov::86e2a09b-373b-4628-98eb-6eec5ccf8f5a" providerId="AD" clId="Web-{1522FDE9-54EF-45CA-9F6D-DFE38069200C}" dt="2021-08-19T14:11:45.672" v="104"/>
        <pc:sldMkLst>
          <pc:docMk/>
          <pc:sldMk cId="588413816" sldId="1236"/>
        </pc:sldMkLst>
      </pc:sldChg>
      <pc:sldChg chg="add replId">
        <pc:chgData name="Arce, Eliezer - HCD" userId="S::eliezer.arce@houstontx.gov::86e2a09b-373b-4628-98eb-6eec5ccf8f5a" providerId="AD" clId="Web-{1522FDE9-54EF-45CA-9F6D-DFE38069200C}" dt="2021-08-19T14:13:00.347" v="109"/>
        <pc:sldMkLst>
          <pc:docMk/>
          <pc:sldMk cId="3233124462" sldId="1237"/>
        </pc:sldMkLst>
      </pc:sldChg>
      <pc:sldChg chg="add replId">
        <pc:chgData name="Arce, Eliezer - HCD" userId="S::eliezer.arce@houstontx.gov::86e2a09b-373b-4628-98eb-6eec5ccf8f5a" providerId="AD" clId="Web-{1522FDE9-54EF-45CA-9F6D-DFE38069200C}" dt="2021-08-19T14:13:03.410" v="110"/>
        <pc:sldMkLst>
          <pc:docMk/>
          <pc:sldMk cId="1481249648" sldId="1238"/>
        </pc:sldMkLst>
      </pc:sldChg>
      <pc:sldChg chg="delSp modSp add ord replId">
        <pc:chgData name="Arce, Eliezer - HCD" userId="S::eliezer.arce@houstontx.gov::86e2a09b-373b-4628-98eb-6eec5ccf8f5a" providerId="AD" clId="Web-{1522FDE9-54EF-45CA-9F6D-DFE38069200C}" dt="2021-08-19T14:32:50.309" v="279" actId="20577"/>
        <pc:sldMkLst>
          <pc:docMk/>
          <pc:sldMk cId="3416101444" sldId="1239"/>
        </pc:sldMkLst>
        <pc:spChg chg="del">
          <ac:chgData name="Arce, Eliezer - HCD" userId="S::eliezer.arce@houstontx.gov::86e2a09b-373b-4628-98eb-6eec5ccf8f5a" providerId="AD" clId="Web-{1522FDE9-54EF-45CA-9F6D-DFE38069200C}" dt="2021-08-19T14:20:49.306" v="203"/>
          <ac:spMkLst>
            <pc:docMk/>
            <pc:sldMk cId="3416101444" sldId="1239"/>
            <ac:spMk id="2" creationId="{47DBB5B9-2EF0-4FE4-B97D-96B3C77C1C12}"/>
          </ac:spMkLst>
        </pc:spChg>
        <pc:spChg chg="mod">
          <ac:chgData name="Arce, Eliezer - HCD" userId="S::eliezer.arce@houstontx.gov::86e2a09b-373b-4628-98eb-6eec5ccf8f5a" providerId="AD" clId="Web-{1522FDE9-54EF-45CA-9F6D-DFE38069200C}" dt="2021-08-19T14:32:50.309" v="279" actId="20577"/>
          <ac:spMkLst>
            <pc:docMk/>
            <pc:sldMk cId="3416101444" sldId="1239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1522FDE9-54EF-45CA-9F6D-DFE38069200C}" dt="2021-08-19T14:32:58.325" v="281" actId="20577"/>
        <pc:sldMkLst>
          <pc:docMk/>
          <pc:sldMk cId="2340714974" sldId="1240"/>
        </pc:sldMkLst>
        <pc:spChg chg="mod">
          <ac:chgData name="Arce, Eliezer - HCD" userId="S::eliezer.arce@houstontx.gov::86e2a09b-373b-4628-98eb-6eec5ccf8f5a" providerId="AD" clId="Web-{1522FDE9-54EF-45CA-9F6D-DFE38069200C}" dt="2021-08-19T14:32:58.325" v="281" actId="20577"/>
          <ac:spMkLst>
            <pc:docMk/>
            <pc:sldMk cId="2340714974" sldId="1240"/>
            <ac:spMk id="7" creationId="{F2921517-0CFA-9B44-AC5A-C443393917AC}"/>
          </ac:spMkLst>
        </pc:spChg>
      </pc:sldChg>
      <pc:sldChg chg="delSp modSp add replId">
        <pc:chgData name="Arce, Eliezer - HCD" userId="S::eliezer.arce@houstontx.gov::86e2a09b-373b-4628-98eb-6eec5ccf8f5a" providerId="AD" clId="Web-{1522FDE9-54EF-45CA-9F6D-DFE38069200C}" dt="2021-08-19T14:32:11.729" v="271" actId="20577"/>
        <pc:sldMkLst>
          <pc:docMk/>
          <pc:sldMk cId="2864439841" sldId="1241"/>
        </pc:sldMkLst>
        <pc:spChg chg="mod">
          <ac:chgData name="Arce, Eliezer - HCD" userId="S::eliezer.arce@houstontx.gov::86e2a09b-373b-4628-98eb-6eec5ccf8f5a" providerId="AD" clId="Web-{1522FDE9-54EF-45CA-9F6D-DFE38069200C}" dt="2021-08-19T14:32:11.729" v="271" actId="20577"/>
          <ac:spMkLst>
            <pc:docMk/>
            <pc:sldMk cId="2864439841" sldId="1241"/>
            <ac:spMk id="7" creationId="{F2921517-0CFA-9B44-AC5A-C443393917AC}"/>
          </ac:spMkLst>
        </pc:spChg>
        <pc:picChg chg="del">
          <ac:chgData name="Arce, Eliezer - HCD" userId="S::eliezer.arce@houstontx.gov::86e2a09b-373b-4628-98eb-6eec5ccf8f5a" providerId="AD" clId="Web-{1522FDE9-54EF-45CA-9F6D-DFE38069200C}" dt="2021-08-19T14:22:05.419" v="210"/>
          <ac:picMkLst>
            <pc:docMk/>
            <pc:sldMk cId="2864439841" sldId="1241"/>
            <ac:picMk id="2050" creationId="{C6A5DA6A-1B49-45A9-80B7-13C5E36FCDC9}"/>
          </ac:picMkLst>
        </pc:picChg>
      </pc:sldChg>
      <pc:sldChg chg="modSp add replId">
        <pc:chgData name="Arce, Eliezer - HCD" userId="S::eliezer.arce@houstontx.gov::86e2a09b-373b-4628-98eb-6eec5ccf8f5a" providerId="AD" clId="Web-{1522FDE9-54EF-45CA-9F6D-DFE38069200C}" dt="2021-08-19T14:27:18.215" v="251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1522FDE9-54EF-45CA-9F6D-DFE38069200C}" dt="2021-08-19T14:27:18.215" v="251" actId="20577"/>
          <ac:spMkLst>
            <pc:docMk/>
            <pc:sldMk cId="593783189" sldId="1242"/>
            <ac:spMk id="7" creationId="{F2921517-0CFA-9B44-AC5A-C443393917AC}"/>
          </ac:spMkLst>
        </pc:spChg>
      </pc:sldChg>
      <pc:sldChg chg="modSp add replId">
        <pc:chgData name="Arce, Eliezer - HCD" userId="S::eliezer.arce@houstontx.gov::86e2a09b-373b-4628-98eb-6eec5ccf8f5a" providerId="AD" clId="Web-{1522FDE9-54EF-45CA-9F6D-DFE38069200C}" dt="2021-08-19T14:39:54.578" v="351" actId="14100"/>
        <pc:sldMkLst>
          <pc:docMk/>
          <pc:sldMk cId="1071873007" sldId="1243"/>
        </pc:sldMkLst>
        <pc:spChg chg="mod">
          <ac:chgData name="Arce, Eliezer - HCD" userId="S::eliezer.arce@houstontx.gov::86e2a09b-373b-4628-98eb-6eec5ccf8f5a" providerId="AD" clId="Web-{1522FDE9-54EF-45CA-9F6D-DFE38069200C}" dt="2021-08-19T14:39:54.578" v="351" actId="14100"/>
          <ac:spMkLst>
            <pc:docMk/>
            <pc:sldMk cId="1071873007" sldId="1243"/>
            <ac:spMk id="7" creationId="{F2921517-0CFA-9B44-AC5A-C443393917AC}"/>
          </ac:spMkLst>
        </pc:spChg>
      </pc:sldChg>
    </pc:docChg>
  </pc:docChgLst>
  <pc:docChgLst>
    <pc:chgData name="Arce, Eliezer - HCD" userId="S::eliezer.arce@houstontx.gov::86e2a09b-373b-4628-98eb-6eec5ccf8f5a" providerId="AD" clId="Web-{4114A0C0-0893-47CB-822D-AD3B1F3F4359}"/>
    <pc:docChg chg="addSld delSld modSld">
      <pc:chgData name="Arce, Eliezer - HCD" userId="S::eliezer.arce@houstontx.gov::86e2a09b-373b-4628-98eb-6eec5ccf8f5a" providerId="AD" clId="Web-{4114A0C0-0893-47CB-822D-AD3B1F3F4359}" dt="2021-08-24T20:28:43.697" v="27" actId="1076"/>
      <pc:docMkLst>
        <pc:docMk/>
      </pc:docMkLst>
      <pc:sldChg chg="addSp modSp">
        <pc:chgData name="Arce, Eliezer - HCD" userId="S::eliezer.arce@houstontx.gov::86e2a09b-373b-4628-98eb-6eec5ccf8f5a" providerId="AD" clId="Web-{4114A0C0-0893-47CB-822D-AD3B1F3F4359}" dt="2021-08-24T20:27:31.021" v="13" actId="20577"/>
        <pc:sldMkLst>
          <pc:docMk/>
          <pc:sldMk cId="3795888738" sldId="1273"/>
        </pc:sldMkLst>
        <pc:spChg chg="add mod">
          <ac:chgData name="Arce, Eliezer - HCD" userId="S::eliezer.arce@houstontx.gov::86e2a09b-373b-4628-98eb-6eec5ccf8f5a" providerId="AD" clId="Web-{4114A0C0-0893-47CB-822D-AD3B1F3F4359}" dt="2021-08-24T20:27:31.021" v="13" actId="20577"/>
          <ac:spMkLst>
            <pc:docMk/>
            <pc:sldMk cId="3795888738" sldId="1273"/>
            <ac:spMk id="2" creationId="{EF0EC892-01E3-4B6D-BF5D-FBF316798FED}"/>
          </ac:spMkLst>
        </pc:spChg>
      </pc:sldChg>
      <pc:sldChg chg="modSp">
        <pc:chgData name="Arce, Eliezer - HCD" userId="S::eliezer.arce@houstontx.gov::86e2a09b-373b-4628-98eb-6eec5ccf8f5a" providerId="AD" clId="Web-{4114A0C0-0893-47CB-822D-AD3B1F3F4359}" dt="2021-08-24T20:26:32.737" v="4" actId="14100"/>
        <pc:sldMkLst>
          <pc:docMk/>
          <pc:sldMk cId="1243455619" sldId="1274"/>
        </pc:sldMkLst>
        <pc:picChg chg="mod modCrop">
          <ac:chgData name="Arce, Eliezer - HCD" userId="S::eliezer.arce@houstontx.gov::86e2a09b-373b-4628-98eb-6eec5ccf8f5a" providerId="AD" clId="Web-{4114A0C0-0893-47CB-822D-AD3B1F3F4359}" dt="2021-08-24T20:26:32.737" v="4" actId="14100"/>
          <ac:picMkLst>
            <pc:docMk/>
            <pc:sldMk cId="1243455619" sldId="1274"/>
            <ac:picMk id="1035" creationId="{3E29F37A-8A6A-498E-B4B0-4AA869F6B4F0}"/>
          </ac:picMkLst>
        </pc:picChg>
      </pc:sldChg>
      <pc:sldChg chg="del">
        <pc:chgData name="Arce, Eliezer - HCD" userId="S::eliezer.arce@houstontx.gov::86e2a09b-373b-4628-98eb-6eec5ccf8f5a" providerId="AD" clId="Web-{4114A0C0-0893-47CB-822D-AD3B1F3F4359}" dt="2021-08-24T20:27:39.147" v="15"/>
        <pc:sldMkLst>
          <pc:docMk/>
          <pc:sldMk cId="2622335703" sldId="1278"/>
        </pc:sldMkLst>
      </pc:sldChg>
      <pc:sldChg chg="modSp">
        <pc:chgData name="Arce, Eliezer - HCD" userId="S::eliezer.arce@houstontx.gov::86e2a09b-373b-4628-98eb-6eec5ccf8f5a" providerId="AD" clId="Web-{4114A0C0-0893-47CB-822D-AD3B1F3F4359}" dt="2021-08-24T20:28:43.697" v="27" actId="1076"/>
        <pc:sldMkLst>
          <pc:docMk/>
          <pc:sldMk cId="2577946784" sldId="1280"/>
        </pc:sldMkLst>
        <pc:picChg chg="mod modCrop">
          <ac:chgData name="Arce, Eliezer - HCD" userId="S::eliezer.arce@houstontx.gov::86e2a09b-373b-4628-98eb-6eec5ccf8f5a" providerId="AD" clId="Web-{4114A0C0-0893-47CB-822D-AD3B1F3F4359}" dt="2021-08-24T20:28:43.697" v="27" actId="1076"/>
          <ac:picMkLst>
            <pc:docMk/>
            <pc:sldMk cId="2577946784" sldId="1280"/>
            <ac:picMk id="4119" creationId="{A39D5832-E552-461B-BABA-01C3741A6C25}"/>
          </ac:picMkLst>
        </pc:picChg>
      </pc:sldChg>
      <pc:sldChg chg="add replId">
        <pc:chgData name="Arce, Eliezer - HCD" userId="S::eliezer.arce@houstontx.gov::86e2a09b-373b-4628-98eb-6eec5ccf8f5a" providerId="AD" clId="Web-{4114A0C0-0893-47CB-822D-AD3B1F3F4359}" dt="2021-08-24T20:27:35.959" v="14"/>
        <pc:sldMkLst>
          <pc:docMk/>
          <pc:sldMk cId="1769751592" sldId="1283"/>
        </pc:sldMkLst>
      </pc:sldChg>
    </pc:docChg>
  </pc:docChgLst>
  <pc:docChgLst>
    <pc:chgData name="Makuch, Ellary - HCD" userId="S::ellary.makuch@houstontx.gov::729c8c1d-8dd7-405b-b3f7-feabc0c037d0" providerId="AD" clId="Web-{550CBE0B-DEAD-488D-9074-C28F1EFB366B}"/>
    <pc:docChg chg="modSld">
      <pc:chgData name="Makuch, Ellary - HCD" userId="S::ellary.makuch@houstontx.gov::729c8c1d-8dd7-405b-b3f7-feabc0c037d0" providerId="AD" clId="Web-{550CBE0B-DEAD-488D-9074-C28F1EFB366B}" dt="2021-08-27T18:09:13.110" v="53" actId="20577"/>
      <pc:docMkLst>
        <pc:docMk/>
      </pc:docMkLst>
      <pc:sldChg chg="modSp">
        <pc:chgData name="Makuch, Ellary - HCD" userId="S::ellary.makuch@houstontx.gov::729c8c1d-8dd7-405b-b3f7-feabc0c037d0" providerId="AD" clId="Web-{550CBE0B-DEAD-488D-9074-C28F1EFB366B}" dt="2021-08-27T18:08:32.406" v="46" actId="20577"/>
        <pc:sldMkLst>
          <pc:docMk/>
          <pc:sldMk cId="2916940497" sldId="1183"/>
        </pc:sldMkLst>
        <pc:spChg chg="mod">
          <ac:chgData name="Makuch, Ellary - HCD" userId="S::ellary.makuch@houstontx.gov::729c8c1d-8dd7-405b-b3f7-feabc0c037d0" providerId="AD" clId="Web-{550CBE0B-DEAD-488D-9074-C28F1EFB366B}" dt="2021-08-27T18:08:32.406" v="46" actId="20577"/>
          <ac:spMkLst>
            <pc:docMk/>
            <pc:sldMk cId="2916940497" sldId="1183"/>
            <ac:spMk id="2" creationId="{12B9B39F-A2F9-4AFB-8036-31B7CF4AB72D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6:34.498" v="33" actId="20577"/>
        <pc:sldMkLst>
          <pc:docMk/>
          <pc:sldMk cId="1218152644" sldId="1185"/>
        </pc:sldMkLst>
        <pc:spChg chg="mod">
          <ac:chgData name="Makuch, Ellary - HCD" userId="S::ellary.makuch@houstontx.gov::729c8c1d-8dd7-405b-b3f7-feabc0c037d0" providerId="AD" clId="Web-{550CBE0B-DEAD-488D-9074-C28F1EFB366B}" dt="2021-08-27T18:06:34.498" v="33" actId="20577"/>
          <ac:spMkLst>
            <pc:docMk/>
            <pc:sldMk cId="1218152644" sldId="1185"/>
            <ac:spMk id="2" creationId="{9AAFB969-B393-4CEC-8387-E26AD56439D6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8:01.406" v="39" actId="20577"/>
        <pc:sldMkLst>
          <pc:docMk/>
          <pc:sldMk cId="2081797473" sldId="1202"/>
        </pc:sldMkLst>
        <pc:spChg chg="mod">
          <ac:chgData name="Makuch, Ellary - HCD" userId="S::ellary.makuch@houstontx.gov::729c8c1d-8dd7-405b-b3f7-feabc0c037d0" providerId="AD" clId="Web-{550CBE0B-DEAD-488D-9074-C28F1EFB366B}" dt="2021-08-27T18:08:01.406" v="39" actId="20577"/>
          <ac:spMkLst>
            <pc:docMk/>
            <pc:sldMk cId="2081797473" sldId="1202"/>
            <ac:spMk id="3" creationId="{1B4A3929-26D1-4190-ACAB-8E0B1822A2D5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8:20.781" v="42" actId="20577"/>
        <pc:sldMkLst>
          <pc:docMk/>
          <pc:sldMk cId="72813361" sldId="1215"/>
        </pc:sldMkLst>
        <pc:spChg chg="mod">
          <ac:chgData name="Makuch, Ellary - HCD" userId="S::ellary.makuch@houstontx.gov::729c8c1d-8dd7-405b-b3f7-feabc0c037d0" providerId="AD" clId="Web-{550CBE0B-DEAD-488D-9074-C28F1EFB366B}" dt="2021-08-27T18:08:20.781" v="42" actId="20577"/>
          <ac:spMkLst>
            <pc:docMk/>
            <pc:sldMk cId="72813361" sldId="1215"/>
            <ac:spMk id="5" creationId="{175081E8-49EB-4308-9766-01CDC8EC6427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8:59" v="49" actId="20577"/>
        <pc:sldMkLst>
          <pc:docMk/>
          <pc:sldMk cId="590829240" sldId="1216"/>
        </pc:sldMkLst>
        <pc:spChg chg="mod">
          <ac:chgData name="Makuch, Ellary - HCD" userId="S::ellary.makuch@houstontx.gov::729c8c1d-8dd7-405b-b3f7-feabc0c037d0" providerId="AD" clId="Web-{550CBE0B-DEAD-488D-9074-C28F1EFB366B}" dt="2021-08-27T18:08:59" v="49" actId="20577"/>
          <ac:spMkLst>
            <pc:docMk/>
            <pc:sldMk cId="590829240" sldId="1216"/>
            <ac:spMk id="2" creationId="{554B3EDF-7C6B-4D67-A91C-4CF7C5604647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9:13.110" v="53" actId="20577"/>
        <pc:sldMkLst>
          <pc:docMk/>
          <pc:sldMk cId="1860871250" sldId="1220"/>
        </pc:sldMkLst>
        <pc:spChg chg="mod">
          <ac:chgData name="Makuch, Ellary - HCD" userId="S::ellary.makuch@houstontx.gov::729c8c1d-8dd7-405b-b3f7-feabc0c037d0" providerId="AD" clId="Web-{550CBE0B-DEAD-488D-9074-C28F1EFB366B}" dt="2021-08-27T18:09:13.110" v="53" actId="20577"/>
          <ac:spMkLst>
            <pc:docMk/>
            <pc:sldMk cId="1860871250" sldId="1220"/>
            <ac:spMk id="3" creationId="{61D3AE3F-D562-4EB6-B770-236970D2ABE2}"/>
          </ac:spMkLst>
        </pc:spChg>
      </pc:sldChg>
      <pc:sldChg chg="modSp">
        <pc:chgData name="Makuch, Ellary - HCD" userId="S::ellary.makuch@houstontx.gov::729c8c1d-8dd7-405b-b3f7-feabc0c037d0" providerId="AD" clId="Web-{550CBE0B-DEAD-488D-9074-C28F1EFB366B}" dt="2021-08-27T18:07:25.780" v="36" actId="20577"/>
        <pc:sldMkLst>
          <pc:docMk/>
          <pc:sldMk cId="2340714974" sldId="1240"/>
        </pc:sldMkLst>
        <pc:spChg chg="mod">
          <ac:chgData name="Makuch, Ellary - HCD" userId="S::ellary.makuch@houstontx.gov::729c8c1d-8dd7-405b-b3f7-feabc0c037d0" providerId="AD" clId="Web-{550CBE0B-DEAD-488D-9074-C28F1EFB366B}" dt="2021-08-27T18:07:25.780" v="36" actId="20577"/>
          <ac:spMkLst>
            <pc:docMk/>
            <pc:sldMk cId="2340714974" sldId="1240"/>
            <ac:spMk id="2" creationId="{3E990747-5D71-454D-A9D3-08AB6E975356}"/>
          </ac:spMkLst>
        </pc:spChg>
      </pc:sldChg>
    </pc:docChg>
  </pc:docChgLst>
  <pc:docChgLst>
    <pc:chgData name="Gould, Jean - HCD" userId="c4358c2e-4578-4e8f-bcad-5bd955267550" providerId="ADAL" clId="{B75F2369-FAA4-451B-B946-B5AC7C6E946F}"/>
    <pc:docChg chg="custSel addSld delSld modSld sldOrd">
      <pc:chgData name="Gould, Jean - HCD" userId="c4358c2e-4578-4e8f-bcad-5bd955267550" providerId="ADAL" clId="{B75F2369-FAA4-451B-B946-B5AC7C6E946F}" dt="2021-06-11T22:53:35.379" v="418"/>
      <pc:docMkLst>
        <pc:docMk/>
      </pc:docMkLst>
      <pc:sldChg chg="ord">
        <pc:chgData name="Gould, Jean - HCD" userId="c4358c2e-4578-4e8f-bcad-5bd955267550" providerId="ADAL" clId="{B75F2369-FAA4-451B-B946-B5AC7C6E946F}" dt="2021-06-11T22:53:33.421" v="416"/>
        <pc:sldMkLst>
          <pc:docMk/>
          <pc:sldMk cId="3173774837" sldId="620"/>
        </pc:sldMkLst>
      </pc:sldChg>
      <pc:sldChg chg="ord">
        <pc:chgData name="Gould, Jean - HCD" userId="c4358c2e-4578-4e8f-bcad-5bd955267550" providerId="ADAL" clId="{B75F2369-FAA4-451B-B946-B5AC7C6E946F}" dt="2021-06-11T22:53:35.379" v="418"/>
        <pc:sldMkLst>
          <pc:docMk/>
          <pc:sldMk cId="1703699491" sldId="622"/>
        </pc:sldMkLst>
      </pc:sldChg>
      <pc:sldChg chg="del">
        <pc:chgData name="Gould, Jean - HCD" userId="c4358c2e-4578-4e8f-bcad-5bd955267550" providerId="ADAL" clId="{B75F2369-FAA4-451B-B946-B5AC7C6E946F}" dt="2021-06-11T22:53:26.548" v="409" actId="47"/>
        <pc:sldMkLst>
          <pc:docMk/>
          <pc:sldMk cId="4024934717" sldId="626"/>
        </pc:sldMkLst>
      </pc:sldChg>
      <pc:sldChg chg="del">
        <pc:chgData name="Gould, Jean - HCD" userId="c4358c2e-4578-4e8f-bcad-5bd955267550" providerId="ADAL" clId="{B75F2369-FAA4-451B-B946-B5AC7C6E946F}" dt="2021-06-11T22:53:27.235" v="410" actId="47"/>
        <pc:sldMkLst>
          <pc:docMk/>
          <pc:sldMk cId="2466316086" sldId="720"/>
        </pc:sldMkLst>
      </pc:sldChg>
      <pc:sldChg chg="del">
        <pc:chgData name="Gould, Jean - HCD" userId="c4358c2e-4578-4e8f-bcad-5bd955267550" providerId="ADAL" clId="{B75F2369-FAA4-451B-B946-B5AC7C6E946F}" dt="2021-06-11T22:53:27.880" v="411" actId="47"/>
        <pc:sldMkLst>
          <pc:docMk/>
          <pc:sldMk cId="3280418121" sldId="721"/>
        </pc:sldMkLst>
      </pc:sldChg>
      <pc:sldChg chg="del">
        <pc:chgData name="Gould, Jean - HCD" userId="c4358c2e-4578-4e8f-bcad-5bd955267550" providerId="ADAL" clId="{B75F2369-FAA4-451B-B946-B5AC7C6E946F}" dt="2021-06-11T22:53:28.870" v="412" actId="47"/>
        <pc:sldMkLst>
          <pc:docMk/>
          <pc:sldMk cId="1586601543" sldId="722"/>
        </pc:sldMkLst>
      </pc:sldChg>
      <pc:sldChg chg="del">
        <pc:chgData name="Gould, Jean - HCD" userId="c4358c2e-4578-4e8f-bcad-5bd955267550" providerId="ADAL" clId="{B75F2369-FAA4-451B-B946-B5AC7C6E946F}" dt="2021-06-11T22:53:29.660" v="413" actId="47"/>
        <pc:sldMkLst>
          <pc:docMk/>
          <pc:sldMk cId="1010063349" sldId="723"/>
        </pc:sldMkLst>
      </pc:sldChg>
      <pc:sldChg chg="del">
        <pc:chgData name="Gould, Jean - HCD" userId="c4358c2e-4578-4e8f-bcad-5bd955267550" providerId="ADAL" clId="{B75F2369-FAA4-451B-B946-B5AC7C6E946F}" dt="2021-06-11T22:53:30.612" v="414" actId="47"/>
        <pc:sldMkLst>
          <pc:docMk/>
          <pc:sldMk cId="3992458039" sldId="724"/>
        </pc:sldMkLst>
      </pc:sldChg>
      <pc:sldChg chg="modSp mod">
        <pc:chgData name="Gould, Jean - HCD" userId="c4358c2e-4578-4e8f-bcad-5bd955267550" providerId="ADAL" clId="{B75F2369-FAA4-451B-B946-B5AC7C6E946F}" dt="2021-06-11T22:16:51.993" v="191" actId="1076"/>
        <pc:sldMkLst>
          <pc:docMk/>
          <pc:sldMk cId="2196623107" sldId="1023"/>
        </pc:sldMkLst>
        <pc:spChg chg="mod">
          <ac:chgData name="Gould, Jean - HCD" userId="c4358c2e-4578-4e8f-bcad-5bd955267550" providerId="ADAL" clId="{B75F2369-FAA4-451B-B946-B5AC7C6E946F}" dt="2021-06-11T22:16:51.993" v="191" actId="1076"/>
          <ac:spMkLst>
            <pc:docMk/>
            <pc:sldMk cId="2196623107" sldId="1023"/>
            <ac:spMk id="2" creationId="{2106194C-A0B8-4BB4-ACAC-AFEFB81C1229}"/>
          </ac:spMkLst>
        </pc:spChg>
      </pc:sldChg>
      <pc:sldChg chg="modSp mod">
        <pc:chgData name="Gould, Jean - HCD" userId="c4358c2e-4578-4e8f-bcad-5bd955267550" providerId="ADAL" clId="{B75F2369-FAA4-451B-B946-B5AC7C6E946F}" dt="2021-06-11T22:03:22.621" v="126" actId="6549"/>
        <pc:sldMkLst>
          <pc:docMk/>
          <pc:sldMk cId="28953219" sldId="1036"/>
        </pc:sldMkLst>
        <pc:spChg chg="mod">
          <ac:chgData name="Gould, Jean - HCD" userId="c4358c2e-4578-4e8f-bcad-5bd955267550" providerId="ADAL" clId="{B75F2369-FAA4-451B-B946-B5AC7C6E946F}" dt="2021-06-11T22:03:22.621" v="126" actId="6549"/>
          <ac:spMkLst>
            <pc:docMk/>
            <pc:sldMk cId="28953219" sldId="1036"/>
            <ac:spMk id="2" creationId="{6F57D202-545E-41B5-AD44-04E2FD6C7300}"/>
          </ac:spMkLst>
        </pc:spChg>
      </pc:sldChg>
      <pc:sldChg chg="modSp mod">
        <pc:chgData name="Gould, Jean - HCD" userId="c4358c2e-4578-4e8f-bcad-5bd955267550" providerId="ADAL" clId="{B75F2369-FAA4-451B-B946-B5AC7C6E946F}" dt="2021-06-11T22:17:14.330" v="195" actId="5793"/>
        <pc:sldMkLst>
          <pc:docMk/>
          <pc:sldMk cId="568500223" sldId="1068"/>
        </pc:sldMkLst>
        <pc:spChg chg="mod">
          <ac:chgData name="Gould, Jean - HCD" userId="c4358c2e-4578-4e8f-bcad-5bd955267550" providerId="ADAL" clId="{B75F2369-FAA4-451B-B946-B5AC7C6E946F}" dt="2021-06-11T22:17:14.330" v="195" actId="5793"/>
          <ac:spMkLst>
            <pc:docMk/>
            <pc:sldMk cId="568500223" sldId="1068"/>
            <ac:spMk id="3" creationId="{5A1D76AA-8CC5-45B8-8F60-611424D3E45A}"/>
          </ac:spMkLst>
        </pc:spChg>
      </pc:sldChg>
      <pc:sldChg chg="modSp mod">
        <pc:chgData name="Gould, Jean - HCD" userId="c4358c2e-4578-4e8f-bcad-5bd955267550" providerId="ADAL" clId="{B75F2369-FAA4-451B-B946-B5AC7C6E946F}" dt="2021-06-11T21:46:39.524" v="1" actId="1076"/>
        <pc:sldMkLst>
          <pc:docMk/>
          <pc:sldMk cId="269871654" sldId="1069"/>
        </pc:sldMkLst>
        <pc:spChg chg="mod">
          <ac:chgData name="Gould, Jean - HCD" userId="c4358c2e-4578-4e8f-bcad-5bd955267550" providerId="ADAL" clId="{B75F2369-FAA4-451B-B946-B5AC7C6E946F}" dt="2021-06-11T21:46:39.524" v="1" actId="1076"/>
          <ac:spMkLst>
            <pc:docMk/>
            <pc:sldMk cId="269871654" sldId="1069"/>
            <ac:spMk id="2" creationId="{72147711-7ECD-4B62-BDFB-6B2A08247764}"/>
          </ac:spMkLst>
        </pc:spChg>
      </pc:sldChg>
      <pc:sldChg chg="modSp mod">
        <pc:chgData name="Gould, Jean - HCD" userId="c4358c2e-4578-4e8f-bcad-5bd955267550" providerId="ADAL" clId="{B75F2369-FAA4-451B-B946-B5AC7C6E946F}" dt="2021-06-11T22:17:51.649" v="202" actId="5793"/>
        <pc:sldMkLst>
          <pc:docMk/>
          <pc:sldMk cId="4160004052" sldId="1073"/>
        </pc:sldMkLst>
        <pc:spChg chg="mod">
          <ac:chgData name="Gould, Jean - HCD" userId="c4358c2e-4578-4e8f-bcad-5bd955267550" providerId="ADAL" clId="{B75F2369-FAA4-451B-B946-B5AC7C6E946F}" dt="2021-06-11T22:17:51.649" v="202" actId="5793"/>
          <ac:spMkLst>
            <pc:docMk/>
            <pc:sldMk cId="4160004052" sldId="1073"/>
            <ac:spMk id="2" creationId="{CEE8FD39-07CB-4AA9-96AE-A0DBC097B8AF}"/>
          </ac:spMkLst>
        </pc:spChg>
      </pc:sldChg>
      <pc:sldChg chg="modSp mod">
        <pc:chgData name="Gould, Jean - HCD" userId="c4358c2e-4578-4e8f-bcad-5bd955267550" providerId="ADAL" clId="{B75F2369-FAA4-451B-B946-B5AC7C6E946F}" dt="2021-06-11T22:05:52.435" v="139" actId="6549"/>
        <pc:sldMkLst>
          <pc:docMk/>
          <pc:sldMk cId="761020816" sldId="1075"/>
        </pc:sldMkLst>
        <pc:spChg chg="mod">
          <ac:chgData name="Gould, Jean - HCD" userId="c4358c2e-4578-4e8f-bcad-5bd955267550" providerId="ADAL" clId="{B75F2369-FAA4-451B-B946-B5AC7C6E946F}" dt="2021-06-11T22:05:52.435" v="139" actId="6549"/>
          <ac:spMkLst>
            <pc:docMk/>
            <pc:sldMk cId="761020816" sldId="1075"/>
            <ac:spMk id="4" creationId="{512442B2-7FC9-417B-AD5F-77C51B464C15}"/>
          </ac:spMkLst>
        </pc:spChg>
      </pc:sldChg>
      <pc:sldChg chg="modSp mod">
        <pc:chgData name="Gould, Jean - HCD" userId="c4358c2e-4578-4e8f-bcad-5bd955267550" providerId="ADAL" clId="{B75F2369-FAA4-451B-B946-B5AC7C6E946F}" dt="2021-06-11T22:28:35.340" v="395" actId="6549"/>
        <pc:sldMkLst>
          <pc:docMk/>
          <pc:sldMk cId="3447157858" sldId="1077"/>
        </pc:sldMkLst>
        <pc:spChg chg="mod">
          <ac:chgData name="Gould, Jean - HCD" userId="c4358c2e-4578-4e8f-bcad-5bd955267550" providerId="ADAL" clId="{B75F2369-FAA4-451B-B946-B5AC7C6E946F}" dt="2021-06-11T22:28:35.340" v="395" actId="6549"/>
          <ac:spMkLst>
            <pc:docMk/>
            <pc:sldMk cId="3447157858" sldId="1077"/>
            <ac:spMk id="2" creationId="{6C9E57A7-2519-4CE2-958E-57932E7FF98B}"/>
          </ac:spMkLst>
        </pc:spChg>
      </pc:sldChg>
      <pc:sldChg chg="modSp mod">
        <pc:chgData name="Gould, Jean - HCD" userId="c4358c2e-4578-4e8f-bcad-5bd955267550" providerId="ADAL" clId="{B75F2369-FAA4-451B-B946-B5AC7C6E946F}" dt="2021-06-11T22:04:37.998" v="135" actId="1076"/>
        <pc:sldMkLst>
          <pc:docMk/>
          <pc:sldMk cId="317675302" sldId="1082"/>
        </pc:sldMkLst>
        <pc:spChg chg="mod">
          <ac:chgData name="Gould, Jean - HCD" userId="c4358c2e-4578-4e8f-bcad-5bd955267550" providerId="ADAL" clId="{B75F2369-FAA4-451B-B946-B5AC7C6E946F}" dt="2021-06-11T22:04:37.998" v="135" actId="1076"/>
          <ac:spMkLst>
            <pc:docMk/>
            <pc:sldMk cId="317675302" sldId="1082"/>
            <ac:spMk id="2" creationId="{72147711-7ECD-4B62-BDFB-6B2A08247764}"/>
          </ac:spMkLst>
        </pc:spChg>
      </pc:sldChg>
      <pc:sldChg chg="modSp mod">
        <pc:chgData name="Gould, Jean - HCD" userId="c4358c2e-4578-4e8f-bcad-5bd955267550" providerId="ADAL" clId="{B75F2369-FAA4-451B-B946-B5AC7C6E946F}" dt="2021-06-11T21:55:02.723" v="48" actId="6549"/>
        <pc:sldMkLst>
          <pc:docMk/>
          <pc:sldMk cId="1701503301" sldId="1084"/>
        </pc:sldMkLst>
        <pc:spChg chg="mod">
          <ac:chgData name="Gould, Jean - HCD" userId="c4358c2e-4578-4e8f-bcad-5bd955267550" providerId="ADAL" clId="{B75F2369-FAA4-451B-B946-B5AC7C6E946F}" dt="2021-06-11T21:55:02.723" v="48" actId="6549"/>
          <ac:spMkLst>
            <pc:docMk/>
            <pc:sldMk cId="1701503301" sldId="1084"/>
            <ac:spMk id="2" creationId="{CEE8FD39-07CB-4AA9-96AE-A0DBC097B8AF}"/>
          </ac:spMkLst>
        </pc:spChg>
      </pc:sldChg>
      <pc:sldChg chg="del">
        <pc:chgData name="Gould, Jean - HCD" userId="c4358c2e-4578-4e8f-bcad-5bd955267550" providerId="ADAL" clId="{B75F2369-FAA4-451B-B946-B5AC7C6E946F}" dt="2021-06-11T22:05:31.694" v="136" actId="2696"/>
        <pc:sldMkLst>
          <pc:docMk/>
          <pc:sldMk cId="2124800575" sldId="1086"/>
        </pc:sldMkLst>
      </pc:sldChg>
      <pc:sldChg chg="modSp mod">
        <pc:chgData name="Gould, Jean - HCD" userId="c4358c2e-4578-4e8f-bcad-5bd955267550" providerId="ADAL" clId="{B75F2369-FAA4-451B-B946-B5AC7C6E946F}" dt="2021-06-11T22:06:42.959" v="144" actId="1036"/>
        <pc:sldMkLst>
          <pc:docMk/>
          <pc:sldMk cId="3613388409" sldId="1088"/>
        </pc:sldMkLst>
        <pc:spChg chg="mod">
          <ac:chgData name="Gould, Jean - HCD" userId="c4358c2e-4578-4e8f-bcad-5bd955267550" providerId="ADAL" clId="{B75F2369-FAA4-451B-B946-B5AC7C6E946F}" dt="2021-06-11T22:06:29.812" v="142" actId="6549"/>
          <ac:spMkLst>
            <pc:docMk/>
            <pc:sldMk cId="3613388409" sldId="1088"/>
            <ac:spMk id="4" creationId="{512442B2-7FC9-417B-AD5F-77C51B464C15}"/>
          </ac:spMkLst>
        </pc:spChg>
        <pc:picChg chg="mod">
          <ac:chgData name="Gould, Jean - HCD" userId="c4358c2e-4578-4e8f-bcad-5bd955267550" providerId="ADAL" clId="{B75F2369-FAA4-451B-B946-B5AC7C6E946F}" dt="2021-06-11T22:06:42.959" v="144" actId="1036"/>
          <ac:picMkLst>
            <pc:docMk/>
            <pc:sldMk cId="3613388409" sldId="1088"/>
            <ac:picMk id="5" creationId="{421D24F4-0E8A-47C8-BCC0-5880A7AC72CF}"/>
          </ac:picMkLst>
        </pc:picChg>
      </pc:sldChg>
      <pc:sldChg chg="modSp mod">
        <pc:chgData name="Gould, Jean - HCD" userId="c4358c2e-4578-4e8f-bcad-5bd955267550" providerId="ADAL" clId="{B75F2369-FAA4-451B-B946-B5AC7C6E946F}" dt="2021-06-11T22:28:53.696" v="399" actId="20577"/>
        <pc:sldMkLst>
          <pc:docMk/>
          <pc:sldMk cId="1238219045" sldId="1089"/>
        </pc:sldMkLst>
        <pc:spChg chg="mod">
          <ac:chgData name="Gould, Jean - HCD" userId="c4358c2e-4578-4e8f-bcad-5bd955267550" providerId="ADAL" clId="{B75F2369-FAA4-451B-B946-B5AC7C6E946F}" dt="2021-06-11T22:28:53.696" v="399" actId="20577"/>
          <ac:spMkLst>
            <pc:docMk/>
            <pc:sldMk cId="1238219045" sldId="1089"/>
            <ac:spMk id="2" creationId="{6C9E57A7-2519-4CE2-958E-57932E7FF98B}"/>
          </ac:spMkLst>
        </pc:spChg>
      </pc:sldChg>
      <pc:sldChg chg="del">
        <pc:chgData name="Gould, Jean - HCD" userId="c4358c2e-4578-4e8f-bcad-5bd955267550" providerId="ADAL" clId="{B75F2369-FAA4-451B-B946-B5AC7C6E946F}" dt="2021-06-11T22:25:40.103" v="370" actId="2696"/>
        <pc:sldMkLst>
          <pc:docMk/>
          <pc:sldMk cId="692764030" sldId="1090"/>
        </pc:sldMkLst>
      </pc:sldChg>
      <pc:sldChg chg="del">
        <pc:chgData name="Gould, Jean - HCD" userId="c4358c2e-4578-4e8f-bcad-5bd955267550" providerId="ADAL" clId="{B75F2369-FAA4-451B-B946-B5AC7C6E946F}" dt="2021-06-11T22:29:06.902" v="400" actId="2696"/>
        <pc:sldMkLst>
          <pc:docMk/>
          <pc:sldMk cId="3895242043" sldId="1091"/>
        </pc:sldMkLst>
      </pc:sldChg>
      <pc:sldChg chg="modSp mod">
        <pc:chgData name="Gould, Jean - HCD" userId="c4358c2e-4578-4e8f-bcad-5bd955267550" providerId="ADAL" clId="{B75F2369-FAA4-451B-B946-B5AC7C6E946F}" dt="2021-06-11T22:30:43.141" v="407"/>
        <pc:sldMkLst>
          <pc:docMk/>
          <pc:sldMk cId="522746245" sldId="1122"/>
        </pc:sldMkLst>
        <pc:graphicFrameChg chg="mod modGraphic">
          <ac:chgData name="Gould, Jean - HCD" userId="c4358c2e-4578-4e8f-bcad-5bd955267550" providerId="ADAL" clId="{B75F2369-FAA4-451B-B946-B5AC7C6E946F}" dt="2021-06-11T22:30:43.141" v="407"/>
          <ac:graphicFrameMkLst>
            <pc:docMk/>
            <pc:sldMk cId="522746245" sldId="1122"/>
            <ac:graphicFrameMk id="6" creationId="{C510C120-0306-49AD-A0EE-6BE036BE86EA}"/>
          </ac:graphicFrameMkLst>
        </pc:graphicFrameChg>
      </pc:sldChg>
      <pc:sldChg chg="modSp mod">
        <pc:chgData name="Gould, Jean - HCD" userId="c4358c2e-4578-4e8f-bcad-5bd955267550" providerId="ADAL" clId="{B75F2369-FAA4-451B-B946-B5AC7C6E946F}" dt="2021-06-11T22:06:49.135" v="147" actId="6549"/>
        <pc:sldMkLst>
          <pc:docMk/>
          <pc:sldMk cId="898283261" sldId="1144"/>
        </pc:sldMkLst>
        <pc:spChg chg="mod">
          <ac:chgData name="Gould, Jean - HCD" userId="c4358c2e-4578-4e8f-bcad-5bd955267550" providerId="ADAL" clId="{B75F2369-FAA4-451B-B946-B5AC7C6E946F}" dt="2021-06-11T22:06:49.135" v="147" actId="6549"/>
          <ac:spMkLst>
            <pc:docMk/>
            <pc:sldMk cId="898283261" sldId="1144"/>
            <ac:spMk id="4" creationId="{512442B2-7FC9-417B-AD5F-77C51B464C15}"/>
          </ac:spMkLst>
        </pc:spChg>
      </pc:sldChg>
      <pc:sldChg chg="modSp mod">
        <pc:chgData name="Gould, Jean - HCD" userId="c4358c2e-4578-4e8f-bcad-5bd955267550" providerId="ADAL" clId="{B75F2369-FAA4-451B-B946-B5AC7C6E946F}" dt="2021-06-11T22:30:03.042" v="406" actId="113"/>
        <pc:sldMkLst>
          <pc:docMk/>
          <pc:sldMk cId="853809301" sldId="1162"/>
        </pc:sldMkLst>
        <pc:graphicFrameChg chg="mod modGraphic">
          <ac:chgData name="Gould, Jean - HCD" userId="c4358c2e-4578-4e8f-bcad-5bd955267550" providerId="ADAL" clId="{B75F2369-FAA4-451B-B946-B5AC7C6E946F}" dt="2021-06-11T22:30:03.042" v="406" actId="113"/>
          <ac:graphicFrameMkLst>
            <pc:docMk/>
            <pc:sldMk cId="853809301" sldId="1162"/>
            <ac:graphicFrameMk id="8" creationId="{9B37F4D0-3FBE-44AA-9965-C2CFF6D7152D}"/>
          </ac:graphicFrameMkLst>
        </pc:graphicFrameChg>
      </pc:sldChg>
      <pc:sldChg chg="modSp mod">
        <pc:chgData name="Gould, Jean - HCD" userId="c4358c2e-4578-4e8f-bcad-5bd955267550" providerId="ADAL" clId="{B75F2369-FAA4-451B-B946-B5AC7C6E946F}" dt="2021-06-11T22:16:46.286" v="190" actId="1076"/>
        <pc:sldMkLst>
          <pc:docMk/>
          <pc:sldMk cId="1925854347" sldId="1164"/>
        </pc:sldMkLst>
        <pc:spChg chg="mod">
          <ac:chgData name="Gould, Jean - HCD" userId="c4358c2e-4578-4e8f-bcad-5bd955267550" providerId="ADAL" clId="{B75F2369-FAA4-451B-B946-B5AC7C6E946F}" dt="2021-06-11T22:16:46.286" v="190" actId="1076"/>
          <ac:spMkLst>
            <pc:docMk/>
            <pc:sldMk cId="1925854347" sldId="1164"/>
            <ac:spMk id="2" creationId="{2106194C-A0B8-4BB4-ACAC-AFEFB81C1229}"/>
          </ac:spMkLst>
        </pc:spChg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318967643" sldId="1165"/>
        </pc:sldMkLst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2301404242" sldId="1166"/>
        </pc:sldMkLst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3720141869" sldId="1167"/>
        </pc:sldMkLst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3512085987" sldId="1168"/>
        </pc:sldMkLst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1068869968" sldId="1169"/>
        </pc:sldMkLst>
      </pc:sldChg>
      <pc:sldChg chg="add">
        <pc:chgData name="Gould, Jean - HCD" userId="c4358c2e-4578-4e8f-bcad-5bd955267550" providerId="ADAL" clId="{B75F2369-FAA4-451B-B946-B5AC7C6E946F}" dt="2021-06-11T22:51:35.684" v="408"/>
        <pc:sldMkLst>
          <pc:docMk/>
          <pc:sldMk cId="1259349004" sldId="1170"/>
        </pc:sldMkLst>
      </pc:sldChg>
    </pc:docChg>
  </pc:docChgLst>
  <pc:docChgLst>
    <pc:chgData name="Arce, Eliezer - HCD" userId="S::eliezer.arce@houstontx.gov::86e2a09b-373b-4628-98eb-6eec5ccf8f5a" providerId="AD" clId="Web-{D6778A56-5B43-41CC-A637-61D93F0C41A6}"/>
    <pc:docChg chg="delSld modSld sldOrd">
      <pc:chgData name="Arce, Eliezer - HCD" userId="S::eliezer.arce@houstontx.gov::86e2a09b-373b-4628-98eb-6eec5ccf8f5a" providerId="AD" clId="Web-{D6778A56-5B43-41CC-A637-61D93F0C41A6}" dt="2021-08-25T17:27:50.890" v="102" actId="20577"/>
      <pc:docMkLst>
        <pc:docMk/>
      </pc:docMkLst>
      <pc:sldChg chg="modSp">
        <pc:chgData name="Arce, Eliezer - HCD" userId="S::eliezer.arce@houstontx.gov::86e2a09b-373b-4628-98eb-6eec5ccf8f5a" providerId="AD" clId="Web-{D6778A56-5B43-41CC-A637-61D93F0C41A6}" dt="2021-08-25T17:22:26.781" v="34" actId="20577"/>
        <pc:sldMkLst>
          <pc:docMk/>
          <pc:sldMk cId="2579479470" sldId="644"/>
        </pc:sldMkLst>
        <pc:spChg chg="mod">
          <ac:chgData name="Arce, Eliezer - HCD" userId="S::eliezer.arce@houstontx.gov::86e2a09b-373b-4628-98eb-6eec5ccf8f5a" providerId="AD" clId="Web-{D6778A56-5B43-41CC-A637-61D93F0C41A6}" dt="2021-08-25T17:22:26.781" v="34" actId="20577"/>
          <ac:spMkLst>
            <pc:docMk/>
            <pc:sldMk cId="2579479470" sldId="644"/>
            <ac:spMk id="2" creationId="{49914CAE-6C35-40AA-9F97-196C6BF257FE}"/>
          </ac:spMkLst>
        </pc:spChg>
      </pc:sldChg>
      <pc:sldChg chg="del">
        <pc:chgData name="Arce, Eliezer - HCD" userId="S::eliezer.arce@houstontx.gov::86e2a09b-373b-4628-98eb-6eec5ccf8f5a" providerId="AD" clId="Web-{D6778A56-5B43-41CC-A637-61D93F0C41A6}" dt="2021-08-25T17:21:18.122" v="19"/>
        <pc:sldMkLst>
          <pc:docMk/>
          <pc:sldMk cId="1504187206" sldId="1177"/>
        </pc:sldMkLst>
      </pc:sldChg>
      <pc:sldChg chg="modSp">
        <pc:chgData name="Arce, Eliezer - HCD" userId="S::eliezer.arce@houstontx.gov::86e2a09b-373b-4628-98eb-6eec5ccf8f5a" providerId="AD" clId="Web-{D6778A56-5B43-41CC-A637-61D93F0C41A6}" dt="2021-08-25T17:26:45.122" v="88" actId="20577"/>
        <pc:sldMkLst>
          <pc:docMk/>
          <pc:sldMk cId="2540839387" sldId="1180"/>
        </pc:sldMkLst>
        <pc:spChg chg="mod">
          <ac:chgData name="Arce, Eliezer - HCD" userId="S::eliezer.arce@houstontx.gov::86e2a09b-373b-4628-98eb-6eec5ccf8f5a" providerId="AD" clId="Web-{D6778A56-5B43-41CC-A637-61D93F0C41A6}" dt="2021-08-25T17:26:45.122" v="88" actId="20577"/>
          <ac:spMkLst>
            <pc:docMk/>
            <pc:sldMk cId="2540839387" sldId="118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02.888" v="92" actId="20577"/>
        <pc:sldMkLst>
          <pc:docMk/>
          <pc:sldMk cId="1517437751" sldId="1181"/>
        </pc:sldMkLst>
        <pc:spChg chg="mod">
          <ac:chgData name="Arce, Eliezer - HCD" userId="S::eliezer.arce@houstontx.gov::86e2a09b-373b-4628-98eb-6eec5ccf8f5a" providerId="AD" clId="Web-{D6778A56-5B43-41CC-A637-61D93F0C41A6}" dt="2021-08-25T17:27:02.888" v="92" actId="20577"/>
          <ac:spMkLst>
            <pc:docMk/>
            <pc:sldMk cId="1517437751" sldId="118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20.608" v="96" actId="20577"/>
        <pc:sldMkLst>
          <pc:docMk/>
          <pc:sldMk cId="2916940497" sldId="1183"/>
        </pc:sldMkLst>
        <pc:spChg chg="mod">
          <ac:chgData name="Arce, Eliezer - HCD" userId="S::eliezer.arce@houstontx.gov::86e2a09b-373b-4628-98eb-6eec5ccf8f5a" providerId="AD" clId="Web-{D6778A56-5B43-41CC-A637-61D93F0C41A6}" dt="2021-08-25T17:27:20.608" v="96" actId="20577"/>
          <ac:spMkLst>
            <pc:docMk/>
            <pc:sldMk cId="2916940497" sldId="118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48.944" v="61" actId="20577"/>
        <pc:sldMkLst>
          <pc:docMk/>
          <pc:sldMk cId="1218152644" sldId="1185"/>
        </pc:sldMkLst>
        <pc:spChg chg="mod">
          <ac:chgData name="Arce, Eliezer - HCD" userId="S::eliezer.arce@houstontx.gov::86e2a09b-373b-4628-98eb-6eec5ccf8f5a" providerId="AD" clId="Web-{D6778A56-5B43-41CC-A637-61D93F0C41A6}" dt="2021-08-25T17:24:48.944" v="61" actId="20577"/>
          <ac:spMkLst>
            <pc:docMk/>
            <pc:sldMk cId="1218152644" sldId="118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43.691" v="46" actId="20577"/>
        <pc:sldMkLst>
          <pc:docMk/>
          <pc:sldMk cId="1970482932" sldId="1186"/>
        </pc:sldMkLst>
        <pc:spChg chg="mod">
          <ac:chgData name="Arce, Eliezer - HCD" userId="S::eliezer.arce@houstontx.gov::86e2a09b-373b-4628-98eb-6eec5ccf8f5a" providerId="AD" clId="Web-{D6778A56-5B43-41CC-A637-61D93F0C41A6}" dt="2021-08-25T17:23:43.691" v="46" actId="20577"/>
          <ac:spMkLst>
            <pc:docMk/>
            <pc:sldMk cId="1970482932" sldId="118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39.331" v="45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D6778A56-5B43-41CC-A637-61D93F0C41A6}" dt="2021-08-25T17:23:39.331" v="45" actId="20577"/>
          <ac:spMkLst>
            <pc:docMk/>
            <pc:sldMk cId="2308880922" sldId="118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47.519" v="47" actId="20577"/>
        <pc:sldMkLst>
          <pc:docMk/>
          <pc:sldMk cId="1819011628" sldId="1189"/>
        </pc:sldMkLst>
        <pc:spChg chg="mod">
          <ac:chgData name="Arce, Eliezer - HCD" userId="S::eliezer.arce@houstontx.gov::86e2a09b-373b-4628-98eb-6eec5ccf8f5a" providerId="AD" clId="Web-{D6778A56-5B43-41CC-A637-61D93F0C41A6}" dt="2021-08-25T17:23:47.519" v="47" actId="20577"/>
          <ac:spMkLst>
            <pc:docMk/>
            <pc:sldMk cId="1819011628" sldId="118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55.082" v="49" actId="20577"/>
        <pc:sldMkLst>
          <pc:docMk/>
          <pc:sldMk cId="3464479385" sldId="1190"/>
        </pc:sldMkLst>
        <pc:spChg chg="mod">
          <ac:chgData name="Arce, Eliezer - HCD" userId="S::eliezer.arce@houstontx.gov::86e2a09b-373b-4628-98eb-6eec5ccf8f5a" providerId="AD" clId="Web-{D6778A56-5B43-41CC-A637-61D93F0C41A6}" dt="2021-08-25T17:23:55.082" v="49" actId="20577"/>
          <ac:spMkLst>
            <pc:docMk/>
            <pc:sldMk cId="3464479385" sldId="119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57.457" v="50" actId="20577"/>
        <pc:sldMkLst>
          <pc:docMk/>
          <pc:sldMk cId="2427520640" sldId="1191"/>
        </pc:sldMkLst>
        <pc:spChg chg="mod">
          <ac:chgData name="Arce, Eliezer - HCD" userId="S::eliezer.arce@houstontx.gov::86e2a09b-373b-4628-98eb-6eec5ccf8f5a" providerId="AD" clId="Web-{D6778A56-5B43-41CC-A637-61D93F0C41A6}" dt="2021-08-25T17:23:57.457" v="50" actId="20577"/>
          <ac:spMkLst>
            <pc:docMk/>
            <pc:sldMk cId="2427520640" sldId="119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52.914" v="62" actId="20577"/>
        <pc:sldMkLst>
          <pc:docMk/>
          <pc:sldMk cId="4053747340" sldId="1192"/>
        </pc:sldMkLst>
        <pc:spChg chg="mod">
          <ac:chgData name="Arce, Eliezer - HCD" userId="S::eliezer.arce@houstontx.gov::86e2a09b-373b-4628-98eb-6eec5ccf8f5a" providerId="AD" clId="Web-{D6778A56-5B43-41CC-A637-61D93F0C41A6}" dt="2021-08-25T17:24:52.914" v="62" actId="20577"/>
          <ac:spMkLst>
            <pc:docMk/>
            <pc:sldMk cId="4053747340" sldId="119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00.117" v="64" actId="20577"/>
        <pc:sldMkLst>
          <pc:docMk/>
          <pc:sldMk cId="3704183403" sldId="1193"/>
        </pc:sldMkLst>
        <pc:spChg chg="mod">
          <ac:chgData name="Arce, Eliezer - HCD" userId="S::eliezer.arce@houstontx.gov::86e2a09b-373b-4628-98eb-6eec5ccf8f5a" providerId="AD" clId="Web-{D6778A56-5B43-41CC-A637-61D93F0C41A6}" dt="2021-08-25T17:25:00.117" v="64" actId="20577"/>
          <ac:spMkLst>
            <pc:docMk/>
            <pc:sldMk cId="3704183403" sldId="119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07.476" v="66" actId="20577"/>
        <pc:sldMkLst>
          <pc:docMk/>
          <pc:sldMk cId="1227557931" sldId="1194"/>
        </pc:sldMkLst>
        <pc:spChg chg="mod">
          <ac:chgData name="Arce, Eliezer - HCD" userId="S::eliezer.arce@houstontx.gov::86e2a09b-373b-4628-98eb-6eec5ccf8f5a" providerId="AD" clId="Web-{D6778A56-5B43-41CC-A637-61D93F0C41A6}" dt="2021-08-25T17:25:07.476" v="66" actId="20577"/>
          <ac:spMkLst>
            <pc:docMk/>
            <pc:sldMk cId="1227557931" sldId="119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01.879" v="51" actId="20577"/>
        <pc:sldMkLst>
          <pc:docMk/>
          <pc:sldMk cId="2109786976" sldId="1195"/>
        </pc:sldMkLst>
        <pc:spChg chg="mod">
          <ac:chgData name="Arce, Eliezer - HCD" userId="S::eliezer.arce@houstontx.gov::86e2a09b-373b-4628-98eb-6eec5ccf8f5a" providerId="AD" clId="Web-{D6778A56-5B43-41CC-A637-61D93F0C41A6}" dt="2021-08-25T17:24:01.879" v="51" actId="20577"/>
          <ac:spMkLst>
            <pc:docMk/>
            <pc:sldMk cId="2109786976" sldId="119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07.349" v="52" actId="20577"/>
        <pc:sldMkLst>
          <pc:docMk/>
          <pc:sldMk cId="3846484946" sldId="1196"/>
        </pc:sldMkLst>
        <pc:spChg chg="mod">
          <ac:chgData name="Arce, Eliezer - HCD" userId="S::eliezer.arce@houstontx.gov::86e2a09b-373b-4628-98eb-6eec5ccf8f5a" providerId="AD" clId="Web-{D6778A56-5B43-41CC-A637-61D93F0C41A6}" dt="2021-08-25T17:24:07.349" v="52" actId="20577"/>
          <ac:spMkLst>
            <pc:docMk/>
            <pc:sldMk cId="3846484946" sldId="119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03.679" v="65" actId="20577"/>
        <pc:sldMkLst>
          <pc:docMk/>
          <pc:sldMk cId="119344947" sldId="1197"/>
        </pc:sldMkLst>
        <pc:spChg chg="mod">
          <ac:chgData name="Arce, Eliezer - HCD" userId="S::eliezer.arce@houstontx.gov::86e2a09b-373b-4628-98eb-6eec5ccf8f5a" providerId="AD" clId="Web-{D6778A56-5B43-41CC-A637-61D93F0C41A6}" dt="2021-08-25T17:25:03.679" v="65" actId="20577"/>
          <ac:spMkLst>
            <pc:docMk/>
            <pc:sldMk cId="119344947" sldId="119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56.663" v="63" actId="20577"/>
        <pc:sldMkLst>
          <pc:docMk/>
          <pc:sldMk cId="209500902" sldId="1198"/>
        </pc:sldMkLst>
        <pc:spChg chg="mod">
          <ac:chgData name="Arce, Eliezer - HCD" userId="S::eliezer.arce@houstontx.gov::86e2a09b-373b-4628-98eb-6eec5ccf8f5a" providerId="AD" clId="Web-{D6778A56-5B43-41CC-A637-61D93F0C41A6}" dt="2021-08-25T17:24:56.663" v="63" actId="20577"/>
          <ac:spMkLst>
            <pc:docMk/>
            <pc:sldMk cId="209500902" sldId="1198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48.872" v="89" actId="20577"/>
        <pc:sldMkLst>
          <pc:docMk/>
          <pc:sldMk cId="3777598846" sldId="1201"/>
        </pc:sldMkLst>
        <pc:spChg chg="mod">
          <ac:chgData name="Arce, Eliezer - HCD" userId="S::eliezer.arce@houstontx.gov::86e2a09b-373b-4628-98eb-6eec5ccf8f5a" providerId="AD" clId="Web-{D6778A56-5B43-41CC-A637-61D93F0C41A6}" dt="2021-08-25T17:26:48.872" v="89" actId="20577"/>
          <ac:spMkLst>
            <pc:docMk/>
            <pc:sldMk cId="3777598846" sldId="120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58.419" v="91" actId="20577"/>
        <pc:sldMkLst>
          <pc:docMk/>
          <pc:sldMk cId="2081797473" sldId="1202"/>
        </pc:sldMkLst>
        <pc:spChg chg="mod">
          <ac:chgData name="Arce, Eliezer - HCD" userId="S::eliezer.arce@houstontx.gov::86e2a09b-373b-4628-98eb-6eec5ccf8f5a" providerId="AD" clId="Web-{D6778A56-5B43-41CC-A637-61D93F0C41A6}" dt="2021-08-25T17:26:58.419" v="91" actId="20577"/>
          <ac:spMkLst>
            <pc:docMk/>
            <pc:sldMk cId="2081797473" sldId="120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06.716" v="93" actId="20577"/>
        <pc:sldMkLst>
          <pc:docMk/>
          <pc:sldMk cId="349634398" sldId="1203"/>
        </pc:sldMkLst>
        <pc:spChg chg="mod">
          <ac:chgData name="Arce, Eliezer - HCD" userId="S::eliezer.arce@houstontx.gov::86e2a09b-373b-4628-98eb-6eec5ccf8f5a" providerId="AD" clId="Web-{D6778A56-5B43-41CC-A637-61D93F0C41A6}" dt="2021-08-25T17:27:06.716" v="93" actId="20577"/>
          <ac:spMkLst>
            <pc:docMk/>
            <pc:sldMk cId="349634398" sldId="120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11.467" v="94" actId="20577"/>
        <pc:sldMkLst>
          <pc:docMk/>
          <pc:sldMk cId="4160927156" sldId="1204"/>
        </pc:sldMkLst>
        <pc:spChg chg="mod">
          <ac:chgData name="Arce, Eliezer - HCD" userId="S::eliezer.arce@houstontx.gov::86e2a09b-373b-4628-98eb-6eec5ccf8f5a" providerId="AD" clId="Web-{D6778A56-5B43-41CC-A637-61D93F0C41A6}" dt="2021-08-25T17:27:11.467" v="94" actId="20577"/>
          <ac:spMkLst>
            <pc:docMk/>
            <pc:sldMk cId="4160927156" sldId="120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27.577" v="97" actId="20577"/>
        <pc:sldMkLst>
          <pc:docMk/>
          <pc:sldMk cId="2258000698" sldId="1207"/>
        </pc:sldMkLst>
        <pc:spChg chg="mod">
          <ac:chgData name="Arce, Eliezer - HCD" userId="S::eliezer.arce@houstontx.gov::86e2a09b-373b-4628-98eb-6eec5ccf8f5a" providerId="AD" clId="Web-{D6778A56-5B43-41CC-A637-61D93F0C41A6}" dt="2021-08-25T17:27:27.577" v="97" actId="20577"/>
          <ac:spMkLst>
            <pc:docMk/>
            <pc:sldMk cId="2258000698" sldId="120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31.968" v="98" actId="20577"/>
        <pc:sldMkLst>
          <pc:docMk/>
          <pc:sldMk cId="1213496485" sldId="1208"/>
        </pc:sldMkLst>
        <pc:spChg chg="mod">
          <ac:chgData name="Arce, Eliezer - HCD" userId="S::eliezer.arce@houstontx.gov::86e2a09b-373b-4628-98eb-6eec5ccf8f5a" providerId="AD" clId="Web-{D6778A56-5B43-41CC-A637-61D93F0C41A6}" dt="2021-08-25T17:27:31.968" v="98" actId="20577"/>
          <ac:spMkLst>
            <pc:docMk/>
            <pc:sldMk cId="1213496485" sldId="1208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53.794" v="90" actId="20577"/>
        <pc:sldMkLst>
          <pc:docMk/>
          <pc:sldMk cId="1166411303" sldId="1212"/>
        </pc:sldMkLst>
        <pc:spChg chg="mod">
          <ac:chgData name="Arce, Eliezer - HCD" userId="S::eliezer.arce@houstontx.gov::86e2a09b-373b-4628-98eb-6eec5ccf8f5a" providerId="AD" clId="Web-{D6778A56-5B43-41CC-A637-61D93F0C41A6}" dt="2021-08-25T17:26:53.794" v="90" actId="20577"/>
          <ac:spMkLst>
            <pc:docMk/>
            <pc:sldMk cId="1166411303" sldId="121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16.092" v="95" actId="20577"/>
        <pc:sldMkLst>
          <pc:docMk/>
          <pc:sldMk cId="72813361" sldId="1215"/>
        </pc:sldMkLst>
        <pc:spChg chg="mod">
          <ac:chgData name="Arce, Eliezer - HCD" userId="S::eliezer.arce@houstontx.gov::86e2a09b-373b-4628-98eb-6eec5ccf8f5a" providerId="AD" clId="Web-{D6778A56-5B43-41CC-A637-61D93F0C41A6}" dt="2021-08-25T17:27:16.092" v="95" actId="20577"/>
          <ac:spMkLst>
            <pc:docMk/>
            <pc:sldMk cId="72813361" sldId="121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36.093" v="99" actId="20577"/>
        <pc:sldMkLst>
          <pc:docMk/>
          <pc:sldMk cId="590829240" sldId="1216"/>
        </pc:sldMkLst>
        <pc:spChg chg="mod">
          <ac:chgData name="Arce, Eliezer - HCD" userId="S::eliezer.arce@houstontx.gov::86e2a09b-373b-4628-98eb-6eec5ccf8f5a" providerId="AD" clId="Web-{D6778A56-5B43-41CC-A637-61D93F0C41A6}" dt="2021-08-25T17:27:36.093" v="99" actId="20577"/>
          <ac:spMkLst>
            <pc:docMk/>
            <pc:sldMk cId="590829240" sldId="121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40.968" v="100" actId="20577"/>
        <pc:sldMkLst>
          <pc:docMk/>
          <pc:sldMk cId="900871606" sldId="1217"/>
        </pc:sldMkLst>
        <pc:spChg chg="mod">
          <ac:chgData name="Arce, Eliezer - HCD" userId="S::eliezer.arce@houstontx.gov::86e2a09b-373b-4628-98eb-6eec5ccf8f5a" providerId="AD" clId="Web-{D6778A56-5B43-41CC-A637-61D93F0C41A6}" dt="2021-08-25T17:27:40.968" v="100" actId="20577"/>
          <ac:spMkLst>
            <pc:docMk/>
            <pc:sldMk cId="900871606" sldId="121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50.890" v="102" actId="20577"/>
        <pc:sldMkLst>
          <pc:docMk/>
          <pc:sldMk cId="2998166384" sldId="1218"/>
        </pc:sldMkLst>
        <pc:spChg chg="mod">
          <ac:chgData name="Arce, Eliezer - HCD" userId="S::eliezer.arce@houstontx.gov::86e2a09b-373b-4628-98eb-6eec5ccf8f5a" providerId="AD" clId="Web-{D6778A56-5B43-41CC-A637-61D93F0C41A6}" dt="2021-08-25T17:27:50.890" v="102" actId="20577"/>
          <ac:spMkLst>
            <pc:docMk/>
            <pc:sldMk cId="2998166384" sldId="1218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7:45.390" v="101" actId="20577"/>
        <pc:sldMkLst>
          <pc:docMk/>
          <pc:sldMk cId="1860871250" sldId="1220"/>
        </pc:sldMkLst>
        <pc:spChg chg="mod">
          <ac:chgData name="Arce, Eliezer - HCD" userId="S::eliezer.arce@houstontx.gov::86e2a09b-373b-4628-98eb-6eec5ccf8f5a" providerId="AD" clId="Web-{D6778A56-5B43-41CC-A637-61D93F0C41A6}" dt="2021-08-25T17:27:45.390" v="101" actId="20577"/>
          <ac:spMkLst>
            <pc:docMk/>
            <pc:sldMk cId="1860871250" sldId="122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51.348" v="48" actId="20577"/>
        <pc:sldMkLst>
          <pc:docMk/>
          <pc:sldMk cId="1378924753" sldId="1222"/>
        </pc:sldMkLst>
        <pc:spChg chg="mod">
          <ac:chgData name="Arce, Eliezer - HCD" userId="S::eliezer.arce@houstontx.gov::86e2a09b-373b-4628-98eb-6eec5ccf8f5a" providerId="AD" clId="Web-{D6778A56-5B43-41CC-A637-61D93F0C41A6}" dt="2021-08-25T17:23:51.348" v="48" actId="20577"/>
          <ac:spMkLst>
            <pc:docMk/>
            <pc:sldMk cId="1378924753" sldId="122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2:52.657" v="35" actId="20577"/>
        <pc:sldMkLst>
          <pc:docMk/>
          <pc:sldMk cId="1326934932" sldId="1233"/>
        </pc:sldMkLst>
        <pc:spChg chg="mod">
          <ac:chgData name="Arce, Eliezer - HCD" userId="S::eliezer.arce@houstontx.gov::86e2a09b-373b-4628-98eb-6eec5ccf8f5a" providerId="AD" clId="Web-{D6778A56-5B43-41CC-A637-61D93F0C41A6}" dt="2021-08-25T17:22:52.657" v="35" actId="20577"/>
          <ac:spMkLst>
            <pc:docMk/>
            <pc:sldMk cId="1326934932" sldId="1233"/>
            <ac:spMk id="7" creationId="{F2921517-0CFA-9B44-AC5A-C443393917AC}"/>
          </ac:spMkLst>
        </pc:spChg>
      </pc:sldChg>
      <pc:sldChg chg="del">
        <pc:chgData name="Arce, Eliezer - HCD" userId="S::eliezer.arce@houstontx.gov::86e2a09b-373b-4628-98eb-6eec5ccf8f5a" providerId="AD" clId="Web-{D6778A56-5B43-41CC-A637-61D93F0C41A6}" dt="2021-08-25T17:21:18.122" v="18"/>
        <pc:sldMkLst>
          <pc:docMk/>
          <pc:sldMk cId="1984139603" sldId="1235"/>
        </pc:sldMkLst>
      </pc:sldChg>
      <pc:sldChg chg="modSp del ord">
        <pc:chgData name="Arce, Eliezer - HCD" userId="S::eliezer.arce@houstontx.gov::86e2a09b-373b-4628-98eb-6eec5ccf8f5a" providerId="AD" clId="Web-{D6778A56-5B43-41CC-A637-61D93F0C41A6}" dt="2021-08-25T17:21:18.122" v="17"/>
        <pc:sldMkLst>
          <pc:docMk/>
          <pc:sldMk cId="3233124462" sldId="1237"/>
        </pc:sldMkLst>
        <pc:spChg chg="mod">
          <ac:chgData name="Arce, Eliezer - HCD" userId="S::eliezer.arce@houstontx.gov::86e2a09b-373b-4628-98eb-6eec5ccf8f5a" providerId="AD" clId="Web-{D6778A56-5B43-41CC-A637-61D93F0C41A6}" dt="2021-08-25T17:20:59.074" v="14" actId="20577"/>
          <ac:spMkLst>
            <pc:docMk/>
            <pc:sldMk cId="3233124462" sldId="1237"/>
            <ac:spMk id="2" creationId="{AFDE9611-BB8F-4691-9EE6-308D4703B2D4}"/>
          </ac:spMkLst>
        </pc:spChg>
      </pc:sldChg>
      <pc:sldChg chg="modSp del">
        <pc:chgData name="Arce, Eliezer - HCD" userId="S::eliezer.arce@houstontx.gov::86e2a09b-373b-4628-98eb-6eec5ccf8f5a" providerId="AD" clId="Web-{D6778A56-5B43-41CC-A637-61D93F0C41A6}" dt="2021-08-25T17:21:18.122" v="15"/>
        <pc:sldMkLst>
          <pc:docMk/>
          <pc:sldMk cId="1481249648" sldId="1238"/>
        </pc:sldMkLst>
        <pc:spChg chg="mod">
          <ac:chgData name="Arce, Eliezer - HCD" userId="S::eliezer.arce@houstontx.gov::86e2a09b-373b-4628-98eb-6eec5ccf8f5a" providerId="AD" clId="Web-{D6778A56-5B43-41CC-A637-61D93F0C41A6}" dt="2021-08-25T17:17:54.658" v="1" actId="14100"/>
          <ac:spMkLst>
            <pc:docMk/>
            <pc:sldMk cId="1481249648" sldId="1238"/>
            <ac:spMk id="2" creationId="{2A52F55D-4034-4999-870A-29003B428E89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18.789" v="69" actId="20577"/>
        <pc:sldMkLst>
          <pc:docMk/>
          <pc:sldMk cId="3416101444" sldId="1239"/>
        </pc:sldMkLst>
        <pc:spChg chg="mod">
          <ac:chgData name="Arce, Eliezer - HCD" userId="S::eliezer.arce@houstontx.gov::86e2a09b-373b-4628-98eb-6eec5ccf8f5a" providerId="AD" clId="Web-{D6778A56-5B43-41CC-A637-61D93F0C41A6}" dt="2021-08-25T17:25:18.789" v="69" actId="20577"/>
          <ac:spMkLst>
            <pc:docMk/>
            <pc:sldMk cId="3416101444" sldId="123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49.588" v="77" actId="20577"/>
        <pc:sldMkLst>
          <pc:docMk/>
          <pc:sldMk cId="2340714974" sldId="1240"/>
        </pc:sldMkLst>
        <pc:spChg chg="mod">
          <ac:chgData name="Arce, Eliezer - HCD" userId="S::eliezer.arce@houstontx.gov::86e2a09b-373b-4628-98eb-6eec5ccf8f5a" providerId="AD" clId="Web-{D6778A56-5B43-41CC-A637-61D93F0C41A6}" dt="2021-08-25T17:25:49.588" v="77" actId="20577"/>
          <ac:spMkLst>
            <pc:docMk/>
            <pc:sldMk cId="2340714974" sldId="124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11.989" v="53" actId="20577"/>
        <pc:sldMkLst>
          <pc:docMk/>
          <pc:sldMk cId="2864439841" sldId="1241"/>
        </pc:sldMkLst>
        <pc:spChg chg="mod">
          <ac:chgData name="Arce, Eliezer - HCD" userId="S::eliezer.arce@houstontx.gov::86e2a09b-373b-4628-98eb-6eec5ccf8f5a" providerId="AD" clId="Web-{D6778A56-5B43-41CC-A637-61D93F0C41A6}" dt="2021-08-25T17:24:11.989" v="53" actId="20577"/>
          <ac:spMkLst>
            <pc:docMk/>
            <pc:sldMk cId="2864439841" sldId="124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35.081" v="44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D6778A56-5B43-41CC-A637-61D93F0C41A6}" dt="2021-08-25T17:23:35.081" v="44" actId="20577"/>
          <ac:spMkLst>
            <pc:docMk/>
            <pc:sldMk cId="593783189" sldId="1242"/>
            <ac:spMk id="7" creationId="{F2921517-0CFA-9B44-AC5A-C443393917AC}"/>
          </ac:spMkLst>
        </pc:spChg>
      </pc:sldChg>
      <pc:sldChg chg="del">
        <pc:chgData name="Arce, Eliezer - HCD" userId="S::eliezer.arce@houstontx.gov::86e2a09b-373b-4628-98eb-6eec5ccf8f5a" providerId="AD" clId="Web-{D6778A56-5B43-41CC-A637-61D93F0C41A6}" dt="2021-08-25T17:21:18.122" v="16"/>
        <pc:sldMkLst>
          <pc:docMk/>
          <pc:sldMk cId="950961324" sldId="1244"/>
        </pc:sldMkLst>
      </pc:sldChg>
      <pc:sldChg chg="modSp">
        <pc:chgData name="Arce, Eliezer - HCD" userId="S::eliezer.arce@houstontx.gov::86e2a09b-373b-4628-98eb-6eec5ccf8f5a" providerId="AD" clId="Web-{D6778A56-5B43-41CC-A637-61D93F0C41A6}" dt="2021-08-25T17:23:21.252" v="40" actId="20577"/>
        <pc:sldMkLst>
          <pc:docMk/>
          <pc:sldMk cId="3228149694" sldId="1245"/>
        </pc:sldMkLst>
        <pc:spChg chg="mod">
          <ac:chgData name="Arce, Eliezer - HCD" userId="S::eliezer.arce@houstontx.gov::86e2a09b-373b-4628-98eb-6eec5ccf8f5a" providerId="AD" clId="Web-{D6778A56-5B43-41CC-A637-61D93F0C41A6}" dt="2021-08-25T17:23:21.252" v="40" actId="20577"/>
          <ac:spMkLst>
            <pc:docMk/>
            <pc:sldMk cId="3228149694" sldId="124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25.721" v="41" actId="20577"/>
        <pc:sldMkLst>
          <pc:docMk/>
          <pc:sldMk cId="319490409" sldId="1246"/>
        </pc:sldMkLst>
        <pc:spChg chg="mod">
          <ac:chgData name="Arce, Eliezer - HCD" userId="S::eliezer.arce@houstontx.gov::86e2a09b-373b-4628-98eb-6eec5ccf8f5a" providerId="AD" clId="Web-{D6778A56-5B43-41CC-A637-61D93F0C41A6}" dt="2021-08-25T17:23:25.721" v="41" actId="20577"/>
          <ac:spMkLst>
            <pc:docMk/>
            <pc:sldMk cId="319490409" sldId="124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27.706" v="42" actId="20577"/>
        <pc:sldMkLst>
          <pc:docMk/>
          <pc:sldMk cId="2228464251" sldId="1249"/>
        </pc:sldMkLst>
        <pc:spChg chg="mod">
          <ac:chgData name="Arce, Eliezer - HCD" userId="S::eliezer.arce@houstontx.gov::86e2a09b-373b-4628-98eb-6eec5ccf8f5a" providerId="AD" clId="Web-{D6778A56-5B43-41CC-A637-61D93F0C41A6}" dt="2021-08-25T17:23:27.706" v="42" actId="20577"/>
          <ac:spMkLst>
            <pc:docMk/>
            <pc:sldMk cId="2228464251" sldId="124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3:31.690" v="43" actId="20577"/>
        <pc:sldMkLst>
          <pc:docMk/>
          <pc:sldMk cId="2204535894" sldId="1250"/>
        </pc:sldMkLst>
        <pc:spChg chg="mod">
          <ac:chgData name="Arce, Eliezer - HCD" userId="S::eliezer.arce@houstontx.gov::86e2a09b-373b-4628-98eb-6eec5ccf8f5a" providerId="AD" clId="Web-{D6778A56-5B43-41CC-A637-61D93F0C41A6}" dt="2021-08-25T17:23:31.690" v="43" actId="20577"/>
          <ac:spMkLst>
            <pc:docMk/>
            <pc:sldMk cId="2204535894" sldId="125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16.083" v="54" actId="20577"/>
        <pc:sldMkLst>
          <pc:docMk/>
          <pc:sldMk cId="3527391568" sldId="1251"/>
        </pc:sldMkLst>
        <pc:spChg chg="mod">
          <ac:chgData name="Arce, Eliezer - HCD" userId="S::eliezer.arce@houstontx.gov::86e2a09b-373b-4628-98eb-6eec5ccf8f5a" providerId="AD" clId="Web-{D6778A56-5B43-41CC-A637-61D93F0C41A6}" dt="2021-08-25T17:24:16.083" v="54" actId="20577"/>
          <ac:spMkLst>
            <pc:docMk/>
            <pc:sldMk cId="3527391568" sldId="125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19.740" v="55" actId="20577"/>
        <pc:sldMkLst>
          <pc:docMk/>
          <pc:sldMk cId="2585193987" sldId="1252"/>
        </pc:sldMkLst>
        <pc:spChg chg="mod">
          <ac:chgData name="Arce, Eliezer - HCD" userId="S::eliezer.arce@houstontx.gov::86e2a09b-373b-4628-98eb-6eec5ccf8f5a" providerId="AD" clId="Web-{D6778A56-5B43-41CC-A637-61D93F0C41A6}" dt="2021-08-25T17:24:19.740" v="55" actId="20577"/>
          <ac:spMkLst>
            <pc:docMk/>
            <pc:sldMk cId="2585193987" sldId="125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23.521" v="56" actId="20577"/>
        <pc:sldMkLst>
          <pc:docMk/>
          <pc:sldMk cId="4191575462" sldId="1253"/>
        </pc:sldMkLst>
        <pc:spChg chg="mod">
          <ac:chgData name="Arce, Eliezer - HCD" userId="S::eliezer.arce@houstontx.gov::86e2a09b-373b-4628-98eb-6eec5ccf8f5a" providerId="AD" clId="Web-{D6778A56-5B43-41CC-A637-61D93F0C41A6}" dt="2021-08-25T17:24:23.521" v="56" actId="20577"/>
          <ac:spMkLst>
            <pc:docMk/>
            <pc:sldMk cId="4191575462" sldId="125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27.146" v="57" actId="20577"/>
        <pc:sldMkLst>
          <pc:docMk/>
          <pc:sldMk cId="431727103" sldId="1254"/>
        </pc:sldMkLst>
        <pc:spChg chg="mod">
          <ac:chgData name="Arce, Eliezer - HCD" userId="S::eliezer.arce@houstontx.gov::86e2a09b-373b-4628-98eb-6eec5ccf8f5a" providerId="AD" clId="Web-{D6778A56-5B43-41CC-A637-61D93F0C41A6}" dt="2021-08-25T17:24:27.146" v="57" actId="20577"/>
          <ac:spMkLst>
            <pc:docMk/>
            <pc:sldMk cId="431727103" sldId="125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37.053" v="58" actId="20577"/>
        <pc:sldMkLst>
          <pc:docMk/>
          <pc:sldMk cId="1056461497" sldId="1255"/>
        </pc:sldMkLst>
        <pc:spChg chg="mod">
          <ac:chgData name="Arce, Eliezer - HCD" userId="S::eliezer.arce@houstontx.gov::86e2a09b-373b-4628-98eb-6eec5ccf8f5a" providerId="AD" clId="Web-{D6778A56-5B43-41CC-A637-61D93F0C41A6}" dt="2021-08-25T17:24:37.053" v="58" actId="20577"/>
          <ac:spMkLst>
            <pc:docMk/>
            <pc:sldMk cId="1056461497" sldId="125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23.040" v="70" actId="20577"/>
        <pc:sldMkLst>
          <pc:docMk/>
          <pc:sldMk cId="4062610822" sldId="1256"/>
        </pc:sldMkLst>
        <pc:spChg chg="mod">
          <ac:chgData name="Arce, Eliezer - HCD" userId="S::eliezer.arce@houstontx.gov::86e2a09b-373b-4628-98eb-6eec5ccf8f5a" providerId="AD" clId="Web-{D6778A56-5B43-41CC-A637-61D93F0C41A6}" dt="2021-08-25T17:25:23.040" v="70" actId="20577"/>
          <ac:spMkLst>
            <pc:docMk/>
            <pc:sldMk cId="4062610822" sldId="1256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26.493" v="71" actId="20577"/>
        <pc:sldMkLst>
          <pc:docMk/>
          <pc:sldMk cId="2236971791" sldId="1257"/>
        </pc:sldMkLst>
        <pc:spChg chg="mod">
          <ac:chgData name="Arce, Eliezer - HCD" userId="S::eliezer.arce@houstontx.gov::86e2a09b-373b-4628-98eb-6eec5ccf8f5a" providerId="AD" clId="Web-{D6778A56-5B43-41CC-A637-61D93F0C41A6}" dt="2021-08-25T17:25:26.493" v="71" actId="20577"/>
          <ac:spMkLst>
            <pc:docMk/>
            <pc:sldMk cId="2236971791" sldId="125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30.649" v="72" actId="20577"/>
        <pc:sldMkLst>
          <pc:docMk/>
          <pc:sldMk cId="206454869" sldId="1258"/>
        </pc:sldMkLst>
        <pc:spChg chg="mod">
          <ac:chgData name="Arce, Eliezer - HCD" userId="S::eliezer.arce@houstontx.gov::86e2a09b-373b-4628-98eb-6eec5ccf8f5a" providerId="AD" clId="Web-{D6778A56-5B43-41CC-A637-61D93F0C41A6}" dt="2021-08-25T17:25:30.649" v="72" actId="20577"/>
          <ac:spMkLst>
            <pc:docMk/>
            <pc:sldMk cId="206454869" sldId="1258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34.228" v="73" actId="20577"/>
        <pc:sldMkLst>
          <pc:docMk/>
          <pc:sldMk cId="3453060247" sldId="1259"/>
        </pc:sldMkLst>
        <pc:spChg chg="mod">
          <ac:chgData name="Arce, Eliezer - HCD" userId="S::eliezer.arce@houstontx.gov::86e2a09b-373b-4628-98eb-6eec5ccf8f5a" providerId="AD" clId="Web-{D6778A56-5B43-41CC-A637-61D93F0C41A6}" dt="2021-08-25T17:25:34.228" v="73" actId="20577"/>
          <ac:spMkLst>
            <pc:docMk/>
            <pc:sldMk cId="3453060247" sldId="125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38.931" v="74" actId="20577"/>
        <pc:sldMkLst>
          <pc:docMk/>
          <pc:sldMk cId="1877976821" sldId="1260"/>
        </pc:sldMkLst>
        <pc:spChg chg="mod">
          <ac:chgData name="Arce, Eliezer - HCD" userId="S::eliezer.arce@houstontx.gov::86e2a09b-373b-4628-98eb-6eec5ccf8f5a" providerId="AD" clId="Web-{D6778A56-5B43-41CC-A637-61D93F0C41A6}" dt="2021-08-25T17:25:38.931" v="74" actId="20577"/>
          <ac:spMkLst>
            <pc:docMk/>
            <pc:sldMk cId="1877976821" sldId="126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56.604" v="78" actId="20577"/>
        <pc:sldMkLst>
          <pc:docMk/>
          <pc:sldMk cId="3502078236" sldId="1261"/>
        </pc:sldMkLst>
        <pc:spChg chg="mod">
          <ac:chgData name="Arce, Eliezer - HCD" userId="S::eliezer.arce@houstontx.gov::86e2a09b-373b-4628-98eb-6eec5ccf8f5a" providerId="AD" clId="Web-{D6778A56-5B43-41CC-A637-61D93F0C41A6}" dt="2021-08-25T17:25:56.604" v="78" actId="20577"/>
          <ac:spMkLst>
            <pc:docMk/>
            <pc:sldMk cId="3502078236" sldId="126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01.916" v="79" actId="20577"/>
        <pc:sldMkLst>
          <pc:docMk/>
          <pc:sldMk cId="1809075718" sldId="1262"/>
        </pc:sldMkLst>
        <pc:spChg chg="mod">
          <ac:chgData name="Arce, Eliezer - HCD" userId="S::eliezer.arce@houstontx.gov::86e2a09b-373b-4628-98eb-6eec5ccf8f5a" providerId="AD" clId="Web-{D6778A56-5B43-41CC-A637-61D93F0C41A6}" dt="2021-08-25T17:26:01.916" v="79" actId="20577"/>
          <ac:spMkLst>
            <pc:docMk/>
            <pc:sldMk cId="1809075718" sldId="1262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05.776" v="80" actId="20577"/>
        <pc:sldMkLst>
          <pc:docMk/>
          <pc:sldMk cId="2306730998" sldId="1263"/>
        </pc:sldMkLst>
        <pc:spChg chg="mod">
          <ac:chgData name="Arce, Eliezer - HCD" userId="S::eliezer.arce@houstontx.gov::86e2a09b-373b-4628-98eb-6eec5ccf8f5a" providerId="AD" clId="Web-{D6778A56-5B43-41CC-A637-61D93F0C41A6}" dt="2021-08-25T17:26:05.776" v="80" actId="20577"/>
          <ac:spMkLst>
            <pc:docMk/>
            <pc:sldMk cId="2306730998" sldId="126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16.105" v="82" actId="20577"/>
        <pc:sldMkLst>
          <pc:docMk/>
          <pc:sldMk cId="87667512" sldId="1264"/>
        </pc:sldMkLst>
        <pc:spChg chg="mod">
          <ac:chgData name="Arce, Eliezer - HCD" userId="S::eliezer.arce@houstontx.gov::86e2a09b-373b-4628-98eb-6eec5ccf8f5a" providerId="AD" clId="Web-{D6778A56-5B43-41CC-A637-61D93F0C41A6}" dt="2021-08-25T17:26:16.105" v="82" actId="20577"/>
          <ac:spMkLst>
            <pc:docMk/>
            <pc:sldMk cId="87667512" sldId="126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19.324" v="83" actId="20577"/>
        <pc:sldMkLst>
          <pc:docMk/>
          <pc:sldMk cId="2849122093" sldId="1265"/>
        </pc:sldMkLst>
        <pc:spChg chg="mod">
          <ac:chgData name="Arce, Eliezer - HCD" userId="S::eliezer.arce@houstontx.gov::86e2a09b-373b-4628-98eb-6eec5ccf8f5a" providerId="AD" clId="Web-{D6778A56-5B43-41CC-A637-61D93F0C41A6}" dt="2021-08-25T17:26:19.324" v="83" actId="20577"/>
          <ac:spMkLst>
            <pc:docMk/>
            <pc:sldMk cId="2849122093" sldId="126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11.117" v="67" actId="20577"/>
        <pc:sldMkLst>
          <pc:docMk/>
          <pc:sldMk cId="3795888738" sldId="1273"/>
        </pc:sldMkLst>
        <pc:spChg chg="mod">
          <ac:chgData name="Arce, Eliezer - HCD" userId="S::eliezer.arce@houstontx.gov::86e2a09b-373b-4628-98eb-6eec5ccf8f5a" providerId="AD" clId="Web-{D6778A56-5B43-41CC-A637-61D93F0C41A6}" dt="2021-08-25T17:25:11.117" v="67" actId="20577"/>
          <ac:spMkLst>
            <pc:docMk/>
            <pc:sldMk cId="3795888738" sldId="127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44.147" v="60" actId="20577"/>
        <pc:sldMkLst>
          <pc:docMk/>
          <pc:sldMk cId="1243455619" sldId="1274"/>
        </pc:sldMkLst>
        <pc:spChg chg="mod">
          <ac:chgData name="Arce, Eliezer - HCD" userId="S::eliezer.arce@houstontx.gov::86e2a09b-373b-4628-98eb-6eec5ccf8f5a" providerId="AD" clId="Web-{D6778A56-5B43-41CC-A637-61D93F0C41A6}" dt="2021-08-25T17:24:44.147" v="60" actId="20577"/>
          <ac:spMkLst>
            <pc:docMk/>
            <pc:sldMk cId="1243455619" sldId="1274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4:41.928" v="59" actId="20577"/>
        <pc:sldMkLst>
          <pc:docMk/>
          <pc:sldMk cId="1138858263" sldId="1275"/>
        </pc:sldMkLst>
        <pc:spChg chg="mod">
          <ac:chgData name="Arce, Eliezer - HCD" userId="S::eliezer.arce@houstontx.gov::86e2a09b-373b-4628-98eb-6eec5ccf8f5a" providerId="AD" clId="Web-{D6778A56-5B43-41CC-A637-61D93F0C41A6}" dt="2021-08-25T17:24:41.928" v="59" actId="20577"/>
          <ac:spMkLst>
            <pc:docMk/>
            <pc:sldMk cId="1138858263" sldId="1275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42.275" v="75" actId="20577"/>
        <pc:sldMkLst>
          <pc:docMk/>
          <pc:sldMk cId="2278460020" sldId="1279"/>
        </pc:sldMkLst>
        <pc:spChg chg="mod">
          <ac:chgData name="Arce, Eliezer - HCD" userId="S::eliezer.arce@houstontx.gov::86e2a09b-373b-4628-98eb-6eec5ccf8f5a" providerId="AD" clId="Web-{D6778A56-5B43-41CC-A637-61D93F0C41A6}" dt="2021-08-25T17:25:42.275" v="75" actId="20577"/>
          <ac:spMkLst>
            <pc:docMk/>
            <pc:sldMk cId="2278460020" sldId="1279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45.838" v="76" actId="20577"/>
        <pc:sldMkLst>
          <pc:docMk/>
          <pc:sldMk cId="2577946784" sldId="1280"/>
        </pc:sldMkLst>
        <pc:spChg chg="mod">
          <ac:chgData name="Arce, Eliezer - HCD" userId="S::eliezer.arce@houstontx.gov::86e2a09b-373b-4628-98eb-6eec5ccf8f5a" providerId="AD" clId="Web-{D6778A56-5B43-41CC-A637-61D93F0C41A6}" dt="2021-08-25T17:25:45.838" v="76" actId="20577"/>
          <ac:spMkLst>
            <pc:docMk/>
            <pc:sldMk cId="2577946784" sldId="1280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23.980" v="84" actId="20577"/>
        <pc:sldMkLst>
          <pc:docMk/>
          <pc:sldMk cId="1281821680" sldId="1281"/>
        </pc:sldMkLst>
        <pc:spChg chg="mod">
          <ac:chgData name="Arce, Eliezer - HCD" userId="S::eliezer.arce@houstontx.gov::86e2a09b-373b-4628-98eb-6eec5ccf8f5a" providerId="AD" clId="Web-{D6778A56-5B43-41CC-A637-61D93F0C41A6}" dt="2021-08-25T17:26:23.980" v="84" actId="20577"/>
          <ac:spMkLst>
            <pc:docMk/>
            <pc:sldMk cId="1281821680" sldId="1281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5:15.164" v="68" actId="20577"/>
        <pc:sldMkLst>
          <pc:docMk/>
          <pc:sldMk cId="1769751592" sldId="1283"/>
        </pc:sldMkLst>
        <pc:spChg chg="mod">
          <ac:chgData name="Arce, Eliezer - HCD" userId="S::eliezer.arce@houstontx.gov::86e2a09b-373b-4628-98eb-6eec5ccf8f5a" providerId="AD" clId="Web-{D6778A56-5B43-41CC-A637-61D93F0C41A6}" dt="2021-08-25T17:25:15.164" v="68" actId="20577"/>
          <ac:spMkLst>
            <pc:docMk/>
            <pc:sldMk cId="1769751592" sldId="1283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D6778A56-5B43-41CC-A637-61D93F0C41A6}" dt="2021-08-25T17:26:33.574" v="86" actId="20577"/>
        <pc:sldMkLst>
          <pc:docMk/>
          <pc:sldMk cId="1461004989" sldId="1284"/>
        </pc:sldMkLst>
        <pc:spChg chg="mod">
          <ac:chgData name="Arce, Eliezer - HCD" userId="S::eliezer.arce@houstontx.gov::86e2a09b-373b-4628-98eb-6eec5ccf8f5a" providerId="AD" clId="Web-{D6778A56-5B43-41CC-A637-61D93F0C41A6}" dt="2021-08-25T17:26:33.574" v="86" actId="20577"/>
          <ac:spMkLst>
            <pc:docMk/>
            <pc:sldMk cId="1461004989" sldId="1284"/>
            <ac:spMk id="7" creationId="{F2921517-0CFA-9B44-AC5A-C443393917AC}"/>
          </ac:spMkLst>
        </pc:spChg>
      </pc:sldChg>
    </pc:docChg>
  </pc:docChgLst>
  <pc:docChgLst>
    <pc:chgData name="Arce, Eliezer - HCD" userId="S::eliezer.arce@houstontx.gov::86e2a09b-373b-4628-98eb-6eec5ccf8f5a" providerId="AD" clId="Web-{D36F7FE8-DEA4-43A5-B2F9-977D8039722A}"/>
    <pc:docChg chg="modSld">
      <pc:chgData name="Arce, Eliezer - HCD" userId="S::eliezer.arce@houstontx.gov::86e2a09b-373b-4628-98eb-6eec5ccf8f5a" providerId="AD" clId="Web-{D36F7FE8-DEA4-43A5-B2F9-977D8039722A}" dt="2021-07-21T20:35:54.280" v="133" actId="20577"/>
      <pc:docMkLst>
        <pc:docMk/>
      </pc:docMkLst>
      <pc:sldChg chg="modSp">
        <pc:chgData name="Arce, Eliezer - HCD" userId="S::eliezer.arce@houstontx.gov::86e2a09b-373b-4628-98eb-6eec5ccf8f5a" providerId="AD" clId="Web-{D36F7FE8-DEA4-43A5-B2F9-977D8039722A}" dt="2021-07-21T20:11:26.580" v="21" actId="20577"/>
        <pc:sldMkLst>
          <pc:docMk/>
          <pc:sldMk cId="2186592033" sldId="1147"/>
        </pc:sldMkLst>
        <pc:spChg chg="mod">
          <ac:chgData name="Arce, Eliezer - HCD" userId="S::eliezer.arce@houstontx.gov::86e2a09b-373b-4628-98eb-6eec5ccf8f5a" providerId="AD" clId="Web-{D36F7FE8-DEA4-43A5-B2F9-977D8039722A}" dt="2021-07-21T20:11:26.580" v="21" actId="20577"/>
          <ac:spMkLst>
            <pc:docMk/>
            <pc:sldMk cId="2186592033" sldId="1147"/>
            <ac:spMk id="8" creationId="{869B90AA-2F5B-314A-95D1-CB190B136EC9}"/>
          </ac:spMkLst>
        </pc:spChg>
        <pc:picChg chg="mod">
          <ac:chgData name="Arce, Eliezer - HCD" userId="S::eliezer.arce@houstontx.gov::86e2a09b-373b-4628-98eb-6eec5ccf8f5a" providerId="AD" clId="Web-{D36F7FE8-DEA4-43A5-B2F9-977D8039722A}" dt="2021-07-21T20:10:35.732" v="13" actId="1076"/>
          <ac:picMkLst>
            <pc:docMk/>
            <pc:sldMk cId="2186592033" sldId="1147"/>
            <ac:picMk id="5" creationId="{45CC91E2-575B-4656-AAA9-226AC5C452B3}"/>
          </ac:picMkLst>
        </pc:picChg>
      </pc:sldChg>
      <pc:sldChg chg="addSp delSp modSp">
        <pc:chgData name="Arce, Eliezer - HCD" userId="S::eliezer.arce@houstontx.gov::86e2a09b-373b-4628-98eb-6eec5ccf8f5a" providerId="AD" clId="Web-{D36F7FE8-DEA4-43A5-B2F9-977D8039722A}" dt="2021-07-21T20:12:22.710" v="24"/>
        <pc:sldMkLst>
          <pc:docMk/>
          <pc:sldMk cId="2961315337" sldId="1178"/>
        </pc:sldMkLst>
        <pc:spChg chg="add del mod">
          <ac:chgData name="Arce, Eliezer - HCD" userId="S::eliezer.arce@houstontx.gov::86e2a09b-373b-4628-98eb-6eec5ccf8f5a" providerId="AD" clId="Web-{D36F7FE8-DEA4-43A5-B2F9-977D8039722A}" dt="2021-07-21T20:12:19.584" v="23"/>
          <ac:spMkLst>
            <pc:docMk/>
            <pc:sldMk cId="2961315337" sldId="1178"/>
            <ac:spMk id="5" creationId="{2DC1896E-77E9-45CB-9B49-1D656018C7E3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2:22.710" v="24"/>
          <ac:spMkLst>
            <pc:docMk/>
            <pc:sldMk cId="2961315337" sldId="1178"/>
            <ac:spMk id="6" creationId="{D5E811DE-E771-4C49-9061-2EEA092CA9C6}"/>
          </ac:spMkLst>
        </pc:spChg>
        <pc:spChg chg="del">
          <ac:chgData name="Arce, Eliezer - HCD" userId="S::eliezer.arce@houstontx.gov::86e2a09b-373b-4628-98eb-6eec5ccf8f5a" providerId="AD" clId="Web-{D36F7FE8-DEA4-43A5-B2F9-977D8039722A}" dt="2021-07-21T20:12:15.850" v="22"/>
          <ac:spMkLst>
            <pc:docMk/>
            <pc:sldMk cId="2961315337" sldId="1178"/>
            <ac:spMk id="8" creationId="{869B90AA-2F5B-314A-95D1-CB190B136EC9}"/>
          </ac:spMkLst>
        </pc:spChg>
      </pc:sldChg>
      <pc:sldChg chg="addSp delSp modSp">
        <pc:chgData name="Arce, Eliezer - HCD" userId="S::eliezer.arce@houstontx.gov::86e2a09b-373b-4628-98eb-6eec5ccf8f5a" providerId="AD" clId="Web-{D36F7FE8-DEA4-43A5-B2F9-977D8039722A}" dt="2021-07-21T20:12:36.461" v="27"/>
        <pc:sldMkLst>
          <pc:docMk/>
          <pc:sldMk cId="3612276134" sldId="1179"/>
        </pc:sldMkLst>
        <pc:spChg chg="add del mod">
          <ac:chgData name="Arce, Eliezer - HCD" userId="S::eliezer.arce@houstontx.gov::86e2a09b-373b-4628-98eb-6eec5ccf8f5a" providerId="AD" clId="Web-{D36F7FE8-DEA4-43A5-B2F9-977D8039722A}" dt="2021-07-21T20:12:33.492" v="26"/>
          <ac:spMkLst>
            <pc:docMk/>
            <pc:sldMk cId="3612276134" sldId="1179"/>
            <ac:spMk id="5" creationId="{6BEA6F51-1A85-4506-A668-339B55A0664D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2:36.461" v="27"/>
          <ac:spMkLst>
            <pc:docMk/>
            <pc:sldMk cId="3612276134" sldId="1179"/>
            <ac:spMk id="6" creationId="{7C3946AE-1127-4BB7-BDF0-20CB114B4BD5}"/>
          </ac:spMkLst>
        </pc:spChg>
        <pc:spChg chg="del">
          <ac:chgData name="Arce, Eliezer - HCD" userId="S::eliezer.arce@houstontx.gov::86e2a09b-373b-4628-98eb-6eec5ccf8f5a" providerId="AD" clId="Web-{D36F7FE8-DEA4-43A5-B2F9-977D8039722A}" dt="2021-07-21T20:12:28.819" v="25"/>
          <ac:spMkLst>
            <pc:docMk/>
            <pc:sldMk cId="3612276134" sldId="1179"/>
            <ac:spMk id="8" creationId="{869B90AA-2F5B-314A-95D1-CB190B136EC9}"/>
          </ac:spMkLst>
        </pc:spChg>
      </pc:sldChg>
      <pc:sldChg chg="addSp delSp modSp">
        <pc:chgData name="Arce, Eliezer - HCD" userId="S::eliezer.arce@houstontx.gov::86e2a09b-373b-4628-98eb-6eec5ccf8f5a" providerId="AD" clId="Web-{D36F7FE8-DEA4-43A5-B2F9-977D8039722A}" dt="2021-07-21T20:13:11.729" v="34"/>
        <pc:sldMkLst>
          <pc:docMk/>
          <pc:sldMk cId="1936217371" sldId="1182"/>
        </pc:sldMkLst>
        <pc:spChg chg="add del mod">
          <ac:chgData name="Arce, Eliezer - HCD" userId="S::eliezer.arce@houstontx.gov::86e2a09b-373b-4628-98eb-6eec5ccf8f5a" providerId="AD" clId="Web-{D36F7FE8-DEA4-43A5-B2F9-977D8039722A}" dt="2021-07-21T20:12:55.197" v="31"/>
          <ac:spMkLst>
            <pc:docMk/>
            <pc:sldMk cId="1936217371" sldId="1182"/>
            <ac:spMk id="4" creationId="{E7A58620-7DE9-45A4-9C3C-A9948B2F80F2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2:57.994" v="32"/>
          <ac:spMkLst>
            <pc:docMk/>
            <pc:sldMk cId="1936217371" sldId="1182"/>
            <ac:spMk id="5" creationId="{C1D4869B-B113-4E70-AFF6-EE5CA182091C}"/>
          </ac:spMkLst>
        </pc:spChg>
        <pc:spChg chg="del mod">
          <ac:chgData name="Arce, Eliezer - HCD" userId="S::eliezer.arce@houstontx.gov::86e2a09b-373b-4628-98eb-6eec5ccf8f5a" providerId="AD" clId="Web-{D36F7FE8-DEA4-43A5-B2F9-977D8039722A}" dt="2021-07-21T20:12:51.212" v="30"/>
          <ac:spMkLst>
            <pc:docMk/>
            <pc:sldMk cId="1936217371" sldId="1182"/>
            <ac:spMk id="8" creationId="{869B90AA-2F5B-314A-95D1-CB190B136EC9}"/>
          </ac:spMkLst>
        </pc:spChg>
        <pc:picChg chg="mod modCrop">
          <ac:chgData name="Arce, Eliezer - HCD" userId="S::eliezer.arce@houstontx.gov::86e2a09b-373b-4628-98eb-6eec5ccf8f5a" providerId="AD" clId="Web-{D36F7FE8-DEA4-43A5-B2F9-977D8039722A}" dt="2021-07-21T20:13:11.729" v="34"/>
          <ac:picMkLst>
            <pc:docMk/>
            <pc:sldMk cId="1936217371" sldId="1182"/>
            <ac:picMk id="2" creationId="{0987A766-0391-47B0-AD61-7E5C80AAAE62}"/>
          </ac:picMkLst>
        </pc:picChg>
      </pc:sldChg>
      <pc:sldChg chg="addSp delSp modSp">
        <pc:chgData name="Arce, Eliezer - HCD" userId="S::eliezer.arce@houstontx.gov::86e2a09b-373b-4628-98eb-6eec5ccf8f5a" providerId="AD" clId="Web-{D36F7FE8-DEA4-43A5-B2F9-977D8039722A}" dt="2021-07-21T20:13:45.529" v="40" actId="1076"/>
        <pc:sldMkLst>
          <pc:docMk/>
          <pc:sldMk cId="1895418246" sldId="1183"/>
        </pc:sldMkLst>
        <pc:spChg chg="add del mod">
          <ac:chgData name="Arce, Eliezer - HCD" userId="S::eliezer.arce@houstontx.gov::86e2a09b-373b-4628-98eb-6eec5ccf8f5a" providerId="AD" clId="Web-{D36F7FE8-DEA4-43A5-B2F9-977D8039722A}" dt="2021-07-21T20:13:35.263" v="38"/>
          <ac:spMkLst>
            <pc:docMk/>
            <pc:sldMk cId="1895418246" sldId="1183"/>
            <ac:spMk id="4" creationId="{1792B8BF-A692-42D0-B24F-92B70C3F4297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3:38.982" v="39"/>
          <ac:spMkLst>
            <pc:docMk/>
            <pc:sldMk cId="1895418246" sldId="1183"/>
            <ac:spMk id="5" creationId="{56D7E2D4-DC94-46FD-B273-6C8FE9BF42A5}"/>
          </ac:spMkLst>
        </pc:spChg>
        <pc:spChg chg="del">
          <ac:chgData name="Arce, Eliezer - HCD" userId="S::eliezer.arce@houstontx.gov::86e2a09b-373b-4628-98eb-6eec5ccf8f5a" providerId="AD" clId="Web-{D36F7FE8-DEA4-43A5-B2F9-977D8039722A}" dt="2021-07-21T20:13:30.293" v="37"/>
          <ac:spMkLst>
            <pc:docMk/>
            <pc:sldMk cId="1895418246" sldId="1183"/>
            <ac:spMk id="8" creationId="{869B90AA-2F5B-314A-95D1-CB190B136EC9}"/>
          </ac:spMkLst>
        </pc:spChg>
        <pc:picChg chg="mod modCrop">
          <ac:chgData name="Arce, Eliezer - HCD" userId="S::eliezer.arce@houstontx.gov::86e2a09b-373b-4628-98eb-6eec5ccf8f5a" providerId="AD" clId="Web-{D36F7FE8-DEA4-43A5-B2F9-977D8039722A}" dt="2021-07-21T20:13:45.529" v="40" actId="1076"/>
          <ac:picMkLst>
            <pc:docMk/>
            <pc:sldMk cId="1895418246" sldId="1183"/>
            <ac:picMk id="3" creationId="{585118F6-2CDB-4E85-B23E-9554C7A6C1C0}"/>
          </ac:picMkLst>
        </pc:picChg>
      </pc:sldChg>
      <pc:sldChg chg="addSp delSp modSp">
        <pc:chgData name="Arce, Eliezer - HCD" userId="S::eliezer.arce@houstontx.gov::86e2a09b-373b-4628-98eb-6eec5ccf8f5a" providerId="AD" clId="Web-{D36F7FE8-DEA4-43A5-B2F9-977D8039722A}" dt="2021-07-21T20:13:57.561" v="43"/>
        <pc:sldMkLst>
          <pc:docMk/>
          <pc:sldMk cId="4254789087" sldId="1184"/>
        </pc:sldMkLst>
        <pc:spChg chg="add del mod">
          <ac:chgData name="Arce, Eliezer - HCD" userId="S::eliezer.arce@houstontx.gov::86e2a09b-373b-4628-98eb-6eec5ccf8f5a" providerId="AD" clId="Web-{D36F7FE8-DEA4-43A5-B2F9-977D8039722A}" dt="2021-07-21T20:13:54.327" v="42"/>
          <ac:spMkLst>
            <pc:docMk/>
            <pc:sldMk cId="4254789087" sldId="1184"/>
            <ac:spMk id="5" creationId="{71F8E366-89D3-4DD4-8E87-2DE8B95C1F42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3:57.561" v="43"/>
          <ac:spMkLst>
            <pc:docMk/>
            <pc:sldMk cId="4254789087" sldId="1184"/>
            <ac:spMk id="6" creationId="{1E36B784-B2EB-40AB-95AB-45DA33409AA4}"/>
          </ac:spMkLst>
        </pc:spChg>
        <pc:spChg chg="del">
          <ac:chgData name="Arce, Eliezer - HCD" userId="S::eliezer.arce@houstontx.gov::86e2a09b-373b-4628-98eb-6eec5ccf8f5a" providerId="AD" clId="Web-{D36F7FE8-DEA4-43A5-B2F9-977D8039722A}" dt="2021-07-21T20:13:50.170" v="41"/>
          <ac:spMkLst>
            <pc:docMk/>
            <pc:sldMk cId="4254789087" sldId="1184"/>
            <ac:spMk id="8" creationId="{869B90AA-2F5B-314A-95D1-CB190B136EC9}"/>
          </ac:spMkLst>
        </pc:spChg>
      </pc:sldChg>
      <pc:sldChg chg="addSp delSp modSp">
        <pc:chgData name="Arce, Eliezer - HCD" userId="S::eliezer.arce@houstontx.gov::86e2a09b-373b-4628-98eb-6eec5ccf8f5a" providerId="AD" clId="Web-{D36F7FE8-DEA4-43A5-B2F9-977D8039722A}" dt="2021-07-21T20:14:26.142" v="49" actId="1076"/>
        <pc:sldMkLst>
          <pc:docMk/>
          <pc:sldMk cId="2396629529" sldId="1186"/>
        </pc:sldMkLst>
        <pc:spChg chg="add del mod">
          <ac:chgData name="Arce, Eliezer - HCD" userId="S::eliezer.arce@houstontx.gov::86e2a09b-373b-4628-98eb-6eec5ccf8f5a" providerId="AD" clId="Web-{D36F7FE8-DEA4-43A5-B2F9-977D8039722A}" dt="2021-07-21T20:14:16.891" v="47"/>
          <ac:spMkLst>
            <pc:docMk/>
            <pc:sldMk cId="2396629529" sldId="1186"/>
            <ac:spMk id="4" creationId="{E23CC066-64D6-41CA-8472-E988B404917E}"/>
          </ac:spMkLst>
        </pc:spChg>
        <pc:spChg chg="add mod">
          <ac:chgData name="Arce, Eliezer - HCD" userId="S::eliezer.arce@houstontx.gov::86e2a09b-373b-4628-98eb-6eec5ccf8f5a" providerId="AD" clId="Web-{D36F7FE8-DEA4-43A5-B2F9-977D8039722A}" dt="2021-07-21T20:14:19.516" v="48"/>
          <ac:spMkLst>
            <pc:docMk/>
            <pc:sldMk cId="2396629529" sldId="1186"/>
            <ac:spMk id="5" creationId="{E1A14B4F-515E-4633-8199-586396190AB1}"/>
          </ac:spMkLst>
        </pc:spChg>
        <pc:spChg chg="del">
          <ac:chgData name="Arce, Eliezer - HCD" userId="S::eliezer.arce@houstontx.gov::86e2a09b-373b-4628-98eb-6eec5ccf8f5a" providerId="AD" clId="Web-{D36F7FE8-DEA4-43A5-B2F9-977D8039722A}" dt="2021-07-21T20:14:13.406" v="46"/>
          <ac:spMkLst>
            <pc:docMk/>
            <pc:sldMk cId="2396629529" sldId="1186"/>
            <ac:spMk id="8" creationId="{869B90AA-2F5B-314A-95D1-CB190B136EC9}"/>
          </ac:spMkLst>
        </pc:spChg>
        <pc:picChg chg="mod modCrop">
          <ac:chgData name="Arce, Eliezer - HCD" userId="S::eliezer.arce@houstontx.gov::86e2a09b-373b-4628-98eb-6eec5ccf8f5a" providerId="AD" clId="Web-{D36F7FE8-DEA4-43A5-B2F9-977D8039722A}" dt="2021-07-21T20:14:26.142" v="49" actId="1076"/>
          <ac:picMkLst>
            <pc:docMk/>
            <pc:sldMk cId="2396629529" sldId="1186"/>
            <ac:picMk id="2" creationId="{56906126-4D2E-43CB-9B6C-0DA87D1752CB}"/>
          </ac:picMkLst>
        </pc:picChg>
      </pc:sldChg>
      <pc:sldChg chg="modSp">
        <pc:chgData name="Arce, Eliezer - HCD" userId="S::eliezer.arce@houstontx.gov::86e2a09b-373b-4628-98eb-6eec5ccf8f5a" providerId="AD" clId="Web-{D36F7FE8-DEA4-43A5-B2F9-977D8039722A}" dt="2021-07-21T20:24:27.036" v="86" actId="20577"/>
        <pc:sldMkLst>
          <pc:docMk/>
          <pc:sldMk cId="3088037860" sldId="1187"/>
        </pc:sldMkLst>
        <pc:spChg chg="mod">
          <ac:chgData name="Arce, Eliezer - HCD" userId="S::eliezer.arce@houstontx.gov::86e2a09b-373b-4628-98eb-6eec5ccf8f5a" providerId="AD" clId="Web-{D36F7FE8-DEA4-43A5-B2F9-977D8039722A}" dt="2021-07-21T20:24:27.036" v="86" actId="20577"/>
          <ac:spMkLst>
            <pc:docMk/>
            <pc:sldMk cId="3088037860" sldId="1187"/>
            <ac:spMk id="6" creationId="{26ABF003-AF83-4248-ADAB-965B0473B8B6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24:32.927" v="88" actId="20577"/>
        <pc:sldMkLst>
          <pc:docMk/>
          <pc:sldMk cId="2049743622" sldId="1188"/>
        </pc:sldMkLst>
        <pc:spChg chg="mod">
          <ac:chgData name="Arce, Eliezer - HCD" userId="S::eliezer.arce@houstontx.gov::86e2a09b-373b-4628-98eb-6eec5ccf8f5a" providerId="AD" clId="Web-{D36F7FE8-DEA4-43A5-B2F9-977D8039722A}" dt="2021-07-21T20:24:32.927" v="88" actId="20577"/>
          <ac:spMkLst>
            <pc:docMk/>
            <pc:sldMk cId="2049743622" sldId="1188"/>
            <ac:spMk id="5" creationId="{DF4EEFD0-CDF7-4EF3-92F1-32D6360DEB03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24:38.677" v="90" actId="20577"/>
        <pc:sldMkLst>
          <pc:docMk/>
          <pc:sldMk cId="1869804751" sldId="1189"/>
        </pc:sldMkLst>
        <pc:spChg chg="mod">
          <ac:chgData name="Arce, Eliezer - HCD" userId="S::eliezer.arce@houstontx.gov::86e2a09b-373b-4628-98eb-6eec5ccf8f5a" providerId="AD" clId="Web-{D36F7FE8-DEA4-43A5-B2F9-977D8039722A}" dt="2021-07-21T20:24:38.677" v="90" actId="20577"/>
          <ac:spMkLst>
            <pc:docMk/>
            <pc:sldMk cId="1869804751" sldId="1189"/>
            <ac:spMk id="5" creationId="{950B4EA2-2869-48A5-B912-44276D5B3110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25:03.992" v="96" actId="20577"/>
        <pc:sldMkLst>
          <pc:docMk/>
          <pc:sldMk cId="1550932194" sldId="1190"/>
        </pc:sldMkLst>
        <pc:spChg chg="mod">
          <ac:chgData name="Arce, Eliezer - HCD" userId="S::eliezer.arce@houstontx.gov::86e2a09b-373b-4628-98eb-6eec5ccf8f5a" providerId="AD" clId="Web-{D36F7FE8-DEA4-43A5-B2F9-977D8039722A}" dt="2021-07-21T20:25:03.992" v="96" actId="20577"/>
          <ac:spMkLst>
            <pc:docMk/>
            <pc:sldMk cId="1550932194" sldId="1190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24:48.115" v="92" actId="20577"/>
        <pc:sldMkLst>
          <pc:docMk/>
          <pc:sldMk cId="3034025785" sldId="1191"/>
        </pc:sldMkLst>
        <pc:spChg chg="mod">
          <ac:chgData name="Arce, Eliezer - HCD" userId="S::eliezer.arce@houstontx.gov::86e2a09b-373b-4628-98eb-6eec5ccf8f5a" providerId="AD" clId="Web-{D36F7FE8-DEA4-43A5-B2F9-977D8039722A}" dt="2021-07-21T20:24:48.115" v="92" actId="20577"/>
          <ac:spMkLst>
            <pc:docMk/>
            <pc:sldMk cId="3034025785" sldId="1191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24:57.569" v="94" actId="20577"/>
        <pc:sldMkLst>
          <pc:docMk/>
          <pc:sldMk cId="2829542585" sldId="1193"/>
        </pc:sldMkLst>
        <pc:spChg chg="mod">
          <ac:chgData name="Arce, Eliezer - HCD" userId="S::eliezer.arce@houstontx.gov::86e2a09b-373b-4628-98eb-6eec5ccf8f5a" providerId="AD" clId="Web-{D36F7FE8-DEA4-43A5-B2F9-977D8039722A}" dt="2021-07-21T20:24:57.569" v="94" actId="20577"/>
          <ac:spMkLst>
            <pc:docMk/>
            <pc:sldMk cId="2829542585" sldId="1193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15:36.570" v="52" actId="20577"/>
        <pc:sldMkLst>
          <pc:docMk/>
          <pc:sldMk cId="3473762763" sldId="1196"/>
        </pc:sldMkLst>
        <pc:spChg chg="mod">
          <ac:chgData name="Arce, Eliezer - HCD" userId="S::eliezer.arce@houstontx.gov::86e2a09b-373b-4628-98eb-6eec5ccf8f5a" providerId="AD" clId="Web-{D36F7FE8-DEA4-43A5-B2F9-977D8039722A}" dt="2021-07-21T20:15:36.570" v="52" actId="20577"/>
          <ac:spMkLst>
            <pc:docMk/>
            <pc:sldMk cId="3473762763" sldId="1196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0:28.191" v="99" actId="20577"/>
        <pc:sldMkLst>
          <pc:docMk/>
          <pc:sldMk cId="276203993" sldId="1197"/>
        </pc:sldMkLst>
        <pc:spChg chg="mod">
          <ac:chgData name="Arce, Eliezer - HCD" userId="S::eliezer.arce@houstontx.gov::86e2a09b-373b-4628-98eb-6eec5ccf8f5a" providerId="AD" clId="Web-{D36F7FE8-DEA4-43A5-B2F9-977D8039722A}" dt="2021-07-21T20:30:28.191" v="99" actId="20577"/>
          <ac:spMkLst>
            <pc:docMk/>
            <pc:sldMk cId="276203993" sldId="1197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0:34.722" v="101" actId="20577"/>
        <pc:sldMkLst>
          <pc:docMk/>
          <pc:sldMk cId="1158736099" sldId="1198"/>
        </pc:sldMkLst>
        <pc:spChg chg="mod">
          <ac:chgData name="Arce, Eliezer - HCD" userId="S::eliezer.arce@houstontx.gov::86e2a09b-373b-4628-98eb-6eec5ccf8f5a" providerId="AD" clId="Web-{D36F7FE8-DEA4-43A5-B2F9-977D8039722A}" dt="2021-07-21T20:30:34.722" v="101" actId="20577"/>
          <ac:spMkLst>
            <pc:docMk/>
            <pc:sldMk cId="1158736099" sldId="1198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3:37.144" v="103" actId="20577"/>
        <pc:sldMkLst>
          <pc:docMk/>
          <pc:sldMk cId="493972253" sldId="1199"/>
        </pc:sldMkLst>
        <pc:spChg chg="mod">
          <ac:chgData name="Arce, Eliezer - HCD" userId="S::eliezer.arce@houstontx.gov::86e2a09b-373b-4628-98eb-6eec5ccf8f5a" providerId="AD" clId="Web-{D36F7FE8-DEA4-43A5-B2F9-977D8039722A}" dt="2021-07-21T20:33:37.144" v="103" actId="20577"/>
          <ac:spMkLst>
            <pc:docMk/>
            <pc:sldMk cId="493972253" sldId="1199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3:44.082" v="105" actId="20577"/>
        <pc:sldMkLst>
          <pc:docMk/>
          <pc:sldMk cId="2084111334" sldId="1200"/>
        </pc:sldMkLst>
        <pc:spChg chg="mod">
          <ac:chgData name="Arce, Eliezer - HCD" userId="S::eliezer.arce@houstontx.gov::86e2a09b-373b-4628-98eb-6eec5ccf8f5a" providerId="AD" clId="Web-{D36F7FE8-DEA4-43A5-B2F9-977D8039722A}" dt="2021-07-21T20:33:44.082" v="105" actId="20577"/>
          <ac:spMkLst>
            <pc:docMk/>
            <pc:sldMk cId="2084111334" sldId="1200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3:49.645" v="107" actId="20577"/>
        <pc:sldMkLst>
          <pc:docMk/>
          <pc:sldMk cId="3530741336" sldId="1201"/>
        </pc:sldMkLst>
        <pc:spChg chg="mod">
          <ac:chgData name="Arce, Eliezer - HCD" userId="S::eliezer.arce@houstontx.gov::86e2a09b-373b-4628-98eb-6eec5ccf8f5a" providerId="AD" clId="Web-{D36F7FE8-DEA4-43A5-B2F9-977D8039722A}" dt="2021-07-21T20:33:49.645" v="107" actId="20577"/>
          <ac:spMkLst>
            <pc:docMk/>
            <pc:sldMk cId="3530741336" sldId="1201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4:01.974" v="111" actId="20577"/>
        <pc:sldMkLst>
          <pc:docMk/>
          <pc:sldMk cId="2306349340" sldId="1202"/>
        </pc:sldMkLst>
        <pc:spChg chg="mod">
          <ac:chgData name="Arce, Eliezer - HCD" userId="S::eliezer.arce@houstontx.gov::86e2a09b-373b-4628-98eb-6eec5ccf8f5a" providerId="AD" clId="Web-{D36F7FE8-DEA4-43A5-B2F9-977D8039722A}" dt="2021-07-21T20:34:01.974" v="111" actId="20577"/>
          <ac:spMkLst>
            <pc:docMk/>
            <pc:sldMk cId="2306349340" sldId="1202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4:07.881" v="113" actId="20577"/>
        <pc:sldMkLst>
          <pc:docMk/>
          <pc:sldMk cId="379418614" sldId="1203"/>
        </pc:sldMkLst>
        <pc:spChg chg="mod">
          <ac:chgData name="Arce, Eliezer - HCD" userId="S::eliezer.arce@houstontx.gov::86e2a09b-373b-4628-98eb-6eec5ccf8f5a" providerId="AD" clId="Web-{D36F7FE8-DEA4-43A5-B2F9-977D8039722A}" dt="2021-07-21T20:34:07.881" v="113" actId="20577"/>
          <ac:spMkLst>
            <pc:docMk/>
            <pc:sldMk cId="379418614" sldId="1203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3:55.583" v="109" actId="20577"/>
        <pc:sldMkLst>
          <pc:docMk/>
          <pc:sldMk cId="1758274624" sldId="1204"/>
        </pc:sldMkLst>
        <pc:spChg chg="mod">
          <ac:chgData name="Arce, Eliezer - HCD" userId="S::eliezer.arce@houstontx.gov::86e2a09b-373b-4628-98eb-6eec5ccf8f5a" providerId="AD" clId="Web-{D36F7FE8-DEA4-43A5-B2F9-977D8039722A}" dt="2021-07-21T20:33:55.583" v="109" actId="20577"/>
          <ac:spMkLst>
            <pc:docMk/>
            <pc:sldMk cId="1758274624" sldId="1204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4:54.525" v="119" actId="20577"/>
        <pc:sldMkLst>
          <pc:docMk/>
          <pc:sldMk cId="3546829249" sldId="1205"/>
        </pc:sldMkLst>
        <pc:spChg chg="mod">
          <ac:chgData name="Arce, Eliezer - HCD" userId="S::eliezer.arce@houstontx.gov::86e2a09b-373b-4628-98eb-6eec5ccf8f5a" providerId="AD" clId="Web-{D36F7FE8-DEA4-43A5-B2F9-977D8039722A}" dt="2021-07-21T20:34:54.525" v="119" actId="20577"/>
          <ac:spMkLst>
            <pc:docMk/>
            <pc:sldMk cId="3546829249" sldId="1205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12.308" v="123" actId="20577"/>
        <pc:sldMkLst>
          <pc:docMk/>
          <pc:sldMk cId="3599030423" sldId="1206"/>
        </pc:sldMkLst>
        <pc:spChg chg="mod">
          <ac:chgData name="Arce, Eliezer - HCD" userId="S::eliezer.arce@houstontx.gov::86e2a09b-373b-4628-98eb-6eec5ccf8f5a" providerId="AD" clId="Web-{D36F7FE8-DEA4-43A5-B2F9-977D8039722A}" dt="2021-07-21T20:35:12.308" v="123" actId="20577"/>
          <ac:spMkLst>
            <pc:docMk/>
            <pc:sldMk cId="3599030423" sldId="1206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16.793" v="125" actId="20577"/>
        <pc:sldMkLst>
          <pc:docMk/>
          <pc:sldMk cId="4090339949" sldId="1207"/>
        </pc:sldMkLst>
        <pc:spChg chg="mod">
          <ac:chgData name="Arce, Eliezer - HCD" userId="S::eliezer.arce@houstontx.gov::86e2a09b-373b-4628-98eb-6eec5ccf8f5a" providerId="AD" clId="Web-{D36F7FE8-DEA4-43A5-B2F9-977D8039722A}" dt="2021-07-21T20:35:16.793" v="125" actId="20577"/>
          <ac:spMkLst>
            <pc:docMk/>
            <pc:sldMk cId="4090339949" sldId="1207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38.216" v="130" actId="20577"/>
        <pc:sldMkLst>
          <pc:docMk/>
          <pc:sldMk cId="1987255876" sldId="1209"/>
        </pc:sldMkLst>
        <pc:spChg chg="mod">
          <ac:chgData name="Arce, Eliezer - HCD" userId="S::eliezer.arce@houstontx.gov::86e2a09b-373b-4628-98eb-6eec5ccf8f5a" providerId="AD" clId="Web-{D36F7FE8-DEA4-43A5-B2F9-977D8039722A}" dt="2021-07-21T20:35:33.466" v="129" actId="20577"/>
          <ac:spMkLst>
            <pc:docMk/>
            <pc:sldMk cId="1987255876" sldId="1209"/>
            <ac:spMk id="8" creationId="{869B90AA-2F5B-314A-95D1-CB190B136EC9}"/>
          </ac:spMkLst>
        </pc:spChg>
        <pc:spChg chg="mod">
          <ac:chgData name="Arce, Eliezer - HCD" userId="S::eliezer.arce@houstontx.gov::86e2a09b-373b-4628-98eb-6eec5ccf8f5a" providerId="AD" clId="Web-{D36F7FE8-DEA4-43A5-B2F9-977D8039722A}" dt="2021-07-21T20:35:38.216" v="130" actId="20577"/>
          <ac:spMkLst>
            <pc:docMk/>
            <pc:sldMk cId="1987255876" sldId="1209"/>
            <ac:spMk id="10" creationId="{356C1ABD-B999-4B83-B727-B992A3903255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27.747" v="127" actId="20577"/>
        <pc:sldMkLst>
          <pc:docMk/>
          <pc:sldMk cId="3297175404" sldId="1210"/>
        </pc:sldMkLst>
        <pc:spChg chg="mod">
          <ac:chgData name="Arce, Eliezer - HCD" userId="S::eliezer.arce@houstontx.gov::86e2a09b-373b-4628-98eb-6eec5ccf8f5a" providerId="AD" clId="Web-{D36F7FE8-DEA4-43A5-B2F9-977D8039722A}" dt="2021-07-21T20:35:27.747" v="127" actId="20577"/>
          <ac:spMkLst>
            <pc:docMk/>
            <pc:sldMk cId="3297175404" sldId="1210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07.636" v="121" actId="20577"/>
        <pc:sldMkLst>
          <pc:docMk/>
          <pc:sldMk cId="802053172" sldId="1211"/>
        </pc:sldMkLst>
        <pc:spChg chg="mod">
          <ac:chgData name="Arce, Eliezer - HCD" userId="S::eliezer.arce@houstontx.gov::86e2a09b-373b-4628-98eb-6eec5ccf8f5a" providerId="AD" clId="Web-{D36F7FE8-DEA4-43A5-B2F9-977D8039722A}" dt="2021-07-21T20:35:07.636" v="121" actId="20577"/>
          <ac:spMkLst>
            <pc:docMk/>
            <pc:sldMk cId="802053172" sldId="1211"/>
            <ac:spMk id="8" creationId="{869B90AA-2F5B-314A-95D1-CB190B136EC9}"/>
          </ac:spMkLst>
        </pc:spChg>
      </pc:sldChg>
      <pc:sldChg chg="modSp">
        <pc:chgData name="Arce, Eliezer - HCD" userId="S::eliezer.arce@houstontx.gov::86e2a09b-373b-4628-98eb-6eec5ccf8f5a" providerId="AD" clId="Web-{D36F7FE8-DEA4-43A5-B2F9-977D8039722A}" dt="2021-07-21T20:35:54.280" v="133" actId="20577"/>
        <pc:sldMkLst>
          <pc:docMk/>
          <pc:sldMk cId="3327435736" sldId="1212"/>
        </pc:sldMkLst>
        <pc:spChg chg="mod">
          <ac:chgData name="Arce, Eliezer - HCD" userId="S::eliezer.arce@houstontx.gov::86e2a09b-373b-4628-98eb-6eec5ccf8f5a" providerId="AD" clId="Web-{D36F7FE8-DEA4-43A5-B2F9-977D8039722A}" dt="2021-07-21T20:35:44.592" v="131" actId="20577"/>
          <ac:spMkLst>
            <pc:docMk/>
            <pc:sldMk cId="3327435736" sldId="1212"/>
            <ac:spMk id="6" creationId="{285875FE-5956-41B4-A50A-817DFA01A5B0}"/>
          </ac:spMkLst>
        </pc:spChg>
        <pc:spChg chg="mod">
          <ac:chgData name="Arce, Eliezer - HCD" userId="S::eliezer.arce@houstontx.gov::86e2a09b-373b-4628-98eb-6eec5ccf8f5a" providerId="AD" clId="Web-{D36F7FE8-DEA4-43A5-B2F9-977D8039722A}" dt="2021-07-21T20:35:54.280" v="133" actId="20577"/>
          <ac:spMkLst>
            <pc:docMk/>
            <pc:sldMk cId="3327435736" sldId="1212"/>
            <ac:spMk id="8" creationId="{869B90AA-2F5B-314A-95D1-CB190B136EC9}"/>
          </ac:spMkLst>
        </pc:spChg>
      </pc:sldChg>
    </pc:docChg>
  </pc:docChgLst>
  <pc:docChgLst>
    <pc:chgData name="Arce, Eliezer - HCD" userId="S::eliezer.arce@houstontx.gov::86e2a09b-373b-4628-98eb-6eec5ccf8f5a" providerId="AD" clId="Web-{267376F4-E499-4399-BF7E-A0DD0AAFEFD0}"/>
    <pc:docChg chg="addSld modSld">
      <pc:chgData name="Arce, Eliezer - HCD" userId="S::eliezer.arce@houstontx.gov::86e2a09b-373b-4628-98eb-6eec5ccf8f5a" providerId="AD" clId="Web-{267376F4-E499-4399-BF7E-A0DD0AAFEFD0}" dt="2021-07-21T14:50:47.421" v="86" actId="1076"/>
      <pc:docMkLst>
        <pc:docMk/>
      </pc:docMkLst>
      <pc:sldChg chg="addSp delSp modSp">
        <pc:chgData name="Arce, Eliezer - HCD" userId="S::eliezer.arce@houstontx.gov::86e2a09b-373b-4628-98eb-6eec5ccf8f5a" providerId="AD" clId="Web-{267376F4-E499-4399-BF7E-A0DD0AAFEFD0}" dt="2021-07-21T14:41:14.113" v="41" actId="1076"/>
        <pc:sldMkLst>
          <pc:docMk/>
          <pc:sldMk cId="2186592033" sldId="1147"/>
        </pc:sldMkLst>
        <pc:spChg chg="del">
          <ac:chgData name="Arce, Eliezer - HCD" userId="S::eliezer.arce@houstontx.gov::86e2a09b-373b-4628-98eb-6eec5ccf8f5a" providerId="AD" clId="Web-{267376F4-E499-4399-BF7E-A0DD0AAFEFD0}" dt="2021-07-21T14:41:02.691" v="38"/>
          <ac:spMkLst>
            <pc:docMk/>
            <pc:sldMk cId="2186592033" sldId="1147"/>
            <ac:spMk id="2" creationId="{0517A71C-DB15-4FCC-B372-120CD64B0D74}"/>
          </ac:spMkLst>
        </pc:spChg>
        <pc:spChg chg="mod">
          <ac:chgData name="Arce, Eliezer - HCD" userId="S::eliezer.arce@houstontx.gov::86e2a09b-373b-4628-98eb-6eec5ccf8f5a" providerId="AD" clId="Web-{267376F4-E499-4399-BF7E-A0DD0AAFEFD0}" dt="2021-07-21T14:39:35.637" v="32" actId="1076"/>
          <ac:spMkLst>
            <pc:docMk/>
            <pc:sldMk cId="2186592033" sldId="1147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267376F4-E499-4399-BF7E-A0DD0AAFEFD0}" dt="2021-07-21T14:36:33.937" v="3"/>
          <ac:picMkLst>
            <pc:docMk/>
            <pc:sldMk cId="2186592033" sldId="1147"/>
            <ac:picMk id="3" creationId="{5949B7A9-7A01-4E49-BC56-EEA822F98F72}"/>
          </ac:picMkLst>
        </pc:picChg>
        <pc:picChg chg="add del mod">
          <ac:chgData name="Arce, Eliezer - HCD" userId="S::eliezer.arce@houstontx.gov::86e2a09b-373b-4628-98eb-6eec5ccf8f5a" providerId="AD" clId="Web-{267376F4-E499-4399-BF7E-A0DD0AAFEFD0}" dt="2021-07-21T14:39:27.793" v="31"/>
          <ac:picMkLst>
            <pc:docMk/>
            <pc:sldMk cId="2186592033" sldId="1147"/>
            <ac:picMk id="4" creationId="{6EC7228B-C6AC-40B4-AFF8-8B76634401C2}"/>
          </ac:picMkLst>
        </pc:picChg>
        <pc:picChg chg="add mod">
          <ac:chgData name="Arce, Eliezer - HCD" userId="S::eliezer.arce@houstontx.gov::86e2a09b-373b-4628-98eb-6eec5ccf8f5a" providerId="AD" clId="Web-{267376F4-E499-4399-BF7E-A0DD0AAFEFD0}" dt="2021-07-21T14:41:14.113" v="41" actId="1076"/>
          <ac:picMkLst>
            <pc:docMk/>
            <pc:sldMk cId="2186592033" sldId="1147"/>
            <ac:picMk id="5" creationId="{45CC91E2-575B-4656-AAA9-226AC5C452B3}"/>
          </ac:picMkLst>
        </pc:picChg>
      </pc:sldChg>
      <pc:sldChg chg="addSp delSp add replId">
        <pc:chgData name="Arce, Eliezer - HCD" userId="S::eliezer.arce@houstontx.gov::86e2a09b-373b-4628-98eb-6eec5ccf8f5a" providerId="AD" clId="Web-{267376F4-E499-4399-BF7E-A0DD0AAFEFD0}" dt="2021-07-21T14:36:30.093" v="2"/>
        <pc:sldMkLst>
          <pc:docMk/>
          <pc:sldMk cId="2361367535" sldId="1177"/>
        </pc:sldMkLst>
        <pc:picChg chg="add del">
          <ac:chgData name="Arce, Eliezer - HCD" userId="S::eliezer.arce@houstontx.gov::86e2a09b-373b-4628-98eb-6eec5ccf8f5a" providerId="AD" clId="Web-{267376F4-E499-4399-BF7E-A0DD0AAFEFD0}" dt="2021-07-21T14:36:30.093" v="2"/>
          <ac:picMkLst>
            <pc:docMk/>
            <pc:sldMk cId="2361367535" sldId="1177"/>
            <ac:picMk id="3" creationId="{5949B7A9-7A01-4E49-BC56-EEA822F98F72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3:07.903" v="49" actId="14100"/>
        <pc:sldMkLst>
          <pc:docMk/>
          <pc:sldMk cId="2961315337" sldId="1178"/>
        </pc:sldMkLst>
        <pc:picChg chg="add mod">
          <ac:chgData name="Arce, Eliezer - HCD" userId="S::eliezer.arce@houstontx.gov::86e2a09b-373b-4628-98eb-6eec5ccf8f5a" providerId="AD" clId="Web-{267376F4-E499-4399-BF7E-A0DD0AAFEFD0}" dt="2021-07-21T14:43:07.903" v="49" actId="14100"/>
          <ac:picMkLst>
            <pc:docMk/>
            <pc:sldMk cId="2961315337" sldId="1178"/>
            <ac:picMk id="2" creationId="{756DB829-34E4-4597-ACB4-E274784DD117}"/>
          </ac:picMkLst>
        </pc:picChg>
        <pc:picChg chg="del">
          <ac:chgData name="Arce, Eliezer - HCD" userId="S::eliezer.arce@houstontx.gov::86e2a09b-373b-4628-98eb-6eec5ccf8f5a" providerId="AD" clId="Web-{267376F4-E499-4399-BF7E-A0DD0AAFEFD0}" dt="2021-07-21T14:41:21.239" v="43"/>
          <ac:picMkLst>
            <pc:docMk/>
            <pc:sldMk cId="2961315337" sldId="1178"/>
            <ac:picMk id="5" creationId="{45CC91E2-575B-4656-AAA9-226AC5C452B3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3:55.547" v="55" actId="1076"/>
        <pc:sldMkLst>
          <pc:docMk/>
          <pc:sldMk cId="3612276134" sldId="1179"/>
        </pc:sldMkLst>
        <pc:picChg chg="del">
          <ac:chgData name="Arce, Eliezer - HCD" userId="S::eliezer.arce@houstontx.gov::86e2a09b-373b-4628-98eb-6eec5ccf8f5a" providerId="AD" clId="Web-{267376F4-E499-4399-BF7E-A0DD0AAFEFD0}" dt="2021-07-21T14:43:13.794" v="51"/>
          <ac:picMkLst>
            <pc:docMk/>
            <pc:sldMk cId="3612276134" sldId="1179"/>
            <ac:picMk id="2" creationId="{756DB829-34E4-4597-ACB4-E274784DD117}"/>
          </ac:picMkLst>
        </pc:picChg>
        <pc:picChg chg="add mod">
          <ac:chgData name="Arce, Eliezer - HCD" userId="S::eliezer.arce@houstontx.gov::86e2a09b-373b-4628-98eb-6eec5ccf8f5a" providerId="AD" clId="Web-{267376F4-E499-4399-BF7E-A0DD0AAFEFD0}" dt="2021-07-21T14:43:55.547" v="55" actId="1076"/>
          <ac:picMkLst>
            <pc:docMk/>
            <pc:sldMk cId="3612276134" sldId="1179"/>
            <ac:picMk id="3" creationId="{2697AB79-7745-46CB-9703-198AEC5E5CD7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5:15.881" v="60" actId="1076"/>
        <pc:sldMkLst>
          <pc:docMk/>
          <pc:sldMk cId="3640183133" sldId="1180"/>
        </pc:sldMkLst>
        <pc:picChg chg="add mod">
          <ac:chgData name="Arce, Eliezer - HCD" userId="S::eliezer.arce@houstontx.gov::86e2a09b-373b-4628-98eb-6eec5ccf8f5a" providerId="AD" clId="Web-{267376F4-E499-4399-BF7E-A0DD0AAFEFD0}" dt="2021-07-21T14:45:15.881" v="60" actId="1076"/>
          <ac:picMkLst>
            <pc:docMk/>
            <pc:sldMk cId="3640183133" sldId="1180"/>
            <ac:picMk id="2" creationId="{AEE62EDC-A8FD-4F6A-89CE-3E09003E6F9B}"/>
          </ac:picMkLst>
        </pc:picChg>
        <pc:picChg chg="del">
          <ac:chgData name="Arce, Eliezer - HCD" userId="S::eliezer.arce@houstontx.gov::86e2a09b-373b-4628-98eb-6eec5ccf8f5a" providerId="AD" clId="Web-{267376F4-E499-4399-BF7E-A0DD0AAFEFD0}" dt="2021-07-21T14:44:04.391" v="57"/>
          <ac:picMkLst>
            <pc:docMk/>
            <pc:sldMk cId="3640183133" sldId="1180"/>
            <ac:picMk id="3" creationId="{2697AB79-7745-46CB-9703-198AEC5E5CD7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6:05.713" v="65" actId="1076"/>
        <pc:sldMkLst>
          <pc:docMk/>
          <pc:sldMk cId="3604816377" sldId="1181"/>
        </pc:sldMkLst>
        <pc:picChg chg="del">
          <ac:chgData name="Arce, Eliezer - HCD" userId="S::eliezer.arce@houstontx.gov::86e2a09b-373b-4628-98eb-6eec5ccf8f5a" providerId="AD" clId="Web-{267376F4-E499-4399-BF7E-A0DD0AAFEFD0}" dt="2021-07-21T14:45:25.522" v="62"/>
          <ac:picMkLst>
            <pc:docMk/>
            <pc:sldMk cId="3604816377" sldId="1181"/>
            <ac:picMk id="2" creationId="{AEE62EDC-A8FD-4F6A-89CE-3E09003E6F9B}"/>
          </ac:picMkLst>
        </pc:picChg>
        <pc:picChg chg="add mod">
          <ac:chgData name="Arce, Eliezer - HCD" userId="S::eliezer.arce@houstontx.gov::86e2a09b-373b-4628-98eb-6eec5ccf8f5a" providerId="AD" clId="Web-{267376F4-E499-4399-BF7E-A0DD0AAFEFD0}" dt="2021-07-21T14:46:05.713" v="65" actId="1076"/>
          <ac:picMkLst>
            <pc:docMk/>
            <pc:sldMk cId="3604816377" sldId="1181"/>
            <ac:picMk id="3" creationId="{4F6CBA06-9BC8-4F94-BD64-A496507E8161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7:12.405" v="70" actId="1076"/>
        <pc:sldMkLst>
          <pc:docMk/>
          <pc:sldMk cId="1936217371" sldId="1182"/>
        </pc:sldMkLst>
        <pc:picChg chg="add mod">
          <ac:chgData name="Arce, Eliezer - HCD" userId="S::eliezer.arce@houstontx.gov::86e2a09b-373b-4628-98eb-6eec5ccf8f5a" providerId="AD" clId="Web-{267376F4-E499-4399-BF7E-A0DD0AAFEFD0}" dt="2021-07-21T14:47:12.405" v="70" actId="1076"/>
          <ac:picMkLst>
            <pc:docMk/>
            <pc:sldMk cId="1936217371" sldId="1182"/>
            <ac:picMk id="2" creationId="{0987A766-0391-47B0-AD61-7E5C80AAAE62}"/>
          </ac:picMkLst>
        </pc:picChg>
        <pc:picChg chg="del">
          <ac:chgData name="Arce, Eliezer - HCD" userId="S::eliezer.arce@houstontx.gov::86e2a09b-373b-4628-98eb-6eec5ccf8f5a" providerId="AD" clId="Web-{267376F4-E499-4399-BF7E-A0DD0AAFEFD0}" dt="2021-07-21T14:46:17.651" v="67"/>
          <ac:picMkLst>
            <pc:docMk/>
            <pc:sldMk cId="1936217371" sldId="1182"/>
            <ac:picMk id="3" creationId="{4F6CBA06-9BC8-4F94-BD64-A496507E8161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9:00.835" v="75" actId="1076"/>
        <pc:sldMkLst>
          <pc:docMk/>
          <pc:sldMk cId="1895418246" sldId="1183"/>
        </pc:sldMkLst>
        <pc:picChg chg="del">
          <ac:chgData name="Arce, Eliezer - HCD" userId="S::eliezer.arce@houstontx.gov::86e2a09b-373b-4628-98eb-6eec5ccf8f5a" providerId="AD" clId="Web-{267376F4-E499-4399-BF7E-A0DD0AAFEFD0}" dt="2021-07-21T14:47:19.984" v="72"/>
          <ac:picMkLst>
            <pc:docMk/>
            <pc:sldMk cId="1895418246" sldId="1183"/>
            <ac:picMk id="2" creationId="{0987A766-0391-47B0-AD61-7E5C80AAAE62}"/>
          </ac:picMkLst>
        </pc:picChg>
        <pc:picChg chg="add mod">
          <ac:chgData name="Arce, Eliezer - HCD" userId="S::eliezer.arce@houstontx.gov::86e2a09b-373b-4628-98eb-6eec5ccf8f5a" providerId="AD" clId="Web-{267376F4-E499-4399-BF7E-A0DD0AAFEFD0}" dt="2021-07-21T14:49:00.835" v="75" actId="1076"/>
          <ac:picMkLst>
            <pc:docMk/>
            <pc:sldMk cId="1895418246" sldId="1183"/>
            <ac:picMk id="3" creationId="{585118F6-2CDB-4E85-B23E-9554C7A6C1C0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49:47.182" v="80" actId="1076"/>
        <pc:sldMkLst>
          <pc:docMk/>
          <pc:sldMk cId="4254789087" sldId="1184"/>
        </pc:sldMkLst>
        <pc:picChg chg="add mod">
          <ac:chgData name="Arce, Eliezer - HCD" userId="S::eliezer.arce@houstontx.gov::86e2a09b-373b-4628-98eb-6eec5ccf8f5a" providerId="AD" clId="Web-{267376F4-E499-4399-BF7E-A0DD0AAFEFD0}" dt="2021-07-21T14:49:47.182" v="80" actId="1076"/>
          <ac:picMkLst>
            <pc:docMk/>
            <pc:sldMk cId="4254789087" sldId="1184"/>
            <ac:picMk id="2" creationId="{A95BA589-07A7-4233-A2D1-1ADA0D4BA314}"/>
          </ac:picMkLst>
        </pc:picChg>
        <pc:picChg chg="del">
          <ac:chgData name="Arce, Eliezer - HCD" userId="S::eliezer.arce@houstontx.gov::86e2a09b-373b-4628-98eb-6eec5ccf8f5a" providerId="AD" clId="Web-{267376F4-E499-4399-BF7E-A0DD0AAFEFD0}" dt="2021-07-21T14:49:09.242" v="77"/>
          <ac:picMkLst>
            <pc:docMk/>
            <pc:sldMk cId="4254789087" sldId="1184"/>
            <ac:picMk id="3" creationId="{585118F6-2CDB-4E85-B23E-9554C7A6C1C0}"/>
          </ac:picMkLst>
        </pc:picChg>
      </pc:sldChg>
      <pc:sldChg chg="addSp delSp modSp add replId">
        <pc:chgData name="Arce, Eliezer - HCD" userId="S::eliezer.arce@houstontx.gov::86e2a09b-373b-4628-98eb-6eec5ccf8f5a" providerId="AD" clId="Web-{267376F4-E499-4399-BF7E-A0DD0AAFEFD0}" dt="2021-07-21T14:50:47.421" v="86" actId="1076"/>
        <pc:sldMkLst>
          <pc:docMk/>
          <pc:sldMk cId="3219832931" sldId="1185"/>
        </pc:sldMkLst>
        <pc:picChg chg="del">
          <ac:chgData name="Arce, Eliezer - HCD" userId="S::eliezer.arce@houstontx.gov::86e2a09b-373b-4628-98eb-6eec5ccf8f5a" providerId="AD" clId="Web-{267376F4-E499-4399-BF7E-A0DD0AAFEFD0}" dt="2021-07-21T14:49:53.698" v="82"/>
          <ac:picMkLst>
            <pc:docMk/>
            <pc:sldMk cId="3219832931" sldId="1185"/>
            <ac:picMk id="2" creationId="{A95BA589-07A7-4233-A2D1-1ADA0D4BA314}"/>
          </ac:picMkLst>
        </pc:picChg>
        <pc:picChg chg="add mod">
          <ac:chgData name="Arce, Eliezer - HCD" userId="S::eliezer.arce@houstontx.gov::86e2a09b-373b-4628-98eb-6eec5ccf8f5a" providerId="AD" clId="Web-{267376F4-E499-4399-BF7E-A0DD0AAFEFD0}" dt="2021-07-21T14:50:47.421" v="86" actId="1076"/>
          <ac:picMkLst>
            <pc:docMk/>
            <pc:sldMk cId="3219832931" sldId="1185"/>
            <ac:picMk id="3" creationId="{C7DD1166-852F-4001-AE07-DF6017210885}"/>
          </ac:picMkLst>
        </pc:picChg>
      </pc:sldChg>
    </pc:docChg>
  </pc:docChgLst>
  <pc:docChgLst>
    <pc:chgData name="Moore, Juanita - HCD" userId="S::juanita.moore@houstontx.gov::d40248c0-ba7e-476e-92ae-d7bee6962d6a" providerId="AD" clId="Web-{FE43B5F3-FBE3-4E52-B4DA-70BFCEA31BB6}"/>
    <pc:docChg chg="modSld">
      <pc:chgData name="Moore, Juanita - HCD" userId="S::juanita.moore@houstontx.gov::d40248c0-ba7e-476e-92ae-d7bee6962d6a" providerId="AD" clId="Web-{FE43B5F3-FBE3-4E52-B4DA-70BFCEA31BB6}" dt="2021-07-22T22:26:33.777" v="465" actId="20577"/>
      <pc:docMkLst>
        <pc:docMk/>
      </pc:docMkLst>
      <pc:sldChg chg="modSp">
        <pc:chgData name="Moore, Juanita - HCD" userId="S::juanita.moore@houstontx.gov::d40248c0-ba7e-476e-92ae-d7bee6962d6a" providerId="AD" clId="Web-{FE43B5F3-FBE3-4E52-B4DA-70BFCEA31BB6}" dt="2021-07-22T22:26:33.777" v="465" actId="20577"/>
        <pc:sldMkLst>
          <pc:docMk/>
          <pc:sldMk cId="3546829249" sldId="1205"/>
        </pc:sldMkLst>
        <pc:spChg chg="mod">
          <ac:chgData name="Moore, Juanita - HCD" userId="S::juanita.moore@houstontx.gov::d40248c0-ba7e-476e-92ae-d7bee6962d6a" providerId="AD" clId="Web-{FE43B5F3-FBE3-4E52-B4DA-70BFCEA31BB6}" dt="2021-07-22T22:26:33.777" v="465" actId="20577"/>
          <ac:spMkLst>
            <pc:docMk/>
            <pc:sldMk cId="3546829249" sldId="1205"/>
            <ac:spMk id="2" creationId="{16D757E1-24ED-4806-814C-20D20ED225F3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8:24.584" v="120" actId="20577"/>
        <pc:sldMkLst>
          <pc:docMk/>
          <pc:sldMk cId="3831686472" sldId="1214"/>
        </pc:sldMkLst>
        <pc:spChg chg="mod">
          <ac:chgData name="Moore, Juanita - HCD" userId="S::juanita.moore@houstontx.gov::d40248c0-ba7e-476e-92ae-d7bee6962d6a" providerId="AD" clId="Web-{FE43B5F3-FBE3-4E52-B4DA-70BFCEA31BB6}" dt="2021-07-22T22:18:24.584" v="120" actId="20577"/>
          <ac:spMkLst>
            <pc:docMk/>
            <pc:sldMk cId="3831686472" sldId="1214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9:07.256" v="124" actId="20577"/>
        <pc:sldMkLst>
          <pc:docMk/>
          <pc:sldMk cId="3517185315" sldId="1215"/>
        </pc:sldMkLst>
        <pc:spChg chg="mod">
          <ac:chgData name="Moore, Juanita - HCD" userId="S::juanita.moore@houstontx.gov::d40248c0-ba7e-476e-92ae-d7bee6962d6a" providerId="AD" clId="Web-{FE43B5F3-FBE3-4E52-B4DA-70BFCEA31BB6}" dt="2021-07-22T22:19:07.256" v="124" actId="20577"/>
          <ac:spMkLst>
            <pc:docMk/>
            <pc:sldMk cId="3517185315" sldId="1215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9:30.803" v="132" actId="20577"/>
        <pc:sldMkLst>
          <pc:docMk/>
          <pc:sldMk cId="1043415971" sldId="1216"/>
        </pc:sldMkLst>
        <pc:spChg chg="mod">
          <ac:chgData name="Moore, Juanita - HCD" userId="S::juanita.moore@houstontx.gov::d40248c0-ba7e-476e-92ae-d7bee6962d6a" providerId="AD" clId="Web-{FE43B5F3-FBE3-4E52-B4DA-70BFCEA31BB6}" dt="2021-07-22T22:19:30.803" v="132" actId="20577"/>
          <ac:spMkLst>
            <pc:docMk/>
            <pc:sldMk cId="1043415971" sldId="1216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9:26.100" v="130" actId="20577"/>
        <pc:sldMkLst>
          <pc:docMk/>
          <pc:sldMk cId="111653365" sldId="1217"/>
        </pc:sldMkLst>
        <pc:spChg chg="mod">
          <ac:chgData name="Moore, Juanita - HCD" userId="S::juanita.moore@houstontx.gov::d40248c0-ba7e-476e-92ae-d7bee6962d6a" providerId="AD" clId="Web-{FE43B5F3-FBE3-4E52-B4DA-70BFCEA31BB6}" dt="2021-07-22T22:19:26.100" v="130" actId="20577"/>
          <ac:spMkLst>
            <pc:docMk/>
            <pc:sldMk cId="111653365" sldId="1217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9:12.819" v="126" actId="20577"/>
        <pc:sldMkLst>
          <pc:docMk/>
          <pc:sldMk cId="1355482690" sldId="1218"/>
        </pc:sldMkLst>
        <pc:spChg chg="mod">
          <ac:chgData name="Moore, Juanita - HCD" userId="S::juanita.moore@houstontx.gov::d40248c0-ba7e-476e-92ae-d7bee6962d6a" providerId="AD" clId="Web-{FE43B5F3-FBE3-4E52-B4DA-70BFCEA31BB6}" dt="2021-07-22T22:19:12.819" v="126" actId="20577"/>
          <ac:spMkLst>
            <pc:docMk/>
            <pc:sldMk cId="1355482690" sldId="1218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9:18.053" v="128" actId="20577"/>
        <pc:sldMkLst>
          <pc:docMk/>
          <pc:sldMk cId="2755564578" sldId="1219"/>
        </pc:sldMkLst>
        <pc:spChg chg="mod">
          <ac:chgData name="Moore, Juanita - HCD" userId="S::juanita.moore@houstontx.gov::d40248c0-ba7e-476e-92ae-d7bee6962d6a" providerId="AD" clId="Web-{FE43B5F3-FBE3-4E52-B4DA-70BFCEA31BB6}" dt="2021-07-22T22:19:18.053" v="128" actId="20577"/>
          <ac:spMkLst>
            <pc:docMk/>
            <pc:sldMk cId="2755564578" sldId="1219"/>
            <ac:spMk id="8" creationId="{869B90AA-2F5B-314A-95D1-CB190B136EC9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5:36.910" v="110" actId="20577"/>
        <pc:sldMkLst>
          <pc:docMk/>
          <pc:sldMk cId="663877656" sldId="1221"/>
        </pc:sldMkLst>
        <pc:spChg chg="mod">
          <ac:chgData name="Moore, Juanita - HCD" userId="S::juanita.moore@houstontx.gov::d40248c0-ba7e-476e-92ae-d7bee6962d6a" providerId="AD" clId="Web-{FE43B5F3-FBE3-4E52-B4DA-70BFCEA31BB6}" dt="2021-07-22T22:15:36.910" v="110" actId="20577"/>
          <ac:spMkLst>
            <pc:docMk/>
            <pc:sldMk cId="663877656" sldId="1221"/>
            <ac:spMk id="2" creationId="{A5D4A82F-ED49-42E1-BC16-87619F5B4B02}"/>
          </ac:spMkLst>
        </pc:spChg>
      </pc:sldChg>
      <pc:sldChg chg="modSp">
        <pc:chgData name="Moore, Juanita - HCD" userId="S::juanita.moore@houstontx.gov::d40248c0-ba7e-476e-92ae-d7bee6962d6a" providerId="AD" clId="Web-{FE43B5F3-FBE3-4E52-B4DA-70BFCEA31BB6}" dt="2021-07-22T22:18:55.537" v="122" actId="20577"/>
        <pc:sldMkLst>
          <pc:docMk/>
          <pc:sldMk cId="2012221070" sldId="1224"/>
        </pc:sldMkLst>
        <pc:spChg chg="mod">
          <ac:chgData name="Moore, Juanita - HCD" userId="S::juanita.moore@houstontx.gov::d40248c0-ba7e-476e-92ae-d7bee6962d6a" providerId="AD" clId="Web-{FE43B5F3-FBE3-4E52-B4DA-70BFCEA31BB6}" dt="2021-07-22T22:18:55.537" v="122" actId="20577"/>
          <ac:spMkLst>
            <pc:docMk/>
            <pc:sldMk cId="2012221070" sldId="1224"/>
            <ac:spMk id="8" creationId="{869B90AA-2F5B-314A-95D1-CB190B136EC9}"/>
          </ac:spMkLst>
        </pc:spChg>
      </pc:sldChg>
    </pc:docChg>
  </pc:docChgLst>
  <pc:docChgLst>
    <pc:chgData name="Arce, Eliezer - HCD" userId="S::eliezer.arce@houstontx.gov::86e2a09b-373b-4628-98eb-6eec5ccf8f5a" providerId="AD" clId="Web-{18EBBD4C-FCA0-440D-811F-F2EC9E8C6663}"/>
    <pc:docChg chg="delSld modSld">
      <pc:chgData name="Arce, Eliezer - HCD" userId="S::eliezer.arce@houstontx.gov::86e2a09b-373b-4628-98eb-6eec5ccf8f5a" providerId="AD" clId="Web-{18EBBD4C-FCA0-440D-811F-F2EC9E8C6663}" dt="2021-07-26T13:58:03.541" v="366"/>
      <pc:docMkLst>
        <pc:docMk/>
      </pc:docMkLst>
      <pc:sldChg chg="del">
        <pc:chgData name="Arce, Eliezer - HCD" userId="S::eliezer.arce@houstontx.gov::86e2a09b-373b-4628-98eb-6eec5ccf8f5a" providerId="AD" clId="Web-{18EBBD4C-FCA0-440D-811F-F2EC9E8C6663}" dt="2021-07-26T13:33:44.221" v="110"/>
        <pc:sldMkLst>
          <pc:docMk/>
          <pc:sldMk cId="4024797786" sldId="1151"/>
        </pc:sldMkLst>
      </pc:sldChg>
      <pc:sldChg chg="addSp modSp">
        <pc:chgData name="Arce, Eliezer - HCD" userId="S::eliezer.arce@houstontx.gov::86e2a09b-373b-4628-98eb-6eec5ccf8f5a" providerId="AD" clId="Web-{18EBBD4C-FCA0-440D-811F-F2EC9E8C6663}" dt="2021-07-26T13:21:17.364" v="14" actId="20577"/>
        <pc:sldMkLst>
          <pc:docMk/>
          <pc:sldMk cId="1083632481" sldId="1174"/>
        </pc:sldMkLst>
        <pc:spChg chg="mod">
          <ac:chgData name="Arce, Eliezer - HCD" userId="S::eliezer.arce@houstontx.gov::86e2a09b-373b-4628-98eb-6eec5ccf8f5a" providerId="AD" clId="Web-{18EBBD4C-FCA0-440D-811F-F2EC9E8C6663}" dt="2021-07-26T13:21:17.364" v="14" actId="20577"/>
          <ac:spMkLst>
            <pc:docMk/>
            <pc:sldMk cId="1083632481" sldId="1174"/>
            <ac:spMk id="3" creationId="{9B8444D1-DDE8-4980-87BA-F1A4EDAC24A8}"/>
          </ac:spMkLst>
        </pc:spChg>
        <pc:picChg chg="add mod">
          <ac:chgData name="Arce, Eliezer - HCD" userId="S::eliezer.arce@houstontx.gov::86e2a09b-373b-4628-98eb-6eec5ccf8f5a" providerId="AD" clId="Web-{18EBBD4C-FCA0-440D-811F-F2EC9E8C6663}" dt="2021-07-26T13:20:28.813" v="6" actId="14100"/>
          <ac:picMkLst>
            <pc:docMk/>
            <pc:sldMk cId="1083632481" sldId="1174"/>
            <ac:picMk id="2" creationId="{C51962DF-11A2-4189-BFE1-B4B6B7F5B2C5}"/>
          </ac:picMkLst>
        </pc:picChg>
      </pc:sldChg>
      <pc:sldChg chg="addSp modSp">
        <pc:chgData name="Arce, Eliezer - HCD" userId="S::eliezer.arce@houstontx.gov::86e2a09b-373b-4628-98eb-6eec5ccf8f5a" providerId="AD" clId="Web-{18EBBD4C-FCA0-440D-811F-F2EC9E8C6663}" dt="2021-07-26T13:52:29.952" v="296" actId="20577"/>
        <pc:sldMkLst>
          <pc:docMk/>
          <pc:sldMk cId="1550932194" sldId="1190"/>
        </pc:sldMkLst>
        <pc:spChg chg="add mod">
          <ac:chgData name="Arce, Eliezer - HCD" userId="S::eliezer.arce@houstontx.gov::86e2a09b-373b-4628-98eb-6eec5ccf8f5a" providerId="AD" clId="Web-{18EBBD4C-FCA0-440D-811F-F2EC9E8C6663}" dt="2021-07-26T13:52:29.952" v="296" actId="20577"/>
          <ac:spMkLst>
            <pc:docMk/>
            <pc:sldMk cId="1550932194" sldId="1190"/>
            <ac:spMk id="2" creationId="{8D9A072F-A5C7-4709-8356-89F676C03131}"/>
          </ac:spMkLst>
        </pc:spChg>
        <pc:picChg chg="mod modCrop">
          <ac:chgData name="Arce, Eliezer - HCD" userId="S::eliezer.arce@houstontx.gov::86e2a09b-373b-4628-98eb-6eec5ccf8f5a" providerId="AD" clId="Web-{18EBBD4C-FCA0-440D-811F-F2EC9E8C6663}" dt="2021-07-26T13:27:15.986" v="17" actId="1076"/>
          <ac:picMkLst>
            <pc:docMk/>
            <pc:sldMk cId="1550932194" sldId="1190"/>
            <ac:picMk id="3" creationId="{49A577B5-2B6A-40E4-A7C9-20A0DA257C78}"/>
          </ac:picMkLst>
        </pc:picChg>
      </pc:sldChg>
      <pc:sldChg chg="addSp delSp modSp">
        <pc:chgData name="Arce, Eliezer - HCD" userId="S::eliezer.arce@houstontx.gov::86e2a09b-373b-4628-98eb-6eec5ccf8f5a" providerId="AD" clId="Web-{18EBBD4C-FCA0-440D-811F-F2EC9E8C6663}" dt="2021-07-26T13:50:40.365" v="280" actId="1076"/>
        <pc:sldMkLst>
          <pc:docMk/>
          <pc:sldMk cId="276203993" sldId="1197"/>
        </pc:sldMkLst>
        <pc:spChg chg="add del mod">
          <ac:chgData name="Arce, Eliezer - HCD" userId="S::eliezer.arce@houstontx.gov::86e2a09b-373b-4628-98eb-6eec5ccf8f5a" providerId="AD" clId="Web-{18EBBD4C-FCA0-440D-811F-F2EC9E8C6663}" dt="2021-07-26T13:43:24.424" v="224"/>
          <ac:spMkLst>
            <pc:docMk/>
            <pc:sldMk cId="276203993" sldId="1197"/>
            <ac:spMk id="2" creationId="{85F207C6-E7FA-4560-8503-D0B3AB4FDEFE}"/>
          </ac:spMkLst>
        </pc:spChg>
        <pc:spChg chg="add mod">
          <ac:chgData name="Arce, Eliezer - HCD" userId="S::eliezer.arce@houstontx.gov::86e2a09b-373b-4628-98eb-6eec5ccf8f5a" providerId="AD" clId="Web-{18EBBD4C-FCA0-440D-811F-F2EC9E8C6663}" dt="2021-07-26T13:50:40.365" v="280" actId="1076"/>
          <ac:spMkLst>
            <pc:docMk/>
            <pc:sldMk cId="276203993" sldId="1197"/>
            <ac:spMk id="3" creationId="{22D35BFC-27C3-44AB-9D9C-2E9E823367C4}"/>
          </ac:spMkLst>
        </pc:spChg>
        <pc:spChg chg="add del mod">
          <ac:chgData name="Arce, Eliezer - HCD" userId="S::eliezer.arce@houstontx.gov::86e2a09b-373b-4628-98eb-6eec5ccf8f5a" providerId="AD" clId="Web-{18EBBD4C-FCA0-440D-811F-F2EC9E8C6663}" dt="2021-07-26T13:43:08.798" v="216"/>
          <ac:spMkLst>
            <pc:docMk/>
            <pc:sldMk cId="276203993" sldId="1197"/>
            <ac:spMk id="5" creationId="{1AB1388A-C894-4B35-B679-50E2AB74168F}"/>
          </ac:spMkLst>
        </pc:spChg>
        <pc:picChg chg="mod">
          <ac:chgData name="Arce, Eliezer - HCD" userId="S::eliezer.arce@houstontx.gov::86e2a09b-373b-4628-98eb-6eec5ccf8f5a" providerId="AD" clId="Web-{18EBBD4C-FCA0-440D-811F-F2EC9E8C6663}" dt="2021-07-26T13:49:15.155" v="258" actId="1076"/>
          <ac:picMkLst>
            <pc:docMk/>
            <pc:sldMk cId="276203993" sldId="1197"/>
            <ac:picMk id="4" creationId="{F218128E-2B95-41B8-B0EF-3FD9141EA21C}"/>
          </ac:picMkLst>
        </pc:picChg>
      </pc:sldChg>
      <pc:sldChg chg="addSp delSp modSp">
        <pc:chgData name="Arce, Eliezer - HCD" userId="S::eliezer.arce@houstontx.gov::86e2a09b-373b-4628-98eb-6eec5ccf8f5a" providerId="AD" clId="Web-{18EBBD4C-FCA0-440D-811F-F2EC9E8C6663}" dt="2021-07-26T13:51:58.981" v="293" actId="1076"/>
        <pc:sldMkLst>
          <pc:docMk/>
          <pc:sldMk cId="1158736099" sldId="1198"/>
        </pc:sldMkLst>
        <pc:spChg chg="add del mod">
          <ac:chgData name="Arce, Eliezer - HCD" userId="S::eliezer.arce@houstontx.gov::86e2a09b-373b-4628-98eb-6eec5ccf8f5a" providerId="AD" clId="Web-{18EBBD4C-FCA0-440D-811F-F2EC9E8C6663}" dt="2021-07-26T13:51:58.981" v="293" actId="1076"/>
          <ac:spMkLst>
            <pc:docMk/>
            <pc:sldMk cId="1158736099" sldId="1198"/>
            <ac:spMk id="3" creationId="{4BC8C9C4-BEDB-4CDE-974C-0CECF03E1147}"/>
          </ac:spMkLst>
        </pc:spChg>
        <pc:spChg chg="add del mod">
          <ac:chgData name="Arce, Eliezer - HCD" userId="S::eliezer.arce@houstontx.gov::86e2a09b-373b-4628-98eb-6eec5ccf8f5a" providerId="AD" clId="Web-{18EBBD4C-FCA0-440D-811F-F2EC9E8C6663}" dt="2021-07-26T13:43:05.860" v="214"/>
          <ac:spMkLst>
            <pc:docMk/>
            <pc:sldMk cId="1158736099" sldId="1198"/>
            <ac:spMk id="5" creationId="{CF1F18D4-2441-484E-9FE6-AC218ED2ED80}"/>
          </ac:spMkLst>
        </pc:spChg>
        <pc:picChg chg="mod modCrop">
          <ac:chgData name="Arce, Eliezer - HCD" userId="S::eliezer.arce@houstontx.gov::86e2a09b-373b-4628-98eb-6eec5ccf8f5a" providerId="AD" clId="Web-{18EBBD4C-FCA0-440D-811F-F2EC9E8C6663}" dt="2021-07-26T13:28:55.713" v="58" actId="1076"/>
          <ac:picMkLst>
            <pc:docMk/>
            <pc:sldMk cId="1158736099" sldId="1198"/>
            <ac:picMk id="2" creationId="{B1AA0850-27C1-41A9-97F3-E3C47C1B711E}"/>
          </ac:picMkLst>
        </pc:picChg>
      </pc:sldChg>
      <pc:sldChg chg="del">
        <pc:chgData name="Arce, Eliezer - HCD" userId="S::eliezer.arce@houstontx.gov::86e2a09b-373b-4628-98eb-6eec5ccf8f5a" providerId="AD" clId="Web-{18EBBD4C-FCA0-440D-811F-F2EC9E8C6663}" dt="2021-07-26T13:38:59.824" v="166"/>
        <pc:sldMkLst>
          <pc:docMk/>
          <pc:sldMk cId="493972253" sldId="1199"/>
        </pc:sldMkLst>
      </pc:sldChg>
      <pc:sldChg chg="modSp">
        <pc:chgData name="Arce, Eliezer - HCD" userId="S::eliezer.arce@houstontx.gov::86e2a09b-373b-4628-98eb-6eec5ccf8f5a" providerId="AD" clId="Web-{18EBBD4C-FCA0-440D-811F-F2EC9E8C6663}" dt="2021-07-26T13:39:29.467" v="169" actId="14100"/>
        <pc:sldMkLst>
          <pc:docMk/>
          <pc:sldMk cId="2084111334" sldId="1200"/>
        </pc:sldMkLst>
        <pc:picChg chg="mod">
          <ac:chgData name="Arce, Eliezer - HCD" userId="S::eliezer.arce@houstontx.gov::86e2a09b-373b-4628-98eb-6eec5ccf8f5a" providerId="AD" clId="Web-{18EBBD4C-FCA0-440D-811F-F2EC9E8C6663}" dt="2021-07-26T13:39:29.467" v="169" actId="14100"/>
          <ac:picMkLst>
            <pc:docMk/>
            <pc:sldMk cId="2084111334" sldId="1200"/>
            <ac:picMk id="4" creationId="{F57C602C-6009-4CC9-9F5E-77F6ECD06E54}"/>
          </ac:picMkLst>
        </pc:picChg>
      </pc:sldChg>
      <pc:sldChg chg="modSp">
        <pc:chgData name="Arce, Eliezer - HCD" userId="S::eliezer.arce@houstontx.gov::86e2a09b-373b-4628-98eb-6eec5ccf8f5a" providerId="AD" clId="Web-{18EBBD4C-FCA0-440D-811F-F2EC9E8C6663}" dt="2021-07-26T13:39:14.326" v="168" actId="1076"/>
        <pc:sldMkLst>
          <pc:docMk/>
          <pc:sldMk cId="3530741336" sldId="1201"/>
        </pc:sldMkLst>
        <pc:picChg chg="mod">
          <ac:chgData name="Arce, Eliezer - HCD" userId="S::eliezer.arce@houstontx.gov::86e2a09b-373b-4628-98eb-6eec5ccf8f5a" providerId="AD" clId="Web-{18EBBD4C-FCA0-440D-811F-F2EC9E8C6663}" dt="2021-07-26T13:39:14.326" v="168" actId="1076"/>
          <ac:picMkLst>
            <pc:docMk/>
            <pc:sldMk cId="3530741336" sldId="1201"/>
            <ac:picMk id="2" creationId="{64F4B9D3-0163-49CF-9FC3-F0A99E143394}"/>
          </ac:picMkLst>
        </pc:picChg>
      </pc:sldChg>
      <pc:sldChg chg="addSp modSp">
        <pc:chgData name="Arce, Eliezer - HCD" userId="S::eliezer.arce@houstontx.gov::86e2a09b-373b-4628-98eb-6eec5ccf8f5a" providerId="AD" clId="Web-{18EBBD4C-FCA0-440D-811F-F2EC9E8C6663}" dt="2021-07-26T13:33:21.453" v="109" actId="20577"/>
        <pc:sldMkLst>
          <pc:docMk/>
          <pc:sldMk cId="2306349340" sldId="1202"/>
        </pc:sldMkLst>
        <pc:spChg chg="add mod">
          <ac:chgData name="Arce, Eliezer - HCD" userId="S::eliezer.arce@houstontx.gov::86e2a09b-373b-4628-98eb-6eec5ccf8f5a" providerId="AD" clId="Web-{18EBBD4C-FCA0-440D-811F-F2EC9E8C6663}" dt="2021-07-26T13:33:21.453" v="109" actId="20577"/>
          <ac:spMkLst>
            <pc:docMk/>
            <pc:sldMk cId="2306349340" sldId="1202"/>
            <ac:spMk id="3" creationId="{942C349F-6569-4180-BC70-9BAAB4F34D3F}"/>
          </ac:spMkLst>
        </pc:spChg>
        <pc:picChg chg="mod modCrop">
          <ac:chgData name="Arce, Eliezer - HCD" userId="S::eliezer.arce@houstontx.gov::86e2a09b-373b-4628-98eb-6eec5ccf8f5a" providerId="AD" clId="Web-{18EBBD4C-FCA0-440D-811F-F2EC9E8C6663}" dt="2021-07-26T13:32:27.980" v="95"/>
          <ac:picMkLst>
            <pc:docMk/>
            <pc:sldMk cId="2306349340" sldId="1202"/>
            <ac:picMk id="2" creationId="{04312273-2A5A-43B3-A6F9-A03AEE3F6C6D}"/>
          </ac:picMkLst>
        </pc:picChg>
      </pc:sldChg>
      <pc:sldChg chg="modSp del">
        <pc:chgData name="Arce, Eliezer - HCD" userId="S::eliezer.arce@houstontx.gov::86e2a09b-373b-4628-98eb-6eec5ccf8f5a" providerId="AD" clId="Web-{18EBBD4C-FCA0-440D-811F-F2EC9E8C6663}" dt="2021-07-26T13:48:07.993" v="257"/>
        <pc:sldMkLst>
          <pc:docMk/>
          <pc:sldMk cId="3546829249" sldId="1205"/>
        </pc:sldMkLst>
        <pc:spChg chg="mod">
          <ac:chgData name="Arce, Eliezer - HCD" userId="S::eliezer.arce@houstontx.gov::86e2a09b-373b-4628-98eb-6eec5ccf8f5a" providerId="AD" clId="Web-{18EBBD4C-FCA0-440D-811F-F2EC9E8C6663}" dt="2021-07-26T13:44:49.384" v="226" actId="20577"/>
          <ac:spMkLst>
            <pc:docMk/>
            <pc:sldMk cId="3546829249" sldId="1205"/>
            <ac:spMk id="2" creationId="{16D757E1-24ED-4806-814C-20D20ED225F3}"/>
          </ac:spMkLst>
        </pc:spChg>
      </pc:sldChg>
      <pc:sldChg chg="addSp modSp">
        <pc:chgData name="Arce, Eliezer - HCD" userId="S::eliezer.arce@houstontx.gov::86e2a09b-373b-4628-98eb-6eec5ccf8f5a" providerId="AD" clId="Web-{18EBBD4C-FCA0-440D-811F-F2EC9E8C6663}" dt="2021-07-26T13:47:47.992" v="255" actId="1076"/>
        <pc:sldMkLst>
          <pc:docMk/>
          <pc:sldMk cId="802053172" sldId="1211"/>
        </pc:sldMkLst>
        <pc:spChg chg="add mod">
          <ac:chgData name="Arce, Eliezer - HCD" userId="S::eliezer.arce@houstontx.gov::86e2a09b-373b-4628-98eb-6eec5ccf8f5a" providerId="AD" clId="Web-{18EBBD4C-FCA0-440D-811F-F2EC9E8C6663}" dt="2021-07-26T13:47:38.429" v="253" actId="1076"/>
          <ac:spMkLst>
            <pc:docMk/>
            <pc:sldMk cId="802053172" sldId="1211"/>
            <ac:spMk id="2" creationId="{FE2D0D23-C2CD-4EF4-B6B7-35635859C3E0}"/>
          </ac:spMkLst>
        </pc:spChg>
        <pc:picChg chg="mod">
          <ac:chgData name="Arce, Eliezer - HCD" userId="S::eliezer.arce@houstontx.gov::86e2a09b-373b-4628-98eb-6eec5ccf8f5a" providerId="AD" clId="Web-{18EBBD4C-FCA0-440D-811F-F2EC9E8C6663}" dt="2021-07-26T13:47:47.992" v="255" actId="1076"/>
          <ac:picMkLst>
            <pc:docMk/>
            <pc:sldMk cId="802053172" sldId="1211"/>
            <ac:picMk id="4" creationId="{FF124FF9-C15D-40E1-A590-290AA808EF23}"/>
          </ac:picMkLst>
        </pc:picChg>
      </pc:sldChg>
      <pc:sldChg chg="del">
        <pc:chgData name="Arce, Eliezer - HCD" userId="S::eliezer.arce@houstontx.gov::86e2a09b-373b-4628-98eb-6eec5ccf8f5a" providerId="AD" clId="Web-{18EBBD4C-FCA0-440D-811F-F2EC9E8C6663}" dt="2021-07-26T13:33:48.877" v="112"/>
        <pc:sldMkLst>
          <pc:docMk/>
          <pc:sldMk cId="3232913165" sldId="1213"/>
        </pc:sldMkLst>
      </pc:sldChg>
      <pc:sldChg chg="del">
        <pc:chgData name="Arce, Eliezer - HCD" userId="S::eliezer.arce@houstontx.gov::86e2a09b-373b-4628-98eb-6eec5ccf8f5a" providerId="AD" clId="Web-{18EBBD4C-FCA0-440D-811F-F2EC9E8C6663}" dt="2021-07-26T13:58:03.541" v="366"/>
        <pc:sldMkLst>
          <pc:docMk/>
          <pc:sldMk cId="3831686472" sldId="1214"/>
        </pc:sldMkLst>
      </pc:sldChg>
      <pc:sldChg chg="addSp modSp">
        <pc:chgData name="Arce, Eliezer - HCD" userId="S::eliezer.arce@houstontx.gov::86e2a09b-373b-4628-98eb-6eec5ccf8f5a" providerId="AD" clId="Web-{18EBBD4C-FCA0-440D-811F-F2EC9E8C6663}" dt="2021-07-26T13:57:13.897" v="364" actId="1076"/>
        <pc:sldMkLst>
          <pc:docMk/>
          <pc:sldMk cId="1355482690" sldId="1218"/>
        </pc:sldMkLst>
        <pc:spChg chg="add mod">
          <ac:chgData name="Arce, Eliezer - HCD" userId="S::eliezer.arce@houstontx.gov::86e2a09b-373b-4628-98eb-6eec5ccf8f5a" providerId="AD" clId="Web-{18EBBD4C-FCA0-440D-811F-F2EC9E8C6663}" dt="2021-07-26T13:57:13.897" v="364" actId="1076"/>
          <ac:spMkLst>
            <pc:docMk/>
            <pc:sldMk cId="1355482690" sldId="1218"/>
            <ac:spMk id="2" creationId="{345EA35A-7CE9-4F0B-A305-A9E095C22039}"/>
          </ac:spMkLst>
        </pc:spChg>
        <pc:picChg chg="mod modCrop">
          <ac:chgData name="Arce, Eliezer - HCD" userId="S::eliezer.arce@houstontx.gov::86e2a09b-373b-4628-98eb-6eec5ccf8f5a" providerId="AD" clId="Web-{18EBBD4C-FCA0-440D-811F-F2EC9E8C6663}" dt="2021-07-26T13:55:39.624" v="316" actId="1076"/>
          <ac:picMkLst>
            <pc:docMk/>
            <pc:sldMk cId="1355482690" sldId="1218"/>
            <ac:picMk id="3" creationId="{B897D8F4-6B4E-4E5B-96B1-E8C600108708}"/>
          </ac:picMkLst>
        </pc:picChg>
      </pc:sldChg>
      <pc:sldChg chg="del">
        <pc:chgData name="Arce, Eliezer - HCD" userId="S::eliezer.arce@houstontx.gov::86e2a09b-373b-4628-98eb-6eec5ccf8f5a" providerId="AD" clId="Web-{18EBBD4C-FCA0-440D-811F-F2EC9E8C6663}" dt="2021-07-26T13:52:15.139" v="294"/>
        <pc:sldMkLst>
          <pc:docMk/>
          <pc:sldMk cId="663877656" sldId="1221"/>
        </pc:sldMkLst>
      </pc:sldChg>
      <pc:sldChg chg="del">
        <pc:chgData name="Arce, Eliezer - HCD" userId="S::eliezer.arce@houstontx.gov::86e2a09b-373b-4628-98eb-6eec5ccf8f5a" providerId="AD" clId="Web-{18EBBD4C-FCA0-440D-811F-F2EC9E8C6663}" dt="2021-07-26T13:33:46.987" v="111"/>
        <pc:sldMkLst>
          <pc:docMk/>
          <pc:sldMk cId="3068653201" sldId="1222"/>
        </pc:sldMkLst>
      </pc:sldChg>
      <pc:sldChg chg="addSp modSp">
        <pc:chgData name="Arce, Eliezer - HCD" userId="S::eliezer.arce@houstontx.gov::86e2a09b-373b-4628-98eb-6eec5ccf8f5a" providerId="AD" clId="Web-{18EBBD4C-FCA0-440D-811F-F2EC9E8C6663}" dt="2021-07-26T13:47:58.040" v="256" actId="20577"/>
        <pc:sldMkLst>
          <pc:docMk/>
          <pc:sldMk cId="3384231416" sldId="1223"/>
        </pc:sldMkLst>
        <pc:spChg chg="add mod">
          <ac:chgData name="Arce, Eliezer - HCD" userId="S::eliezer.arce@houstontx.gov::86e2a09b-373b-4628-98eb-6eec5ccf8f5a" providerId="AD" clId="Web-{18EBBD4C-FCA0-440D-811F-F2EC9E8C6663}" dt="2021-07-26T13:47:58.040" v="256" actId="20577"/>
          <ac:spMkLst>
            <pc:docMk/>
            <pc:sldMk cId="3384231416" sldId="1223"/>
            <ac:spMk id="2" creationId="{78E1C29B-92A6-41D4-8950-D7088C743B0F}"/>
          </ac:spMkLst>
        </pc:spChg>
        <pc:picChg chg="mod">
          <ac:chgData name="Arce, Eliezer - HCD" userId="S::eliezer.arce@houstontx.gov::86e2a09b-373b-4628-98eb-6eec5ccf8f5a" providerId="AD" clId="Web-{18EBBD4C-FCA0-440D-811F-F2EC9E8C6663}" dt="2021-07-26T13:34:11.301" v="115" actId="1076"/>
          <ac:picMkLst>
            <pc:docMk/>
            <pc:sldMk cId="3384231416" sldId="1223"/>
            <ac:picMk id="5" creationId="{10BEF4C1-5EDC-42D3-856A-96A7BE0BC456}"/>
          </ac:picMkLst>
        </pc:picChg>
      </pc:sldChg>
      <pc:sldChg chg="addSp modSp">
        <pc:chgData name="Arce, Eliezer - HCD" userId="S::eliezer.arce@houstontx.gov::86e2a09b-373b-4628-98eb-6eec5ccf8f5a" providerId="AD" clId="Web-{18EBBD4C-FCA0-440D-811F-F2EC9E8C6663}" dt="2021-07-26T13:57:58.228" v="365" actId="1076"/>
        <pc:sldMkLst>
          <pc:docMk/>
          <pc:sldMk cId="2012221070" sldId="1224"/>
        </pc:sldMkLst>
        <pc:spChg chg="add mod">
          <ac:chgData name="Arce, Eliezer - HCD" userId="S::eliezer.arce@houstontx.gov::86e2a09b-373b-4628-98eb-6eec5ccf8f5a" providerId="AD" clId="Web-{18EBBD4C-FCA0-440D-811F-F2EC9E8C6663}" dt="2021-07-26T13:57:58.228" v="365" actId="1076"/>
          <ac:spMkLst>
            <pc:docMk/>
            <pc:sldMk cId="2012221070" sldId="1224"/>
            <ac:spMk id="2" creationId="{772A0378-4552-43D9-8C2B-5F5ACC9011C7}"/>
          </ac:spMkLst>
        </pc:spChg>
        <pc:picChg chg="mod">
          <ac:chgData name="Arce, Eliezer - HCD" userId="S::eliezer.arce@houstontx.gov::86e2a09b-373b-4628-98eb-6eec5ccf8f5a" providerId="AD" clId="Web-{18EBBD4C-FCA0-440D-811F-F2EC9E8C6663}" dt="2021-07-26T13:54:47.588" v="313" actId="1076"/>
          <ac:picMkLst>
            <pc:docMk/>
            <pc:sldMk cId="2012221070" sldId="1224"/>
            <ac:picMk id="3" creationId="{7123FD57-4393-49D8-9268-91BE94289663}"/>
          </ac:picMkLst>
        </pc:picChg>
      </pc:sldChg>
    </pc:docChg>
  </pc:docChgLst>
  <pc:docChgLst>
    <pc:chgData name="Arce, Eliezer - HCD" userId="S::eliezer.arce@houstontx.gov::86e2a09b-373b-4628-98eb-6eec5ccf8f5a" providerId="AD" clId="Web-{036A5352-A459-4697-AAB4-93FB775B8384}"/>
    <pc:docChg chg="addSld delSld modSld">
      <pc:chgData name="Arce, Eliezer - HCD" userId="S::eliezer.arce@houstontx.gov::86e2a09b-373b-4628-98eb-6eec5ccf8f5a" providerId="AD" clId="Web-{036A5352-A459-4697-AAB4-93FB775B8384}" dt="2021-07-23T16:11:12.505" v="119" actId="14100"/>
      <pc:docMkLst>
        <pc:docMk/>
      </pc:docMkLst>
      <pc:sldChg chg="addSp modSp">
        <pc:chgData name="Arce, Eliezer - HCD" userId="S::eliezer.arce@houstontx.gov::86e2a09b-373b-4628-98eb-6eec5ccf8f5a" providerId="AD" clId="Web-{036A5352-A459-4697-AAB4-93FB775B8384}" dt="2021-07-23T16:05:41.542" v="42" actId="14100"/>
        <pc:sldMkLst>
          <pc:docMk/>
          <pc:sldMk cId="2049743622" sldId="1188"/>
        </pc:sldMkLst>
        <pc:spChg chg="add mod">
          <ac:chgData name="Arce, Eliezer - HCD" userId="S::eliezer.arce@houstontx.gov::86e2a09b-373b-4628-98eb-6eec5ccf8f5a" providerId="AD" clId="Web-{036A5352-A459-4697-AAB4-93FB775B8384}" dt="2021-07-23T16:05:41.542" v="42" actId="14100"/>
          <ac:spMkLst>
            <pc:docMk/>
            <pc:sldMk cId="2049743622" sldId="1188"/>
            <ac:spMk id="3" creationId="{AC8D357A-728E-49EA-B831-B4948AE522E1}"/>
          </ac:spMkLst>
        </pc:spChg>
        <pc:picChg chg="mod modCrop">
          <ac:chgData name="Arce, Eliezer - HCD" userId="S::eliezer.arce@houstontx.gov::86e2a09b-373b-4628-98eb-6eec5ccf8f5a" providerId="AD" clId="Web-{036A5352-A459-4697-AAB4-93FB775B8384}" dt="2021-07-23T16:04:33.037" v="2" actId="1076"/>
          <ac:picMkLst>
            <pc:docMk/>
            <pc:sldMk cId="2049743622" sldId="1188"/>
            <ac:picMk id="2" creationId="{687519AC-8212-4742-AF3D-E50B5F4D4D84}"/>
          </ac:picMkLst>
        </pc:picChg>
      </pc:sldChg>
      <pc:sldChg chg="addSp modSp">
        <pc:chgData name="Arce, Eliezer - HCD" userId="S::eliezer.arce@houstontx.gov::86e2a09b-373b-4628-98eb-6eec5ccf8f5a" providerId="AD" clId="Web-{036A5352-A459-4697-AAB4-93FB775B8384}" dt="2021-07-23T16:07:48.646" v="86" actId="20577"/>
        <pc:sldMkLst>
          <pc:docMk/>
          <pc:sldMk cId="1869804751" sldId="1189"/>
        </pc:sldMkLst>
        <pc:spChg chg="add mod">
          <ac:chgData name="Arce, Eliezer - HCD" userId="S::eliezer.arce@houstontx.gov::86e2a09b-373b-4628-98eb-6eec5ccf8f5a" providerId="AD" clId="Web-{036A5352-A459-4697-AAB4-93FB775B8384}" dt="2021-07-23T16:07:48.646" v="86" actId="20577"/>
          <ac:spMkLst>
            <pc:docMk/>
            <pc:sldMk cId="1869804751" sldId="1189"/>
            <ac:spMk id="3" creationId="{60A9CC17-EA5B-4CF5-BF82-BF3553281A04}"/>
          </ac:spMkLst>
        </pc:spChg>
      </pc:sldChg>
      <pc:sldChg chg="addSp modSp">
        <pc:chgData name="Arce, Eliezer - HCD" userId="S::eliezer.arce@houstontx.gov::86e2a09b-373b-4628-98eb-6eec5ccf8f5a" providerId="AD" clId="Web-{036A5352-A459-4697-AAB4-93FB775B8384}" dt="2021-07-23T16:09:48.890" v="118" actId="20577"/>
        <pc:sldMkLst>
          <pc:docMk/>
          <pc:sldMk cId="3034025785" sldId="1191"/>
        </pc:sldMkLst>
        <pc:spChg chg="add mod">
          <ac:chgData name="Arce, Eliezer - HCD" userId="S::eliezer.arce@houstontx.gov::86e2a09b-373b-4628-98eb-6eec5ccf8f5a" providerId="AD" clId="Web-{036A5352-A459-4697-AAB4-93FB775B8384}" dt="2021-07-23T16:09:48.890" v="118" actId="20577"/>
          <ac:spMkLst>
            <pc:docMk/>
            <pc:sldMk cId="3034025785" sldId="1191"/>
            <ac:spMk id="2" creationId="{CD1A614C-03DC-4548-A72F-484A1A2917FF}"/>
          </ac:spMkLst>
        </pc:spChg>
      </pc:sldChg>
      <pc:sldChg chg="modSp">
        <pc:chgData name="Arce, Eliezer - HCD" userId="S::eliezer.arce@houstontx.gov::86e2a09b-373b-4628-98eb-6eec5ccf8f5a" providerId="AD" clId="Web-{036A5352-A459-4697-AAB4-93FB775B8384}" dt="2021-07-23T16:11:12.505" v="119" actId="14100"/>
        <pc:sldMkLst>
          <pc:docMk/>
          <pc:sldMk cId="3831686472" sldId="1214"/>
        </pc:sldMkLst>
        <pc:spChg chg="mod">
          <ac:chgData name="Arce, Eliezer - HCD" userId="S::eliezer.arce@houstontx.gov::86e2a09b-373b-4628-98eb-6eec5ccf8f5a" providerId="AD" clId="Web-{036A5352-A459-4697-AAB4-93FB775B8384}" dt="2021-07-23T16:11:12.505" v="119" actId="14100"/>
          <ac:spMkLst>
            <pc:docMk/>
            <pc:sldMk cId="3831686472" sldId="1214"/>
            <ac:spMk id="2" creationId="{A90FC8D1-046C-401D-9B43-DA10FB91398A}"/>
          </ac:spMkLst>
        </pc:spChg>
      </pc:sldChg>
      <pc:sldChg chg="add del replId">
        <pc:chgData name="Arce, Eliezer - HCD" userId="S::eliezer.arce@houstontx.gov::86e2a09b-373b-4628-98eb-6eec5ccf8f5a" providerId="AD" clId="Web-{036A5352-A459-4697-AAB4-93FB775B8384}" dt="2021-07-23T16:06:14.264" v="45"/>
        <pc:sldMkLst>
          <pc:docMk/>
          <pc:sldMk cId="1544670851" sldId="1225"/>
        </pc:sldMkLst>
      </pc:sldChg>
      <pc:sldChg chg="add del replId">
        <pc:chgData name="Arce, Eliezer - HCD" userId="S::eliezer.arce@houstontx.gov::86e2a09b-373b-4628-98eb-6eec5ccf8f5a" providerId="AD" clId="Web-{036A5352-A459-4697-AAB4-93FB775B8384}" dt="2021-07-23T16:06:27.093" v="48"/>
        <pc:sldMkLst>
          <pc:docMk/>
          <pc:sldMk cId="2779859896" sldId="1225"/>
        </pc:sldMkLst>
      </pc:sldChg>
      <pc:sldChg chg="add del replId">
        <pc:chgData name="Arce, Eliezer - HCD" userId="S::eliezer.arce@houstontx.gov::86e2a09b-373b-4628-98eb-6eec5ccf8f5a" providerId="AD" clId="Web-{036A5352-A459-4697-AAB4-93FB775B8384}" dt="2021-07-23T16:06:15.733" v="46"/>
        <pc:sldMkLst>
          <pc:docMk/>
          <pc:sldMk cId="682875917" sldId="1226"/>
        </pc:sldMkLst>
      </pc:sldChg>
    </pc:docChg>
  </pc:docChgLst>
  <pc:docChgLst>
    <pc:chgData name="Arce, Eliezer - HCD" userId="S::eliezer.arce@houstontx.gov::86e2a09b-373b-4628-98eb-6eec5ccf8f5a" providerId="AD" clId="Web-{D3C6ACAB-9008-418B-9BE1-6ED759BF7113}"/>
    <pc:docChg chg="addSld delSld modSld sldOrd">
      <pc:chgData name="Arce, Eliezer - HCD" userId="S::eliezer.arce@houstontx.gov::86e2a09b-373b-4628-98eb-6eec5ccf8f5a" providerId="AD" clId="Web-{D3C6ACAB-9008-418B-9BE1-6ED759BF7113}" dt="2021-07-21T19:21:42.948" v="166" actId="20577"/>
      <pc:docMkLst>
        <pc:docMk/>
      </pc:docMkLst>
      <pc:sldChg chg="addSp delSp modSp">
        <pc:chgData name="Arce, Eliezer - HCD" userId="S::eliezer.arce@houstontx.gov::86e2a09b-373b-4628-98eb-6eec5ccf8f5a" providerId="AD" clId="Web-{D3C6ACAB-9008-418B-9BE1-6ED759BF7113}" dt="2021-07-21T19:21:42.948" v="166" actId="20577"/>
        <pc:sldMkLst>
          <pc:docMk/>
          <pc:sldMk cId="4024797786" sldId="1151"/>
        </pc:sldMkLst>
        <pc:spChg chg="del mod">
          <ac:chgData name="Arce, Eliezer - HCD" userId="S::eliezer.arce@houstontx.gov::86e2a09b-373b-4628-98eb-6eec5ccf8f5a" providerId="AD" clId="Web-{D3C6ACAB-9008-418B-9BE1-6ED759BF7113}" dt="2021-07-21T19:02:22.552" v="74"/>
          <ac:spMkLst>
            <pc:docMk/>
            <pc:sldMk cId="4024797786" sldId="1151"/>
            <ac:spMk id="2" creationId="{0517A71C-DB15-4FCC-B372-120CD64B0D74}"/>
          </ac:spMkLst>
        </pc:spChg>
        <pc:spChg chg="mod">
          <ac:chgData name="Arce, Eliezer - HCD" userId="S::eliezer.arce@houstontx.gov::86e2a09b-373b-4628-98eb-6eec5ccf8f5a" providerId="AD" clId="Web-{D3C6ACAB-9008-418B-9BE1-6ED759BF7113}" dt="2021-07-21T19:21:42.948" v="166" actId="20577"/>
          <ac:spMkLst>
            <pc:docMk/>
            <pc:sldMk cId="4024797786" sldId="1151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D3C6ACAB-9008-418B-9BE1-6ED759BF7113}" dt="2021-07-21T19:03:21.727" v="81" actId="1076"/>
          <ac:picMkLst>
            <pc:docMk/>
            <pc:sldMk cId="4024797786" sldId="1151"/>
            <ac:picMk id="3" creationId="{F5A4BAC7-7344-4341-994F-4EFD93043702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03:21.758" v="82" actId="1076"/>
          <ac:picMkLst>
            <pc:docMk/>
            <pc:sldMk cId="4024797786" sldId="1151"/>
            <ac:picMk id="4" creationId="{2B435744-EE57-46AE-AB3C-754458FDFE54}"/>
          </ac:picMkLst>
        </pc:picChg>
        <pc:picChg chg="del">
          <ac:chgData name="Arce, Eliezer - HCD" userId="S::eliezer.arce@houstontx.gov::86e2a09b-373b-4628-98eb-6eec5ccf8f5a" providerId="AD" clId="Web-{D3C6ACAB-9008-418B-9BE1-6ED759BF7113}" dt="2021-07-21T18:55:30.373" v="30"/>
          <ac:picMkLst>
            <pc:docMk/>
            <pc:sldMk cId="4024797786" sldId="1151"/>
            <ac:picMk id="5" creationId="{032AFB28-225A-4A0D-AD21-FF3972C83626}"/>
          </ac:picMkLst>
        </pc:picChg>
        <pc:picChg chg="del">
          <ac:chgData name="Arce, Eliezer - HCD" userId="S::eliezer.arce@houstontx.gov::86e2a09b-373b-4628-98eb-6eec5ccf8f5a" providerId="AD" clId="Web-{D3C6ACAB-9008-418B-9BE1-6ED759BF7113}" dt="2021-07-21T18:55:31.560" v="31"/>
          <ac:picMkLst>
            <pc:docMk/>
            <pc:sldMk cId="4024797786" sldId="1151"/>
            <ac:picMk id="6" creationId="{E6F60491-B696-4BEB-8DA7-4E44E61692C8}"/>
          </ac:picMkLst>
        </pc:picChg>
      </pc:sldChg>
      <pc:sldChg chg="del">
        <pc:chgData name="Arce, Eliezer - HCD" userId="S::eliezer.arce@houstontx.gov::86e2a09b-373b-4628-98eb-6eec5ccf8f5a" providerId="AD" clId="Web-{D3C6ACAB-9008-418B-9BE1-6ED759BF7113}" dt="2021-07-21T18:54:47.558" v="1"/>
        <pc:sldMkLst>
          <pc:docMk/>
          <pc:sldMk cId="818016542" sldId="1157"/>
        </pc:sldMkLst>
      </pc:sldChg>
      <pc:sldChg chg="del">
        <pc:chgData name="Arce, Eliezer - HCD" userId="S::eliezer.arce@houstontx.gov::86e2a09b-373b-4628-98eb-6eec5ccf8f5a" providerId="AD" clId="Web-{D3C6ACAB-9008-418B-9BE1-6ED759BF7113}" dt="2021-07-21T18:54:48.621" v="2"/>
        <pc:sldMkLst>
          <pc:docMk/>
          <pc:sldMk cId="2062585924" sldId="1159"/>
        </pc:sldMkLst>
      </pc:sldChg>
      <pc:sldChg chg="del">
        <pc:chgData name="Arce, Eliezer - HCD" userId="S::eliezer.arce@houstontx.gov::86e2a09b-373b-4628-98eb-6eec5ccf8f5a" providerId="AD" clId="Web-{D3C6ACAB-9008-418B-9BE1-6ED759BF7113}" dt="2021-07-21T18:54:47.043" v="0"/>
        <pc:sldMkLst>
          <pc:docMk/>
          <pc:sldMk cId="2361367535" sldId="1177"/>
        </pc:sldMkLst>
      </pc:sldChg>
      <pc:sldChg chg="modSp">
        <pc:chgData name="Arce, Eliezer - HCD" userId="S::eliezer.arce@houstontx.gov::86e2a09b-373b-4628-98eb-6eec5ccf8f5a" providerId="AD" clId="Web-{D3C6ACAB-9008-418B-9BE1-6ED759BF7113}" dt="2021-07-21T19:03:48.712" v="85" actId="1076"/>
        <pc:sldMkLst>
          <pc:docMk/>
          <pc:sldMk cId="3327435736" sldId="1212"/>
        </pc:sldMkLst>
        <pc:spChg chg="mod">
          <ac:chgData name="Arce, Eliezer - HCD" userId="S::eliezer.arce@houstontx.gov::86e2a09b-373b-4628-98eb-6eec5ccf8f5a" providerId="AD" clId="Web-{D3C6ACAB-9008-418B-9BE1-6ED759BF7113}" dt="2021-07-21T19:03:48.712" v="85" actId="1076"/>
          <ac:spMkLst>
            <pc:docMk/>
            <pc:sldMk cId="3327435736" sldId="1212"/>
            <ac:spMk id="6" creationId="{285875FE-5956-41B4-A50A-817DFA01A5B0}"/>
          </ac:spMkLst>
        </pc:spChg>
        <pc:picChg chg="mod">
          <ac:chgData name="Arce, Eliezer - HCD" userId="S::eliezer.arce@houstontx.gov::86e2a09b-373b-4628-98eb-6eec5ccf8f5a" providerId="AD" clId="Web-{D3C6ACAB-9008-418B-9BE1-6ED759BF7113}" dt="2021-07-21T19:03:38.946" v="83" actId="14100"/>
          <ac:picMkLst>
            <pc:docMk/>
            <pc:sldMk cId="3327435736" sldId="1212"/>
            <ac:picMk id="2" creationId="{C6A0041B-6808-474A-A178-FECAF7E78896}"/>
          </ac:picMkLst>
        </pc:picChg>
        <pc:picChg chg="mod">
          <ac:chgData name="Arce, Eliezer - HCD" userId="S::eliezer.arce@houstontx.gov::86e2a09b-373b-4628-98eb-6eec5ccf8f5a" providerId="AD" clId="Web-{D3C6ACAB-9008-418B-9BE1-6ED759BF7113}" dt="2021-07-21T19:03:41.915" v="84" actId="14100"/>
          <ac:picMkLst>
            <pc:docMk/>
            <pc:sldMk cId="3327435736" sldId="1212"/>
            <ac:picMk id="4" creationId="{5A549B4C-57AE-4C04-B76D-491E4153EC64}"/>
          </ac:picMkLst>
        </pc:picChg>
      </pc:sldChg>
      <pc:sldChg chg="addSp delSp modSp add replId">
        <pc:chgData name="Arce, Eliezer - HCD" userId="S::eliezer.arce@houstontx.gov::86e2a09b-373b-4628-98eb-6eec5ccf8f5a" providerId="AD" clId="Web-{D3C6ACAB-9008-418B-9BE1-6ED759BF7113}" dt="2021-07-21T19:21:29.822" v="164" actId="20577"/>
        <pc:sldMkLst>
          <pc:docMk/>
          <pc:sldMk cId="3232913165" sldId="1213"/>
        </pc:sldMkLst>
        <pc:spChg chg="del mod">
          <ac:chgData name="Arce, Eliezer - HCD" userId="S::eliezer.arce@houstontx.gov::86e2a09b-373b-4628-98eb-6eec5ccf8f5a" providerId="AD" clId="Web-{D3C6ACAB-9008-418B-9BE1-6ED759BF7113}" dt="2021-07-21T19:01:41.847" v="64"/>
          <ac:spMkLst>
            <pc:docMk/>
            <pc:sldMk cId="3232913165" sldId="1213"/>
            <ac:spMk id="2" creationId="{0517A71C-DB15-4FCC-B372-120CD64B0D74}"/>
          </ac:spMkLst>
        </pc:spChg>
        <pc:spChg chg="mod">
          <ac:chgData name="Arce, Eliezer - HCD" userId="S::eliezer.arce@houstontx.gov::86e2a09b-373b-4628-98eb-6eec5ccf8f5a" providerId="AD" clId="Web-{D3C6ACAB-9008-418B-9BE1-6ED759BF7113}" dt="2021-07-21T19:21:29.822" v="164" actId="20577"/>
          <ac:spMkLst>
            <pc:docMk/>
            <pc:sldMk cId="3232913165" sldId="1213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D3C6ACAB-9008-418B-9BE1-6ED759BF7113}" dt="2021-07-21T18:59:16.059" v="52"/>
          <ac:picMkLst>
            <pc:docMk/>
            <pc:sldMk cId="3232913165" sldId="1213"/>
            <ac:picMk id="3" creationId="{F5A4BAC7-7344-4341-994F-4EFD93043702}"/>
          </ac:picMkLst>
        </pc:picChg>
        <pc:picChg chg="del">
          <ac:chgData name="Arce, Eliezer - HCD" userId="S::eliezer.arce@houstontx.gov::86e2a09b-373b-4628-98eb-6eec5ccf8f5a" providerId="AD" clId="Web-{D3C6ACAB-9008-418B-9BE1-6ED759BF7113}" dt="2021-07-21T18:59:18.200" v="53"/>
          <ac:picMkLst>
            <pc:docMk/>
            <pc:sldMk cId="3232913165" sldId="1213"/>
            <ac:picMk id="4" creationId="{2B435744-EE57-46AE-AB3C-754458FDFE54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03:01.413" v="80" actId="1076"/>
          <ac:picMkLst>
            <pc:docMk/>
            <pc:sldMk cId="3232913165" sldId="1213"/>
            <ac:picMk id="5" creationId="{DE316826-431B-41E8-88DF-99F2C5D49CB2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02:53.132" v="79" actId="14100"/>
          <ac:picMkLst>
            <pc:docMk/>
            <pc:sldMk cId="3232913165" sldId="1213"/>
            <ac:picMk id="6" creationId="{130215DB-F3D7-483C-94CB-57574C07AFBC}"/>
          </ac:picMkLst>
        </pc:picChg>
      </pc:sldChg>
      <pc:sldChg chg="addSp delSp modSp add replId">
        <pc:chgData name="Arce, Eliezer - HCD" userId="S::eliezer.arce@houstontx.gov::86e2a09b-373b-4628-98eb-6eec5ccf8f5a" providerId="AD" clId="Web-{D3C6ACAB-9008-418B-9BE1-6ED759BF7113}" dt="2021-07-21T19:09:05.008" v="111" actId="1076"/>
        <pc:sldMkLst>
          <pc:docMk/>
          <pc:sldMk cId="3831686472" sldId="1214"/>
        </pc:sldMkLst>
        <pc:spChg chg="del">
          <ac:chgData name="Arce, Eliezer - HCD" userId="S::eliezer.arce@houstontx.gov::86e2a09b-373b-4628-98eb-6eec5ccf8f5a" providerId="AD" clId="Web-{D3C6ACAB-9008-418B-9BE1-6ED759BF7113}" dt="2021-07-21T19:08:44.179" v="105"/>
          <ac:spMkLst>
            <pc:docMk/>
            <pc:sldMk cId="3831686472" sldId="1214"/>
            <ac:spMk id="6" creationId="{285875FE-5956-41B4-A50A-817DFA01A5B0}"/>
          </ac:spMkLst>
        </pc:spChg>
        <pc:spChg chg="mod">
          <ac:chgData name="Arce, Eliezer - HCD" userId="S::eliezer.arce@houstontx.gov::86e2a09b-373b-4628-98eb-6eec5ccf8f5a" providerId="AD" clId="Web-{D3C6ACAB-9008-418B-9BE1-6ED759BF7113}" dt="2021-07-21T19:08:36.179" v="104" actId="20577"/>
          <ac:spMkLst>
            <pc:docMk/>
            <pc:sldMk cId="3831686472" sldId="1214"/>
            <ac:spMk id="8" creationId="{869B90AA-2F5B-314A-95D1-CB190B136EC9}"/>
          </ac:spMkLst>
        </pc:spChg>
        <pc:picChg chg="del">
          <ac:chgData name="Arce, Eliezer - HCD" userId="S::eliezer.arce@houstontx.gov::86e2a09b-373b-4628-98eb-6eec5ccf8f5a" providerId="AD" clId="Web-{D3C6ACAB-9008-418B-9BE1-6ED759BF7113}" dt="2021-07-21T19:07:46.067" v="87"/>
          <ac:picMkLst>
            <pc:docMk/>
            <pc:sldMk cId="3831686472" sldId="1214"/>
            <ac:picMk id="2" creationId="{C6A0041B-6808-474A-A178-FECAF7E78896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09:05.008" v="111" actId="1076"/>
          <ac:picMkLst>
            <pc:docMk/>
            <pc:sldMk cId="3831686472" sldId="1214"/>
            <ac:picMk id="3" creationId="{7123FD57-4393-49D8-9268-91BE94289663}"/>
          </ac:picMkLst>
        </pc:picChg>
        <pc:picChg chg="del">
          <ac:chgData name="Arce, Eliezer - HCD" userId="S::eliezer.arce@houstontx.gov::86e2a09b-373b-4628-98eb-6eec5ccf8f5a" providerId="AD" clId="Web-{D3C6ACAB-9008-418B-9BE1-6ED759BF7113}" dt="2021-07-21T19:07:49.067" v="88"/>
          <ac:picMkLst>
            <pc:docMk/>
            <pc:sldMk cId="3831686472" sldId="1214"/>
            <ac:picMk id="4" creationId="{5A549B4C-57AE-4C04-B76D-491E4153EC64}"/>
          </ac:picMkLst>
        </pc:picChg>
      </pc:sldChg>
      <pc:sldChg chg="addSp delSp modSp add replId">
        <pc:chgData name="Arce, Eliezer - HCD" userId="S::eliezer.arce@houstontx.gov::86e2a09b-373b-4628-98eb-6eec5ccf8f5a" providerId="AD" clId="Web-{D3C6ACAB-9008-418B-9BE1-6ED759BF7113}" dt="2021-07-21T19:10:05.433" v="120" actId="1076"/>
        <pc:sldMkLst>
          <pc:docMk/>
          <pc:sldMk cId="3517185315" sldId="1215"/>
        </pc:sldMkLst>
        <pc:picChg chg="add mod">
          <ac:chgData name="Arce, Eliezer - HCD" userId="S::eliezer.arce@houstontx.gov::86e2a09b-373b-4628-98eb-6eec5ccf8f5a" providerId="AD" clId="Web-{D3C6ACAB-9008-418B-9BE1-6ED759BF7113}" dt="2021-07-21T19:10:05.433" v="120" actId="1076"/>
          <ac:picMkLst>
            <pc:docMk/>
            <pc:sldMk cId="3517185315" sldId="1215"/>
            <ac:picMk id="2" creationId="{311F4C50-58D4-4677-BBB1-7DA011CAC010}"/>
          </ac:picMkLst>
        </pc:picChg>
        <pc:picChg chg="del">
          <ac:chgData name="Arce, Eliezer - HCD" userId="S::eliezer.arce@houstontx.gov::86e2a09b-373b-4628-98eb-6eec5ccf8f5a" providerId="AD" clId="Web-{D3C6ACAB-9008-418B-9BE1-6ED759BF7113}" dt="2021-07-21T19:09:12.649" v="113"/>
          <ac:picMkLst>
            <pc:docMk/>
            <pc:sldMk cId="3517185315" sldId="1215"/>
            <ac:picMk id="3" creationId="{7123FD57-4393-49D8-9268-91BE94289663}"/>
          </ac:picMkLst>
        </pc:picChg>
      </pc:sldChg>
      <pc:sldChg chg="addSp delSp modSp add replId">
        <pc:chgData name="Arce, Eliezer - HCD" userId="S::eliezer.arce@houstontx.gov::86e2a09b-373b-4628-98eb-6eec5ccf8f5a" providerId="AD" clId="Web-{D3C6ACAB-9008-418B-9BE1-6ED759BF7113}" dt="2021-07-21T19:11:32.827" v="129" actId="1076"/>
        <pc:sldMkLst>
          <pc:docMk/>
          <pc:sldMk cId="1043415971" sldId="1216"/>
        </pc:sldMkLst>
        <pc:picChg chg="add del mod">
          <ac:chgData name="Arce, Eliezer - HCD" userId="S::eliezer.arce@houstontx.gov::86e2a09b-373b-4628-98eb-6eec5ccf8f5a" providerId="AD" clId="Web-{D3C6ACAB-9008-418B-9BE1-6ED759BF7113}" dt="2021-07-21T19:11:21.061" v="125"/>
          <ac:picMkLst>
            <pc:docMk/>
            <pc:sldMk cId="1043415971" sldId="1216"/>
            <ac:picMk id="2" creationId="{7021A90B-9C07-4F98-AC8A-57A917C55CE4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11:32.827" v="129" actId="1076"/>
          <ac:picMkLst>
            <pc:docMk/>
            <pc:sldMk cId="1043415971" sldId="1216"/>
            <ac:picMk id="3" creationId="{6DB6DC63-D204-4588-A74B-3DB37F972A5B}"/>
          </ac:picMkLst>
        </pc:picChg>
      </pc:sldChg>
      <pc:sldChg chg="addSp modSp add ord replId">
        <pc:chgData name="Arce, Eliezer - HCD" userId="S::eliezer.arce@houstontx.gov::86e2a09b-373b-4628-98eb-6eec5ccf8f5a" providerId="AD" clId="Web-{D3C6ACAB-9008-418B-9BE1-6ED759BF7113}" dt="2021-07-21T19:19:11.858" v="159"/>
        <pc:sldMkLst>
          <pc:docMk/>
          <pc:sldMk cId="111653365" sldId="1217"/>
        </pc:sldMkLst>
        <pc:picChg chg="add mod">
          <ac:chgData name="Arce, Eliezer - HCD" userId="S::eliezer.arce@houstontx.gov::86e2a09b-373b-4628-98eb-6eec5ccf8f5a" providerId="AD" clId="Web-{D3C6ACAB-9008-418B-9BE1-6ED759BF7113}" dt="2021-07-21T19:12:57.472" v="133" actId="14100"/>
          <ac:picMkLst>
            <pc:docMk/>
            <pc:sldMk cId="111653365" sldId="1217"/>
            <ac:picMk id="2" creationId="{B5E24B9B-4C0C-4C5B-99C7-DDFBDC50254B}"/>
          </ac:picMkLst>
        </pc:picChg>
      </pc:sldChg>
      <pc:sldChg chg="addSp delSp modSp add ord replId">
        <pc:chgData name="Arce, Eliezer - HCD" userId="S::eliezer.arce@houstontx.gov::86e2a09b-373b-4628-98eb-6eec5ccf8f5a" providerId="AD" clId="Web-{D3C6ACAB-9008-418B-9BE1-6ED759BF7113}" dt="2021-07-21T19:16:16.921" v="146" actId="1076"/>
        <pc:sldMkLst>
          <pc:docMk/>
          <pc:sldMk cId="1355482690" sldId="1218"/>
        </pc:sldMkLst>
        <pc:picChg chg="add del mod">
          <ac:chgData name="Arce, Eliezer - HCD" userId="S::eliezer.arce@houstontx.gov::86e2a09b-373b-4628-98eb-6eec5ccf8f5a" providerId="AD" clId="Web-{D3C6ACAB-9008-418B-9BE1-6ED759BF7113}" dt="2021-07-21T19:15:52.873" v="142"/>
          <ac:picMkLst>
            <pc:docMk/>
            <pc:sldMk cId="1355482690" sldId="1218"/>
            <ac:picMk id="2" creationId="{2A4877C7-2BA1-4475-97DF-E95401860C76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16:16.921" v="146" actId="1076"/>
          <ac:picMkLst>
            <pc:docMk/>
            <pc:sldMk cId="1355482690" sldId="1218"/>
            <ac:picMk id="3" creationId="{B897D8F4-6B4E-4E5B-96B1-E8C600108708}"/>
          </ac:picMkLst>
        </pc:picChg>
      </pc:sldChg>
      <pc:sldChg chg="addSp delSp modSp add replId">
        <pc:chgData name="Arce, Eliezer - HCD" userId="S::eliezer.arce@houstontx.gov::86e2a09b-373b-4628-98eb-6eec5ccf8f5a" providerId="AD" clId="Web-{D3C6ACAB-9008-418B-9BE1-6ED759BF7113}" dt="2021-07-21T19:18:15.708" v="153" actId="1076"/>
        <pc:sldMkLst>
          <pc:docMk/>
          <pc:sldMk cId="2755564578" sldId="1219"/>
        </pc:sldMkLst>
        <pc:picChg chg="del">
          <ac:chgData name="Arce, Eliezer - HCD" userId="S::eliezer.arce@houstontx.gov::86e2a09b-373b-4628-98eb-6eec5ccf8f5a" providerId="AD" clId="Web-{D3C6ACAB-9008-418B-9BE1-6ED759BF7113}" dt="2021-07-21T19:15:02.821" v="140"/>
          <ac:picMkLst>
            <pc:docMk/>
            <pc:sldMk cId="2755564578" sldId="1219"/>
            <ac:picMk id="2" creationId="{2A4877C7-2BA1-4475-97DF-E95401860C76}"/>
          </ac:picMkLst>
        </pc:picChg>
        <pc:picChg chg="add mod">
          <ac:chgData name="Arce, Eliezer - HCD" userId="S::eliezer.arce@houstontx.gov::86e2a09b-373b-4628-98eb-6eec5ccf8f5a" providerId="AD" clId="Web-{D3C6ACAB-9008-418B-9BE1-6ED759BF7113}" dt="2021-07-21T19:18:15.708" v="153" actId="1076"/>
          <ac:picMkLst>
            <pc:docMk/>
            <pc:sldMk cId="2755564578" sldId="1219"/>
            <ac:picMk id="3" creationId="{E4030C3B-EE62-4377-BAC2-7130CAB6BABE}"/>
          </ac:picMkLst>
        </pc:picChg>
      </pc:sldChg>
      <pc:sldChg chg="addSp modSp add replId">
        <pc:chgData name="Arce, Eliezer - HCD" userId="S::eliezer.arce@houstontx.gov::86e2a09b-373b-4628-98eb-6eec5ccf8f5a" providerId="AD" clId="Web-{D3C6ACAB-9008-418B-9BE1-6ED759BF7113}" dt="2021-07-21T19:18:59.357" v="158" actId="1076"/>
        <pc:sldMkLst>
          <pc:docMk/>
          <pc:sldMk cId="417590424" sldId="1220"/>
        </pc:sldMkLst>
        <pc:picChg chg="add mod">
          <ac:chgData name="Arce, Eliezer - HCD" userId="S::eliezer.arce@houstontx.gov::86e2a09b-373b-4628-98eb-6eec5ccf8f5a" providerId="AD" clId="Web-{D3C6ACAB-9008-418B-9BE1-6ED759BF7113}" dt="2021-07-21T19:18:59.357" v="158" actId="1076"/>
          <ac:picMkLst>
            <pc:docMk/>
            <pc:sldMk cId="417590424" sldId="1220"/>
            <ac:picMk id="2" creationId="{D978D7B2-E13B-451B-B398-51C1E04415D8}"/>
          </ac:picMkLst>
        </pc:picChg>
      </pc:sldChg>
    </pc:docChg>
  </pc:docChgLst>
  <pc:docChgLst>
    <pc:chgData name="Arce, Eliezer - HCD" userId="S::eliezer.arce@houstontx.gov::86e2a09b-373b-4628-98eb-6eec5ccf8f5a" providerId="AD" clId="Web-{ABB51343-EFF8-4556-94E0-6A500B6A69C0}"/>
    <pc:docChg chg="modSld">
      <pc:chgData name="Arce, Eliezer - HCD" userId="S::eliezer.arce@houstontx.gov::86e2a09b-373b-4628-98eb-6eec5ccf8f5a" providerId="AD" clId="Web-{ABB51343-EFF8-4556-94E0-6A500B6A69C0}" dt="2021-08-27T14:22:10.257" v="1"/>
      <pc:docMkLst>
        <pc:docMk/>
      </pc:docMkLst>
      <pc:sldChg chg="modSp">
        <pc:chgData name="Arce, Eliezer - HCD" userId="S::eliezer.arce@houstontx.gov::86e2a09b-373b-4628-98eb-6eec5ccf8f5a" providerId="AD" clId="Web-{ABB51343-EFF8-4556-94E0-6A500B6A69C0}" dt="2021-08-27T14:22:10.257" v="1"/>
        <pc:sldMkLst>
          <pc:docMk/>
          <pc:sldMk cId="116249731" sldId="1309"/>
        </pc:sldMkLst>
        <pc:graphicFrameChg chg="modGraphic">
          <ac:chgData name="Arce, Eliezer - HCD" userId="S::eliezer.arce@houstontx.gov::86e2a09b-373b-4628-98eb-6eec5ccf8f5a" providerId="AD" clId="Web-{ABB51343-EFF8-4556-94E0-6A500B6A69C0}" dt="2021-08-27T14:22:10.257" v="1"/>
          <ac:graphicFrameMkLst>
            <pc:docMk/>
            <pc:sldMk cId="116249731" sldId="1309"/>
            <ac:graphicFrameMk id="3" creationId="{B1994437-C84F-45CF-A4A1-9FE2855A9011}"/>
          </ac:graphicFrameMkLst>
        </pc:graphicFrameChg>
      </pc:sldChg>
    </pc:docChg>
  </pc:docChgLst>
  <pc:docChgLst>
    <pc:chgData name="Arce, Eliezer - HCD" userId="S::eliezer.arce@houstontx.gov::86e2a09b-373b-4628-98eb-6eec5ccf8f5a" providerId="AD" clId="Web-{4A967604-CEFD-4137-ADB4-A1A5F8C60522}"/>
    <pc:docChg chg="addSld modSld">
      <pc:chgData name="Arce, Eliezer - HCD" userId="S::eliezer.arce@houstontx.gov::86e2a09b-373b-4628-98eb-6eec5ccf8f5a" providerId="AD" clId="Web-{4A967604-CEFD-4137-ADB4-A1A5F8C60522}" dt="2021-08-24T22:03:23.939" v="55" actId="1076"/>
      <pc:docMkLst>
        <pc:docMk/>
      </pc:docMkLst>
      <pc:sldChg chg="addSp delSp modSp add replId">
        <pc:chgData name="Arce, Eliezer - HCD" userId="S::eliezer.arce@houstontx.gov::86e2a09b-373b-4628-98eb-6eec5ccf8f5a" providerId="AD" clId="Web-{4A967604-CEFD-4137-ADB4-A1A5F8C60522}" dt="2021-08-24T22:03:23.939" v="55" actId="1076"/>
        <pc:sldMkLst>
          <pc:docMk/>
          <pc:sldMk cId="425235481" sldId="1285"/>
        </pc:sldMkLst>
        <pc:spChg chg="del mod">
          <ac:chgData name="Arce, Eliezer - HCD" userId="S::eliezer.arce@houstontx.gov::86e2a09b-373b-4628-98eb-6eec5ccf8f5a" providerId="AD" clId="Web-{4A967604-CEFD-4137-ADB4-A1A5F8C60522}" dt="2021-08-24T22:00:27.703" v="37"/>
          <ac:spMkLst>
            <pc:docMk/>
            <pc:sldMk cId="425235481" sldId="1285"/>
            <ac:spMk id="7" creationId="{FF1D425E-5C71-4423-986F-9FC49FBF2A23}"/>
          </ac:spMkLst>
        </pc:spChg>
        <pc:spChg chg="mod">
          <ac:chgData name="Arce, Eliezer - HCD" userId="S::eliezer.arce@houstontx.gov::86e2a09b-373b-4628-98eb-6eec5ccf8f5a" providerId="AD" clId="Web-{4A967604-CEFD-4137-ADB4-A1A5F8C60522}" dt="2021-08-24T22:01:53.829" v="48" actId="20577"/>
          <ac:spMkLst>
            <pc:docMk/>
            <pc:sldMk cId="425235481" sldId="1285"/>
            <ac:spMk id="8" creationId="{D94E77CF-D386-4C63-9379-C04A82B92733}"/>
          </ac:spMkLst>
        </pc:spChg>
        <pc:picChg chg="del">
          <ac:chgData name="Arce, Eliezer - HCD" userId="S::eliezer.arce@houstontx.gov::86e2a09b-373b-4628-98eb-6eec5ccf8f5a" providerId="AD" clId="Web-{4A967604-CEFD-4137-ADB4-A1A5F8C60522}" dt="2021-08-24T21:57:13.733" v="1"/>
          <ac:picMkLst>
            <pc:docMk/>
            <pc:sldMk cId="425235481" sldId="1285"/>
            <ac:picMk id="2" creationId="{830455A9-CB66-4755-B015-F0E6E1412CFB}"/>
          </ac:picMkLst>
        </pc:picChg>
        <pc:picChg chg="add mod modCrop">
          <ac:chgData name="Arce, Eliezer - HCD" userId="S::eliezer.arce@houstontx.gov::86e2a09b-373b-4628-98eb-6eec5ccf8f5a" providerId="AD" clId="Web-{4A967604-CEFD-4137-ADB4-A1A5F8C60522}" dt="2021-08-24T22:03:23.939" v="55" actId="1076"/>
          <ac:picMkLst>
            <pc:docMk/>
            <pc:sldMk cId="425235481" sldId="1285"/>
            <ac:picMk id="9" creationId="{75FF8234-4BD4-4B44-B330-77BC0105B9EC}"/>
          </ac:picMkLst>
        </pc:picChg>
      </pc:sldChg>
    </pc:docChg>
  </pc:docChgLst>
  <pc:docChgLst>
    <pc:chgData name="Arce, Eliezer - HCD" userId="S::eliezer.arce@houstontx.gov::86e2a09b-373b-4628-98eb-6eec5ccf8f5a" providerId="AD" clId="Web-{41973634-9C13-480A-9297-AF7E593C696B}"/>
    <pc:docChg chg="delSld">
      <pc:chgData name="Arce, Eliezer - HCD" userId="S::eliezer.arce@houstontx.gov::86e2a09b-373b-4628-98eb-6eec5ccf8f5a" providerId="AD" clId="Web-{41973634-9C13-480A-9297-AF7E593C696B}" dt="2021-08-05T18:28:31.001" v="0"/>
      <pc:docMkLst>
        <pc:docMk/>
      </pc:docMkLst>
      <pc:sldChg chg="del">
        <pc:chgData name="Arce, Eliezer - HCD" userId="S::eliezer.arce@houstontx.gov::86e2a09b-373b-4628-98eb-6eec5ccf8f5a" providerId="AD" clId="Web-{41973634-9C13-480A-9297-AF7E593C696B}" dt="2021-08-05T18:28:31.001" v="0"/>
        <pc:sldMkLst>
          <pc:docMk/>
          <pc:sldMk cId="676812487" sldId="1179"/>
        </pc:sldMkLst>
      </pc:sldChg>
    </pc:docChg>
  </pc:docChgLst>
  <pc:docChgLst>
    <pc:chgData name="Arce, Eliezer - HCD" userId="S::eliezer.arce@houstontx.gov::86e2a09b-373b-4628-98eb-6eec5ccf8f5a" providerId="AD" clId="Web-{15AE2286-14F8-416B-886A-17D08966E1A0}"/>
    <pc:docChg chg="modSld">
      <pc:chgData name="Arce, Eliezer - HCD" userId="S::eliezer.arce@houstontx.gov::86e2a09b-373b-4628-98eb-6eec5ccf8f5a" providerId="AD" clId="Web-{15AE2286-14F8-416B-886A-17D08966E1A0}" dt="2021-06-14T15:00:30.677" v="4" actId="20577"/>
      <pc:docMkLst>
        <pc:docMk/>
      </pc:docMkLst>
      <pc:sldChg chg="modSp">
        <pc:chgData name="Arce, Eliezer - HCD" userId="S::eliezer.arce@houstontx.gov::86e2a09b-373b-4628-98eb-6eec5ccf8f5a" providerId="AD" clId="Web-{15AE2286-14F8-416B-886A-17D08966E1A0}" dt="2021-06-14T14:59:39.942" v="1" actId="20577"/>
        <pc:sldMkLst>
          <pc:docMk/>
          <pc:sldMk cId="1524848275" sldId="993"/>
        </pc:sldMkLst>
        <pc:spChg chg="mod">
          <ac:chgData name="Arce, Eliezer - HCD" userId="S::eliezer.arce@houstontx.gov::86e2a09b-373b-4628-98eb-6eec5ccf8f5a" providerId="AD" clId="Web-{15AE2286-14F8-416B-886A-17D08966E1A0}" dt="2021-06-14T14:59:39.942" v="1" actId="20577"/>
          <ac:spMkLst>
            <pc:docMk/>
            <pc:sldMk cId="1524848275" sldId="993"/>
            <ac:spMk id="2" creationId="{63B779AE-10EE-4734-A032-042FCD50222E}"/>
          </ac:spMkLst>
        </pc:spChg>
      </pc:sldChg>
      <pc:sldChg chg="modSp">
        <pc:chgData name="Arce, Eliezer - HCD" userId="S::eliezer.arce@houstontx.gov::86e2a09b-373b-4628-98eb-6eec5ccf8f5a" providerId="AD" clId="Web-{15AE2286-14F8-416B-886A-17D08966E1A0}" dt="2021-06-14T15:00:30.677" v="4" actId="20577"/>
        <pc:sldMkLst>
          <pc:docMk/>
          <pc:sldMk cId="2196623107" sldId="1023"/>
        </pc:sldMkLst>
        <pc:spChg chg="mod">
          <ac:chgData name="Arce, Eliezer - HCD" userId="S::eliezer.arce@houstontx.gov::86e2a09b-373b-4628-98eb-6eec5ccf8f5a" providerId="AD" clId="Web-{15AE2286-14F8-416B-886A-17D08966E1A0}" dt="2021-06-14T15:00:30.677" v="4" actId="20577"/>
          <ac:spMkLst>
            <pc:docMk/>
            <pc:sldMk cId="2196623107" sldId="1023"/>
            <ac:spMk id="2" creationId="{2106194C-A0B8-4BB4-ACAC-AFEFB81C1229}"/>
          </ac:spMkLst>
        </pc:spChg>
      </pc:sldChg>
      <pc:sldChg chg="modSp">
        <pc:chgData name="Arce, Eliezer - HCD" userId="S::eliezer.arce@houstontx.gov::86e2a09b-373b-4628-98eb-6eec5ccf8f5a" providerId="AD" clId="Web-{15AE2286-14F8-416B-886A-17D08966E1A0}" dt="2021-06-14T14:59:58.067" v="2" actId="20577"/>
        <pc:sldMkLst>
          <pc:docMk/>
          <pc:sldMk cId="992700571" sldId="1114"/>
        </pc:sldMkLst>
        <pc:spChg chg="mod">
          <ac:chgData name="Arce, Eliezer - HCD" userId="S::eliezer.arce@houstontx.gov::86e2a09b-373b-4628-98eb-6eec5ccf8f5a" providerId="AD" clId="Web-{15AE2286-14F8-416B-886A-17D08966E1A0}" dt="2021-06-14T14:59:58.067" v="2" actId="20577"/>
          <ac:spMkLst>
            <pc:docMk/>
            <pc:sldMk cId="992700571" sldId="1114"/>
            <ac:spMk id="3" creationId="{7C99411C-8271-4F93-8776-CFD2A8626774}"/>
          </ac:spMkLst>
        </pc:spChg>
      </pc:sldChg>
      <pc:sldChg chg="modSp">
        <pc:chgData name="Arce, Eliezer - HCD" userId="S::eliezer.arce@houstontx.gov::86e2a09b-373b-4628-98eb-6eec5ccf8f5a" providerId="AD" clId="Web-{15AE2286-14F8-416B-886A-17D08966E1A0}" dt="2021-06-14T14:59:24.207" v="0" actId="14100"/>
        <pc:sldMkLst>
          <pc:docMk/>
          <pc:sldMk cId="3162748210" sldId="1163"/>
        </pc:sldMkLst>
        <pc:spChg chg="mod">
          <ac:chgData name="Arce, Eliezer - HCD" userId="S::eliezer.arce@houstontx.gov::86e2a09b-373b-4628-98eb-6eec5ccf8f5a" providerId="AD" clId="Web-{15AE2286-14F8-416B-886A-17D08966E1A0}" dt="2021-06-14T14:59:24.207" v="0" actId="14100"/>
          <ac:spMkLst>
            <pc:docMk/>
            <pc:sldMk cId="3162748210" sldId="1163"/>
            <ac:spMk id="3" creationId="{52E43B22-3FC6-4647-A3A6-4EF9EE277A16}"/>
          </ac:spMkLst>
        </pc:spChg>
      </pc:sldChg>
    </pc:docChg>
  </pc:docChgLst>
  <pc:docChgLst>
    <pc:chgData name="Arce, Eliezer - HCD" userId="S::eliezer.arce@houstontx.gov::86e2a09b-373b-4628-98eb-6eec5ccf8f5a" providerId="AD" clId="Web-{1E9265FC-FA07-42B6-82C1-B23344A8F23F}"/>
    <pc:docChg chg="addSld delSld modSld sldOrd">
      <pc:chgData name="Arce, Eliezer - HCD" userId="S::eliezer.arce@houstontx.gov::86e2a09b-373b-4628-98eb-6eec5ccf8f5a" providerId="AD" clId="Web-{1E9265FC-FA07-42B6-82C1-B23344A8F23F}" dt="2021-08-25T15:07:07.792" v="561" actId="20577"/>
      <pc:docMkLst>
        <pc:docMk/>
      </pc:docMkLst>
      <pc:sldChg chg="modSp">
        <pc:chgData name="Arce, Eliezer - HCD" userId="S::eliezer.arce@houstontx.gov::86e2a09b-373b-4628-98eb-6eec5ccf8f5a" providerId="AD" clId="Web-{1E9265FC-FA07-42B6-82C1-B23344A8F23F}" dt="2021-08-25T15:04:55.861" v="540" actId="20577"/>
        <pc:sldMkLst>
          <pc:docMk/>
          <pc:sldMk cId="2540839387" sldId="1180"/>
        </pc:sldMkLst>
        <pc:spChg chg="mod">
          <ac:chgData name="Arce, Eliezer - HCD" userId="S::eliezer.arce@houstontx.gov::86e2a09b-373b-4628-98eb-6eec5ccf8f5a" providerId="AD" clId="Web-{1E9265FC-FA07-42B6-82C1-B23344A8F23F}" dt="2021-08-25T15:04:55.861" v="540" actId="20577"/>
          <ac:spMkLst>
            <pc:docMk/>
            <pc:sldMk cId="2540839387" sldId="1180"/>
            <ac:spMk id="2" creationId="{CA7F8DE6-3285-4ADF-802A-D1185873656C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2:42.305" v="511" actId="20577"/>
        <pc:sldMkLst>
          <pc:docMk/>
          <pc:sldMk cId="1517437751" sldId="1181"/>
        </pc:sldMkLst>
        <pc:spChg chg="mod">
          <ac:chgData name="Arce, Eliezer - HCD" userId="S::eliezer.arce@houstontx.gov::86e2a09b-373b-4628-98eb-6eec5ccf8f5a" providerId="AD" clId="Web-{1E9265FC-FA07-42B6-82C1-B23344A8F23F}" dt="2021-08-25T15:02:42.305" v="511" actId="20577"/>
          <ac:spMkLst>
            <pc:docMk/>
            <pc:sldMk cId="1517437751" sldId="1181"/>
            <ac:spMk id="2" creationId="{90EA580A-3817-456D-BD1D-C514B7536121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0:12.826" v="460" actId="20577"/>
        <pc:sldMkLst>
          <pc:docMk/>
          <pc:sldMk cId="2916940497" sldId="1183"/>
        </pc:sldMkLst>
        <pc:spChg chg="mod">
          <ac:chgData name="Arce, Eliezer - HCD" userId="S::eliezer.arce@houstontx.gov::86e2a09b-373b-4628-98eb-6eec5ccf8f5a" providerId="AD" clId="Web-{1E9265FC-FA07-42B6-82C1-B23344A8F23F}" dt="2021-08-25T15:00:12.826" v="460" actId="20577"/>
          <ac:spMkLst>
            <pc:docMk/>
            <pc:sldMk cId="2916940497" sldId="1183"/>
            <ac:spMk id="2" creationId="{12B9B39F-A2F9-4AFB-8036-31B7CF4AB72D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3:53.576" v="528" actId="20577"/>
        <pc:sldMkLst>
          <pc:docMk/>
          <pc:sldMk cId="3777598846" sldId="1201"/>
        </pc:sldMkLst>
        <pc:spChg chg="mod">
          <ac:chgData name="Arce, Eliezer - HCD" userId="S::eliezer.arce@houstontx.gov::86e2a09b-373b-4628-98eb-6eec5ccf8f5a" providerId="AD" clId="Web-{1E9265FC-FA07-42B6-82C1-B23344A8F23F}" dt="2021-08-25T15:03:53.576" v="528" actId="20577"/>
          <ac:spMkLst>
            <pc:docMk/>
            <pc:sldMk cId="3777598846" sldId="1201"/>
            <ac:spMk id="2" creationId="{C7063B67-328E-4456-9C97-934B30DA5598}"/>
          </ac:spMkLst>
        </pc:spChg>
      </pc:sldChg>
      <pc:sldChg chg="ord">
        <pc:chgData name="Arce, Eliezer - HCD" userId="S::eliezer.arce@houstontx.gov::86e2a09b-373b-4628-98eb-6eec5ccf8f5a" providerId="AD" clId="Web-{1E9265FC-FA07-42B6-82C1-B23344A8F23F}" dt="2021-08-25T15:05:21.441" v="541"/>
        <pc:sldMkLst>
          <pc:docMk/>
          <pc:sldMk cId="2081797473" sldId="1202"/>
        </pc:sldMkLst>
      </pc:sldChg>
      <pc:sldChg chg="modSp">
        <pc:chgData name="Arce, Eliezer - HCD" userId="S::eliezer.arce@houstontx.gov::86e2a09b-373b-4628-98eb-6eec5ccf8f5a" providerId="AD" clId="Web-{1E9265FC-FA07-42B6-82C1-B23344A8F23F}" dt="2021-08-25T15:01:26.581" v="484" actId="14100"/>
        <pc:sldMkLst>
          <pc:docMk/>
          <pc:sldMk cId="349634398" sldId="1203"/>
        </pc:sldMkLst>
        <pc:spChg chg="mod">
          <ac:chgData name="Arce, Eliezer - HCD" userId="S::eliezer.arce@houstontx.gov::86e2a09b-373b-4628-98eb-6eec5ccf8f5a" providerId="AD" clId="Web-{1E9265FC-FA07-42B6-82C1-B23344A8F23F}" dt="2021-08-25T15:01:26.581" v="484" actId="14100"/>
          <ac:spMkLst>
            <pc:docMk/>
            <pc:sldMk cId="349634398" sldId="1203"/>
            <ac:spMk id="2" creationId="{E1EEBCCC-3B53-435E-B769-0614A1E33382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1:15.596" v="482" actId="20577"/>
        <pc:sldMkLst>
          <pc:docMk/>
          <pc:sldMk cId="4160927156" sldId="1204"/>
        </pc:sldMkLst>
        <pc:spChg chg="mod">
          <ac:chgData name="Arce, Eliezer - HCD" userId="S::eliezer.arce@houstontx.gov::86e2a09b-373b-4628-98eb-6eec5ccf8f5a" providerId="AD" clId="Web-{1E9265FC-FA07-42B6-82C1-B23344A8F23F}" dt="2021-08-25T15:01:15.596" v="482" actId="20577"/>
          <ac:spMkLst>
            <pc:docMk/>
            <pc:sldMk cId="4160927156" sldId="1204"/>
            <ac:spMk id="3" creationId="{41F868C9-6B2F-4DAC-BD67-2FB86DE92202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0:00.310" v="453" actId="20577"/>
        <pc:sldMkLst>
          <pc:docMk/>
          <pc:sldMk cId="2258000698" sldId="1207"/>
        </pc:sldMkLst>
        <pc:spChg chg="mod">
          <ac:chgData name="Arce, Eliezer - HCD" userId="S::eliezer.arce@houstontx.gov::86e2a09b-373b-4628-98eb-6eec5ccf8f5a" providerId="AD" clId="Web-{1E9265FC-FA07-42B6-82C1-B23344A8F23F}" dt="2021-08-25T15:00:00.310" v="453" actId="20577"/>
          <ac:spMkLst>
            <pc:docMk/>
            <pc:sldMk cId="2258000698" sldId="1207"/>
            <ac:spMk id="2" creationId="{E475BC9E-AE91-4EC8-BCBF-DEBBFE72F080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4:57:35.300" v="409" actId="1076"/>
        <pc:sldMkLst>
          <pc:docMk/>
          <pc:sldMk cId="1213496485" sldId="1208"/>
        </pc:sldMkLst>
        <pc:spChg chg="mod">
          <ac:chgData name="Arce, Eliezer - HCD" userId="S::eliezer.arce@houstontx.gov::86e2a09b-373b-4628-98eb-6eec5ccf8f5a" providerId="AD" clId="Web-{1E9265FC-FA07-42B6-82C1-B23344A8F23F}" dt="2021-08-25T14:57:35.300" v="409" actId="1076"/>
          <ac:spMkLst>
            <pc:docMk/>
            <pc:sldMk cId="1213496485" sldId="1208"/>
            <ac:spMk id="2" creationId="{88172F9F-7A60-4346-A011-43C148935185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6:05.585" v="556" actId="20577"/>
        <pc:sldMkLst>
          <pc:docMk/>
          <pc:sldMk cId="1166411303" sldId="1212"/>
        </pc:sldMkLst>
        <pc:spChg chg="mod">
          <ac:chgData name="Arce, Eliezer - HCD" userId="S::eliezer.arce@houstontx.gov::86e2a09b-373b-4628-98eb-6eec5ccf8f5a" providerId="AD" clId="Web-{1E9265FC-FA07-42B6-82C1-B23344A8F23F}" dt="2021-08-25T15:06:05.585" v="556" actId="20577"/>
          <ac:spMkLst>
            <pc:docMk/>
            <pc:sldMk cId="1166411303" sldId="1212"/>
            <ac:spMk id="3" creationId="{4037BA5B-4AE0-4B63-9220-46BBA384820B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1:02.939" v="474" actId="20577"/>
        <pc:sldMkLst>
          <pc:docMk/>
          <pc:sldMk cId="72813361" sldId="1215"/>
        </pc:sldMkLst>
        <pc:spChg chg="mod">
          <ac:chgData name="Arce, Eliezer - HCD" userId="S::eliezer.arce@houstontx.gov::86e2a09b-373b-4628-98eb-6eec5ccf8f5a" providerId="AD" clId="Web-{1E9265FC-FA07-42B6-82C1-B23344A8F23F}" dt="2021-08-25T15:01:02.939" v="474" actId="20577"/>
          <ac:spMkLst>
            <pc:docMk/>
            <pc:sldMk cId="72813361" sldId="1215"/>
            <ac:spMk id="5" creationId="{175081E8-49EB-4308-9766-01CDC8EC6427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4:59:40.793" v="445" actId="20577"/>
        <pc:sldMkLst>
          <pc:docMk/>
          <pc:sldMk cId="590829240" sldId="1216"/>
        </pc:sldMkLst>
        <pc:spChg chg="mod">
          <ac:chgData name="Arce, Eliezer - HCD" userId="S::eliezer.arce@houstontx.gov::86e2a09b-373b-4628-98eb-6eec5ccf8f5a" providerId="AD" clId="Web-{1E9265FC-FA07-42B6-82C1-B23344A8F23F}" dt="2021-08-25T14:59:40.793" v="445" actId="20577"/>
          <ac:spMkLst>
            <pc:docMk/>
            <pc:sldMk cId="590829240" sldId="1216"/>
            <ac:spMk id="2" creationId="{554B3EDF-7C6B-4D67-A91C-4CF7C5604647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5:07:07.792" v="561" actId="20577"/>
        <pc:sldMkLst>
          <pc:docMk/>
          <pc:sldMk cId="900871606" sldId="1217"/>
        </pc:sldMkLst>
        <pc:spChg chg="mod">
          <ac:chgData name="Arce, Eliezer - HCD" userId="S::eliezer.arce@houstontx.gov::86e2a09b-373b-4628-98eb-6eec5ccf8f5a" providerId="AD" clId="Web-{1E9265FC-FA07-42B6-82C1-B23344A8F23F}" dt="2021-08-25T15:07:07.792" v="561" actId="20577"/>
          <ac:spMkLst>
            <pc:docMk/>
            <pc:sldMk cId="900871606" sldId="1217"/>
            <ac:spMk id="3" creationId="{61D3AE3F-D562-4EB6-B770-236970D2ABE2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4:59:05.166" v="432" actId="20577"/>
        <pc:sldMkLst>
          <pc:docMk/>
          <pc:sldMk cId="2998166384" sldId="1218"/>
        </pc:sldMkLst>
        <pc:spChg chg="mod">
          <ac:chgData name="Arce, Eliezer - HCD" userId="S::eliezer.arce@houstontx.gov::86e2a09b-373b-4628-98eb-6eec5ccf8f5a" providerId="AD" clId="Web-{1E9265FC-FA07-42B6-82C1-B23344A8F23F}" dt="2021-08-25T14:59:05.166" v="432" actId="20577"/>
          <ac:spMkLst>
            <pc:docMk/>
            <pc:sldMk cId="2998166384" sldId="1218"/>
            <ac:spMk id="4" creationId="{2C61595B-14EC-4B5C-918B-F4B78B1B9354}"/>
          </ac:spMkLst>
        </pc:spChg>
      </pc:sldChg>
      <pc:sldChg chg="modSp">
        <pc:chgData name="Arce, Eliezer - HCD" userId="S::eliezer.arce@houstontx.gov::86e2a09b-373b-4628-98eb-6eec5ccf8f5a" providerId="AD" clId="Web-{1E9265FC-FA07-42B6-82C1-B23344A8F23F}" dt="2021-08-25T14:59:29.605" v="440" actId="1076"/>
        <pc:sldMkLst>
          <pc:docMk/>
          <pc:sldMk cId="1860871250" sldId="1220"/>
        </pc:sldMkLst>
        <pc:spChg chg="mod">
          <ac:chgData name="Arce, Eliezer - HCD" userId="S::eliezer.arce@houstontx.gov::86e2a09b-373b-4628-98eb-6eec5ccf8f5a" providerId="AD" clId="Web-{1E9265FC-FA07-42B6-82C1-B23344A8F23F}" dt="2021-08-25T14:59:29.605" v="440" actId="1076"/>
          <ac:spMkLst>
            <pc:docMk/>
            <pc:sldMk cId="1860871250" sldId="1220"/>
            <ac:spMk id="3" creationId="{61D3AE3F-D562-4EB6-B770-236970D2ABE2}"/>
          </ac:spMkLst>
        </pc:spChg>
      </pc:sldChg>
      <pc:sldChg chg="del">
        <pc:chgData name="Arce, Eliezer - HCD" userId="S::eliezer.arce@houstontx.gov::86e2a09b-373b-4628-98eb-6eec5ccf8f5a" providerId="AD" clId="Web-{1E9265FC-FA07-42B6-82C1-B23344A8F23F}" dt="2021-08-25T14:01:24.774" v="145"/>
        <pc:sldMkLst>
          <pc:docMk/>
          <pc:sldMk cId="2063245108" sldId="1266"/>
        </pc:sldMkLst>
      </pc:sldChg>
      <pc:sldChg chg="del">
        <pc:chgData name="Arce, Eliezer - HCD" userId="S::eliezer.arce@houstontx.gov::86e2a09b-373b-4628-98eb-6eec5ccf8f5a" providerId="AD" clId="Web-{1E9265FC-FA07-42B6-82C1-B23344A8F23F}" dt="2021-08-25T14:01:23.727" v="144"/>
        <pc:sldMkLst>
          <pc:docMk/>
          <pc:sldMk cId="461111185" sldId="1267"/>
        </pc:sldMkLst>
      </pc:sldChg>
      <pc:sldChg chg="del ord">
        <pc:chgData name="Arce, Eliezer - HCD" userId="S::eliezer.arce@houstontx.gov::86e2a09b-373b-4628-98eb-6eec5ccf8f5a" providerId="AD" clId="Web-{1E9265FC-FA07-42B6-82C1-B23344A8F23F}" dt="2021-08-25T14:50:14.708" v="351"/>
        <pc:sldMkLst>
          <pc:docMk/>
          <pc:sldMk cId="142856756" sldId="1268"/>
        </pc:sldMkLst>
      </pc:sldChg>
      <pc:sldChg chg="ord">
        <pc:chgData name="Arce, Eliezer - HCD" userId="S::eliezer.arce@houstontx.gov::86e2a09b-373b-4628-98eb-6eec5ccf8f5a" providerId="AD" clId="Web-{1E9265FC-FA07-42B6-82C1-B23344A8F23F}" dt="2021-08-25T14:01:56.652" v="147"/>
        <pc:sldMkLst>
          <pc:docMk/>
          <pc:sldMk cId="355182624" sldId="1269"/>
        </pc:sldMkLst>
      </pc:sldChg>
      <pc:sldChg chg="del">
        <pc:chgData name="Arce, Eliezer - HCD" userId="S::eliezer.arce@houstontx.gov::86e2a09b-373b-4628-98eb-6eec5ccf8f5a" providerId="AD" clId="Web-{1E9265FC-FA07-42B6-82C1-B23344A8F23F}" dt="2021-08-25T14:01:05.679" v="143"/>
        <pc:sldMkLst>
          <pc:docMk/>
          <pc:sldMk cId="69879219" sldId="1270"/>
        </pc:sldMkLst>
      </pc:sldChg>
      <pc:sldChg chg="ord">
        <pc:chgData name="Arce, Eliezer - HCD" userId="S::eliezer.arce@houstontx.gov::86e2a09b-373b-4628-98eb-6eec5ccf8f5a" providerId="AD" clId="Web-{1E9265FC-FA07-42B6-82C1-B23344A8F23F}" dt="2021-08-25T14:01:56.652" v="148"/>
        <pc:sldMkLst>
          <pc:docMk/>
          <pc:sldMk cId="1756872795" sldId="1271"/>
        </pc:sldMkLst>
      </pc:sldChg>
      <pc:sldChg chg="addSp modSp">
        <pc:chgData name="Arce, Eliezer - HCD" userId="S::eliezer.arce@houstontx.gov::86e2a09b-373b-4628-98eb-6eec5ccf8f5a" providerId="AD" clId="Web-{1E9265FC-FA07-42B6-82C1-B23344A8F23F}" dt="2021-08-25T14:48:13.528" v="350" actId="1076"/>
        <pc:sldMkLst>
          <pc:docMk/>
          <pc:sldMk cId="1433180894" sldId="1272"/>
        </pc:sldMkLst>
        <pc:spChg chg="add mod">
          <ac:chgData name="Arce, Eliezer - HCD" userId="S::eliezer.arce@houstontx.gov::86e2a09b-373b-4628-98eb-6eec5ccf8f5a" providerId="AD" clId="Web-{1E9265FC-FA07-42B6-82C1-B23344A8F23F}" dt="2021-08-25T14:48:13.528" v="350" actId="1076"/>
          <ac:spMkLst>
            <pc:docMk/>
            <pc:sldMk cId="1433180894" sldId="1272"/>
            <ac:spMk id="2" creationId="{B50EAE79-0809-4DE0-A6D4-23C498F55834}"/>
          </ac:spMkLst>
        </pc:spChg>
        <pc:spChg chg="mod">
          <ac:chgData name="Arce, Eliezer - HCD" userId="S::eliezer.arce@houstontx.gov::86e2a09b-373b-4628-98eb-6eec5ccf8f5a" providerId="AD" clId="Web-{1E9265FC-FA07-42B6-82C1-B23344A8F23F}" dt="2021-08-25T14:44:33.872" v="297" actId="20577"/>
          <ac:spMkLst>
            <pc:docMk/>
            <pc:sldMk cId="1433180894" sldId="1272"/>
            <ac:spMk id="7" creationId="{987873C8-50A8-4622-8A1A-4F4B8153880E}"/>
          </ac:spMkLst>
        </pc:spChg>
        <pc:picChg chg="mod modCrop">
          <ac:chgData name="Arce, Eliezer - HCD" userId="S::eliezer.arce@houstontx.gov::86e2a09b-373b-4628-98eb-6eec5ccf8f5a" providerId="AD" clId="Web-{1E9265FC-FA07-42B6-82C1-B23344A8F23F}" dt="2021-08-25T14:48:08.512" v="349" actId="1076"/>
          <ac:picMkLst>
            <pc:docMk/>
            <pc:sldMk cId="1433180894" sldId="1272"/>
            <ac:picMk id="6" creationId="{87C864C2-6DCF-4F30-827B-E5F36FCD8199}"/>
          </ac:picMkLst>
        </pc:picChg>
      </pc:sldChg>
      <pc:sldChg chg="addSp delSp modSp">
        <pc:chgData name="Arce, Eliezer - HCD" userId="S::eliezer.arce@houstontx.gov::86e2a09b-373b-4628-98eb-6eec5ccf8f5a" providerId="AD" clId="Web-{1E9265FC-FA07-42B6-82C1-B23344A8F23F}" dt="2021-08-25T14:03:32.533" v="153"/>
        <pc:sldMkLst>
          <pc:docMk/>
          <pc:sldMk cId="3238121012" sldId="1287"/>
        </pc:sldMkLst>
        <pc:spChg chg="del">
          <ac:chgData name="Arce, Eliezer - HCD" userId="S::eliezer.arce@houstontx.gov::86e2a09b-373b-4628-98eb-6eec5ccf8f5a" providerId="AD" clId="Web-{1E9265FC-FA07-42B6-82C1-B23344A8F23F}" dt="2021-08-25T14:03:28.095" v="152"/>
          <ac:spMkLst>
            <pc:docMk/>
            <pc:sldMk cId="3238121012" sldId="1287"/>
            <ac:spMk id="5" creationId="{4FF76241-F974-4CF5-83AA-231128291DD2}"/>
          </ac:spMkLst>
        </pc:spChg>
        <pc:spChg chg="add mod">
          <ac:chgData name="Arce, Eliezer - HCD" userId="S::eliezer.arce@houstontx.gov::86e2a09b-373b-4628-98eb-6eec5ccf8f5a" providerId="AD" clId="Web-{1E9265FC-FA07-42B6-82C1-B23344A8F23F}" dt="2021-08-25T14:03:32.533" v="153"/>
          <ac:spMkLst>
            <pc:docMk/>
            <pc:sldMk cId="3238121012" sldId="1287"/>
            <ac:spMk id="7" creationId="{272722FD-EF72-4522-A70C-DF8EE65628D3}"/>
          </ac:spMkLst>
        </pc:spChg>
        <pc:picChg chg="add del mod">
          <ac:chgData name="Arce, Eliezer - HCD" userId="S::eliezer.arce@houstontx.gov::86e2a09b-373b-4628-98eb-6eec5ccf8f5a" providerId="AD" clId="Web-{1E9265FC-FA07-42B6-82C1-B23344A8F23F}" dt="2021-08-25T13:45:10.443" v="25"/>
          <ac:picMkLst>
            <pc:docMk/>
            <pc:sldMk cId="3238121012" sldId="1287"/>
            <ac:picMk id="2" creationId="{01ED1947-76BC-4BC0-B512-7CE5436609B6}"/>
          </ac:picMkLst>
        </pc:picChg>
        <pc:picChg chg="add mod">
          <ac:chgData name="Arce, Eliezer - HCD" userId="S::eliezer.arce@houstontx.gov::86e2a09b-373b-4628-98eb-6eec5ccf8f5a" providerId="AD" clId="Web-{1E9265FC-FA07-42B6-82C1-B23344A8F23F}" dt="2021-08-25T13:56:27.442" v="104" actId="14100"/>
          <ac:picMkLst>
            <pc:docMk/>
            <pc:sldMk cId="3238121012" sldId="1287"/>
            <ac:picMk id="3" creationId="{F0EE39DC-CB54-4242-8BAC-DBAE27CB9AB8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3:56:38.052" v="106" actId="1076"/>
          <ac:picMkLst>
            <pc:docMk/>
            <pc:sldMk cId="3238121012" sldId="1287"/>
            <ac:picMk id="4" creationId="{B8DF52E8-6548-40EA-BC00-22273F45C04F}"/>
          </ac:picMkLst>
        </pc:picChg>
      </pc:sldChg>
      <pc:sldChg chg="addSp delSp modSp add del ord replId">
        <pc:chgData name="Arce, Eliezer - HCD" userId="S::eliezer.arce@houstontx.gov::86e2a09b-373b-4628-98eb-6eec5ccf8f5a" providerId="AD" clId="Web-{1E9265FC-FA07-42B6-82C1-B23344A8F23F}" dt="2021-08-25T13:51:23.593" v="60"/>
        <pc:sldMkLst>
          <pc:docMk/>
          <pc:sldMk cId="304097388" sldId="1293"/>
        </pc:sldMkLst>
        <pc:picChg chg="del">
          <ac:chgData name="Arce, Eliezer - HCD" userId="S::eliezer.arce@houstontx.gov::86e2a09b-373b-4628-98eb-6eec5ccf8f5a" providerId="AD" clId="Web-{1E9265FC-FA07-42B6-82C1-B23344A8F23F}" dt="2021-08-25T13:41:18.864" v="2"/>
          <ac:picMkLst>
            <pc:docMk/>
            <pc:sldMk cId="304097388" sldId="1293"/>
            <ac:picMk id="2" creationId="{01ED1947-76BC-4BC0-B512-7CE5436609B6}"/>
          </ac:picMkLst>
        </pc:picChg>
        <pc:picChg chg="add del mod">
          <ac:chgData name="Arce, Eliezer - HCD" userId="S::eliezer.arce@houstontx.gov::86e2a09b-373b-4628-98eb-6eec5ccf8f5a" providerId="AD" clId="Web-{1E9265FC-FA07-42B6-82C1-B23344A8F23F}" dt="2021-08-25T13:43:43.296" v="17"/>
          <ac:picMkLst>
            <pc:docMk/>
            <pc:sldMk cId="304097388" sldId="1293"/>
            <ac:picMk id="3" creationId="{3B87B25C-6BA4-45E4-A3DC-2D436C0B40C1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3:46:25.323" v="34" actId="1076"/>
          <ac:picMkLst>
            <pc:docMk/>
            <pc:sldMk cId="304097388" sldId="1293"/>
            <ac:picMk id="4" creationId="{A3958E5A-1F77-4DE4-831D-96C462CE098F}"/>
          </ac:picMkLst>
        </pc:picChg>
      </pc:sldChg>
      <pc:sldChg chg="addSp delSp modSp add ord replId">
        <pc:chgData name="Arce, Eliezer - HCD" userId="S::eliezer.arce@houstontx.gov::86e2a09b-373b-4628-98eb-6eec5ccf8f5a" providerId="AD" clId="Web-{1E9265FC-FA07-42B6-82C1-B23344A8F23F}" dt="2021-08-25T14:04:00.894" v="158" actId="1076"/>
        <pc:sldMkLst>
          <pc:docMk/>
          <pc:sldMk cId="3011947064" sldId="1294"/>
        </pc:sldMkLst>
        <pc:spChg chg="del">
          <ac:chgData name="Arce, Eliezer - HCD" userId="S::eliezer.arce@houstontx.gov::86e2a09b-373b-4628-98eb-6eec5ccf8f5a" providerId="AD" clId="Web-{1E9265FC-FA07-42B6-82C1-B23344A8F23F}" dt="2021-08-25T14:03:15.141" v="150"/>
          <ac:spMkLst>
            <pc:docMk/>
            <pc:sldMk cId="3011947064" sldId="1294"/>
            <ac:spMk id="5" creationId="{4FF76241-F974-4CF5-83AA-231128291DD2}"/>
          </ac:spMkLst>
        </pc:spChg>
        <pc:spChg chg="add mod">
          <ac:chgData name="Arce, Eliezer - HCD" userId="S::eliezer.arce@houstontx.gov::86e2a09b-373b-4628-98eb-6eec5ccf8f5a" providerId="AD" clId="Web-{1E9265FC-FA07-42B6-82C1-B23344A8F23F}" dt="2021-08-25T14:03:55.113" v="157"/>
          <ac:spMkLst>
            <pc:docMk/>
            <pc:sldMk cId="3011947064" sldId="1294"/>
            <ac:spMk id="7" creationId="{5519476A-A55D-490B-BE52-97CB7A10B439}"/>
          </ac:spMkLst>
        </pc:spChg>
        <pc:picChg chg="del">
          <ac:chgData name="Arce, Eliezer - HCD" userId="S::eliezer.arce@houstontx.gov::86e2a09b-373b-4628-98eb-6eec5ccf8f5a" providerId="AD" clId="Web-{1E9265FC-FA07-42B6-82C1-B23344A8F23F}" dt="2021-08-25T13:42:11.602" v="12"/>
          <ac:picMkLst>
            <pc:docMk/>
            <pc:sldMk cId="3011947064" sldId="1294"/>
            <ac:picMk id="2" creationId="{01ED1947-76BC-4BC0-B512-7CE5436609B6}"/>
          </ac:picMkLst>
        </pc:picChg>
        <pc:picChg chg="add del mod">
          <ac:chgData name="Arce, Eliezer - HCD" userId="S::eliezer.arce@houstontx.gov::86e2a09b-373b-4628-98eb-6eec5ccf8f5a" providerId="AD" clId="Web-{1E9265FC-FA07-42B6-82C1-B23344A8F23F}" dt="2021-08-25T13:47:07.263" v="39"/>
          <ac:picMkLst>
            <pc:docMk/>
            <pc:sldMk cId="3011947064" sldId="1294"/>
            <ac:picMk id="3" creationId="{AA1710B7-4FD0-4CFE-BF5E-51854EC446CE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4:04:00.894" v="158" actId="1076"/>
          <ac:picMkLst>
            <pc:docMk/>
            <pc:sldMk cId="3011947064" sldId="1294"/>
            <ac:picMk id="4" creationId="{BE25E8BA-69A5-4375-BF67-1BE9AE20202E}"/>
          </ac:picMkLst>
        </pc:picChg>
      </pc:sldChg>
      <pc:sldChg chg="addSp delSp modSp add ord replId">
        <pc:chgData name="Arce, Eliezer - HCD" userId="S::eliezer.arce@houstontx.gov::86e2a09b-373b-4628-98eb-6eec5ccf8f5a" providerId="AD" clId="Web-{1E9265FC-FA07-42B6-82C1-B23344A8F23F}" dt="2021-08-25T14:03:51.519" v="156" actId="1076"/>
        <pc:sldMkLst>
          <pc:docMk/>
          <pc:sldMk cId="2056239564" sldId="1295"/>
        </pc:sldMkLst>
        <pc:spChg chg="add mod">
          <ac:chgData name="Arce, Eliezer - HCD" userId="S::eliezer.arce@houstontx.gov::86e2a09b-373b-4628-98eb-6eec5ccf8f5a" providerId="AD" clId="Web-{1E9265FC-FA07-42B6-82C1-B23344A8F23F}" dt="2021-08-25T14:03:38.377" v="154"/>
          <ac:spMkLst>
            <pc:docMk/>
            <pc:sldMk cId="2056239564" sldId="1295"/>
            <ac:spMk id="3" creationId="{FEC968DB-1F99-498A-98AE-FFAD2738B509}"/>
          </ac:spMkLst>
        </pc:spChg>
        <pc:spChg chg="del">
          <ac:chgData name="Arce, Eliezer - HCD" userId="S::eliezer.arce@houstontx.gov::86e2a09b-373b-4628-98eb-6eec5ccf8f5a" providerId="AD" clId="Web-{1E9265FC-FA07-42B6-82C1-B23344A8F23F}" dt="2021-08-25T14:03:23.501" v="151"/>
          <ac:spMkLst>
            <pc:docMk/>
            <pc:sldMk cId="2056239564" sldId="1295"/>
            <ac:spMk id="5" creationId="{4FF76241-F974-4CF5-83AA-231128291DD2}"/>
          </ac:spMkLst>
        </pc:spChg>
        <pc:picChg chg="mod">
          <ac:chgData name="Arce, Eliezer - HCD" userId="S::eliezer.arce@houstontx.gov::86e2a09b-373b-4628-98eb-6eec5ccf8f5a" providerId="AD" clId="Web-{1E9265FC-FA07-42B6-82C1-B23344A8F23F}" dt="2021-08-25T14:03:51.519" v="156" actId="1076"/>
          <ac:picMkLst>
            <pc:docMk/>
            <pc:sldMk cId="2056239564" sldId="1295"/>
            <ac:picMk id="2" creationId="{01ED1947-76BC-4BC0-B512-7CE5436609B6}"/>
          </ac:picMkLst>
        </pc:picChg>
      </pc:sldChg>
      <pc:sldChg chg="addSp delSp modSp add ord replId">
        <pc:chgData name="Arce, Eliezer - HCD" userId="S::eliezer.arce@houstontx.gov::86e2a09b-373b-4628-98eb-6eec5ccf8f5a" providerId="AD" clId="Web-{1E9265FC-FA07-42B6-82C1-B23344A8F23F}" dt="2021-08-25T14:03:00.843" v="149" actId="14100"/>
        <pc:sldMkLst>
          <pc:docMk/>
          <pc:sldMk cId="4169668788" sldId="1296"/>
        </pc:sldMkLst>
        <pc:spChg chg="mod">
          <ac:chgData name="Arce, Eliezer - HCD" userId="S::eliezer.arce@houstontx.gov::86e2a09b-373b-4628-98eb-6eec5ccf8f5a" providerId="AD" clId="Web-{1E9265FC-FA07-42B6-82C1-B23344A8F23F}" dt="2021-08-25T14:03:00.843" v="149" actId="14100"/>
          <ac:spMkLst>
            <pc:docMk/>
            <pc:sldMk cId="4169668788" sldId="1296"/>
            <ac:spMk id="5" creationId="{4FF76241-F974-4CF5-83AA-231128291DD2}"/>
          </ac:spMkLst>
        </pc:spChg>
        <pc:picChg chg="del">
          <ac:chgData name="Arce, Eliezer - HCD" userId="S::eliezer.arce@houstontx.gov::86e2a09b-373b-4628-98eb-6eec5ccf8f5a" providerId="AD" clId="Web-{1E9265FC-FA07-42B6-82C1-B23344A8F23F}" dt="2021-08-25T13:50:33.574" v="52"/>
          <ac:picMkLst>
            <pc:docMk/>
            <pc:sldMk cId="4169668788" sldId="1296"/>
            <ac:picMk id="2" creationId="{01ED1947-76BC-4BC0-B512-7CE5436609B6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4:00:10.535" v="142" actId="1076"/>
          <ac:picMkLst>
            <pc:docMk/>
            <pc:sldMk cId="4169668788" sldId="1296"/>
            <ac:picMk id="3" creationId="{41AC86D2-1CD6-4B48-B010-7CE62440BD9B}"/>
          </ac:picMkLst>
        </pc:picChg>
      </pc:sldChg>
      <pc:sldChg chg="addSp delSp modSp add replId">
        <pc:chgData name="Arce, Eliezer - HCD" userId="S::eliezer.arce@houstontx.gov::86e2a09b-373b-4628-98eb-6eec5ccf8f5a" providerId="AD" clId="Web-{1E9265FC-FA07-42B6-82C1-B23344A8F23F}" dt="2021-08-25T14:52:16.794" v="365" actId="1076"/>
        <pc:sldMkLst>
          <pc:docMk/>
          <pc:sldMk cId="2364792738" sldId="1297"/>
        </pc:sldMkLst>
        <pc:spChg chg="add mod">
          <ac:chgData name="Arce, Eliezer - HCD" userId="S::eliezer.arce@houstontx.gov::86e2a09b-373b-4628-98eb-6eec5ccf8f5a" providerId="AD" clId="Web-{1E9265FC-FA07-42B6-82C1-B23344A8F23F}" dt="2021-08-25T14:52:16.794" v="365" actId="1076"/>
          <ac:spMkLst>
            <pc:docMk/>
            <pc:sldMk cId="2364792738" sldId="1297"/>
            <ac:spMk id="5" creationId="{BB6C71C1-6488-467A-92E0-82FF6E3EF1CF}"/>
          </ac:spMkLst>
        </pc:spChg>
        <pc:spChg chg="mod">
          <ac:chgData name="Arce, Eliezer - HCD" userId="S::eliezer.arce@houstontx.gov::86e2a09b-373b-4628-98eb-6eec5ccf8f5a" providerId="AD" clId="Web-{1E9265FC-FA07-42B6-82C1-B23344A8F23F}" dt="2021-08-25T14:16:53.197" v="170" actId="20577"/>
          <ac:spMkLst>
            <pc:docMk/>
            <pc:sldMk cId="2364792738" sldId="1297"/>
            <ac:spMk id="7" creationId="{272722FD-EF72-4522-A70C-DF8EE65628D3}"/>
          </ac:spMkLst>
        </pc:spChg>
        <pc:picChg chg="add del mod">
          <ac:chgData name="Arce, Eliezer - HCD" userId="S::eliezer.arce@houstontx.gov::86e2a09b-373b-4628-98eb-6eec5ccf8f5a" providerId="AD" clId="Web-{1E9265FC-FA07-42B6-82C1-B23344A8F23F}" dt="2021-08-25T14:27:21.677" v="182"/>
          <ac:picMkLst>
            <pc:docMk/>
            <pc:sldMk cId="2364792738" sldId="1297"/>
            <ac:picMk id="2" creationId="{0E573D1D-DF9C-4FD2-83AF-46234BA3A886}"/>
          </ac:picMkLst>
        </pc:picChg>
        <pc:picChg chg="del">
          <ac:chgData name="Arce, Eliezer - HCD" userId="S::eliezer.arce@houstontx.gov::86e2a09b-373b-4628-98eb-6eec5ccf8f5a" providerId="AD" clId="Web-{1E9265FC-FA07-42B6-82C1-B23344A8F23F}" dt="2021-08-25T14:16:38.258" v="160"/>
          <ac:picMkLst>
            <pc:docMk/>
            <pc:sldMk cId="2364792738" sldId="1297"/>
            <ac:picMk id="3" creationId="{F0EE39DC-CB54-4242-8BAC-DBAE27CB9AB8}"/>
          </ac:picMkLst>
        </pc:picChg>
        <pc:picChg chg="del">
          <ac:chgData name="Arce, Eliezer - HCD" userId="S::eliezer.arce@houstontx.gov::86e2a09b-373b-4628-98eb-6eec5ccf8f5a" providerId="AD" clId="Web-{1E9265FC-FA07-42B6-82C1-B23344A8F23F}" dt="2021-08-25T14:16:38.993" v="161"/>
          <ac:picMkLst>
            <pc:docMk/>
            <pc:sldMk cId="2364792738" sldId="1297"/>
            <ac:picMk id="4" creationId="{B8DF52E8-6548-40EA-BC00-22273F45C04F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4:39:22.007" v="281" actId="1076"/>
          <ac:picMkLst>
            <pc:docMk/>
            <pc:sldMk cId="2364792738" sldId="1297"/>
            <ac:picMk id="6" creationId="{6DCF4702-92B0-4031-A893-C75091481FAF}"/>
          </ac:picMkLst>
        </pc:picChg>
      </pc:sldChg>
      <pc:sldChg chg="addSp delSp modSp add replId">
        <pc:chgData name="Arce, Eliezer - HCD" userId="S::eliezer.arce@houstontx.gov::86e2a09b-373b-4628-98eb-6eec5ccf8f5a" providerId="AD" clId="Web-{1E9265FC-FA07-42B6-82C1-B23344A8F23F}" dt="2021-08-25T14:34:23.096" v="210" actId="1076"/>
        <pc:sldMkLst>
          <pc:docMk/>
          <pc:sldMk cId="2031515812" sldId="1298"/>
        </pc:sldMkLst>
        <pc:picChg chg="del">
          <ac:chgData name="Arce, Eliezer - HCD" userId="S::eliezer.arce@houstontx.gov::86e2a09b-373b-4628-98eb-6eec5ccf8f5a" providerId="AD" clId="Web-{1E9265FC-FA07-42B6-82C1-B23344A8F23F}" dt="2021-08-25T14:17:17.167" v="176"/>
          <ac:picMkLst>
            <pc:docMk/>
            <pc:sldMk cId="2031515812" sldId="1298"/>
            <ac:picMk id="2" creationId="{0E573D1D-DF9C-4FD2-83AF-46234BA3A886}"/>
          </ac:picMkLst>
        </pc:picChg>
        <pc:picChg chg="add mod modCrop">
          <ac:chgData name="Arce, Eliezer - HCD" userId="S::eliezer.arce@houstontx.gov::86e2a09b-373b-4628-98eb-6eec5ccf8f5a" providerId="AD" clId="Web-{1E9265FC-FA07-42B6-82C1-B23344A8F23F}" dt="2021-08-25T14:34:23.096" v="210" actId="1076"/>
          <ac:picMkLst>
            <pc:docMk/>
            <pc:sldMk cId="2031515812" sldId="1298"/>
            <ac:picMk id="3" creationId="{8EBAE6F5-CDED-4581-9C77-9C29880181E7}"/>
          </ac:picMkLst>
        </pc:picChg>
      </pc:sldChg>
      <pc:sldChg chg="add ord replId">
        <pc:chgData name="Arce, Eliezer - HCD" userId="S::eliezer.arce@houstontx.gov::86e2a09b-373b-4628-98eb-6eec5ccf8f5a" providerId="AD" clId="Web-{1E9265FC-FA07-42B6-82C1-B23344A8F23F}" dt="2021-08-25T14:28:04.664" v="183"/>
        <pc:sldMkLst>
          <pc:docMk/>
          <pc:sldMk cId="840056448" sldId="1299"/>
        </pc:sldMkLst>
      </pc:sldChg>
      <pc:sldChg chg="addSp delSp modSp add replId">
        <pc:chgData name="Arce, Eliezer - HCD" userId="S::eliezer.arce@houstontx.gov::86e2a09b-373b-4628-98eb-6eec5ccf8f5a" providerId="AD" clId="Web-{1E9265FC-FA07-42B6-82C1-B23344A8F23F}" dt="2021-08-25T14:34:48.160" v="213" actId="14100"/>
        <pc:sldMkLst>
          <pc:docMk/>
          <pc:sldMk cId="1208158221" sldId="1300"/>
        </pc:sldMkLst>
        <pc:picChg chg="add mod modCrop">
          <ac:chgData name="Arce, Eliezer - HCD" userId="S::eliezer.arce@houstontx.gov::86e2a09b-373b-4628-98eb-6eec5ccf8f5a" providerId="AD" clId="Web-{1E9265FC-FA07-42B6-82C1-B23344A8F23F}" dt="2021-08-25T14:34:48.160" v="213" actId="14100"/>
          <ac:picMkLst>
            <pc:docMk/>
            <pc:sldMk cId="1208158221" sldId="1300"/>
            <ac:picMk id="2" creationId="{BAEA23A0-94C6-40FB-9375-516430E35107}"/>
          </ac:picMkLst>
        </pc:picChg>
        <pc:picChg chg="del">
          <ac:chgData name="Arce, Eliezer - HCD" userId="S::eliezer.arce@houstontx.gov::86e2a09b-373b-4628-98eb-6eec5ccf8f5a" providerId="AD" clId="Web-{1E9265FC-FA07-42B6-82C1-B23344A8F23F}" dt="2021-08-25T14:29:17.638" v="185"/>
          <ac:picMkLst>
            <pc:docMk/>
            <pc:sldMk cId="1208158221" sldId="1300"/>
            <ac:picMk id="3" creationId="{8EBAE6F5-CDED-4581-9C77-9C29880181E7}"/>
          </ac:picMkLst>
        </pc:picChg>
      </pc:sldChg>
    </pc:docChg>
  </pc:docChgLst>
  <pc:docChgLst>
    <pc:chgData name="Arce, Eliezer - HCD" userId="S::eliezer.arce@houstontx.gov::86e2a09b-373b-4628-98eb-6eec5ccf8f5a" providerId="AD" clId="Web-{C53CB623-AD19-44F5-877D-AD6C285F6881}"/>
    <pc:docChg chg="delSld modSld">
      <pc:chgData name="Arce, Eliezer - HCD" userId="S::eliezer.arce@houstontx.gov::86e2a09b-373b-4628-98eb-6eec5ccf8f5a" providerId="AD" clId="Web-{C53CB623-AD19-44F5-877D-AD6C285F6881}" dt="2021-07-23T14:17:15.407" v="667" actId="1076"/>
      <pc:docMkLst>
        <pc:docMk/>
      </pc:docMkLst>
      <pc:sldChg chg="addSp delSp modSp">
        <pc:chgData name="Arce, Eliezer - HCD" userId="S::eliezer.arce@houstontx.gov::86e2a09b-373b-4628-98eb-6eec5ccf8f5a" providerId="AD" clId="Web-{C53CB623-AD19-44F5-877D-AD6C285F6881}" dt="2021-07-23T13:50:22.651" v="315" actId="20577"/>
        <pc:sldMkLst>
          <pc:docMk/>
          <pc:sldMk cId="2186592033" sldId="1147"/>
        </pc:sldMkLst>
        <pc:spChg chg="add del">
          <ac:chgData name="Arce, Eliezer - HCD" userId="S::eliezer.arce@houstontx.gov::86e2a09b-373b-4628-98eb-6eec5ccf8f5a" providerId="AD" clId="Web-{C53CB623-AD19-44F5-877D-AD6C285F6881}" dt="2021-07-23T13:48:46.743" v="272"/>
          <ac:spMkLst>
            <pc:docMk/>
            <pc:sldMk cId="2186592033" sldId="1147"/>
            <ac:spMk id="2" creationId="{EF361B05-4A2F-400F-B606-DDD3339F2941}"/>
          </ac:spMkLst>
        </pc:spChg>
        <pc:spChg chg="add mod">
          <ac:chgData name="Arce, Eliezer - HCD" userId="S::eliezer.arce@houstontx.gov::86e2a09b-373b-4628-98eb-6eec5ccf8f5a" providerId="AD" clId="Web-{C53CB623-AD19-44F5-877D-AD6C285F6881}" dt="2021-07-23T13:50:22.651" v="315" actId="20577"/>
          <ac:spMkLst>
            <pc:docMk/>
            <pc:sldMk cId="2186592033" sldId="1147"/>
            <ac:spMk id="3" creationId="{14B8A347-87AE-4B35-977E-FED94F1E4CE7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3:48:15.602" v="269" actId="1076"/>
          <ac:picMkLst>
            <pc:docMk/>
            <pc:sldMk cId="2186592033" sldId="1147"/>
            <ac:picMk id="5" creationId="{45CC91E2-575B-4656-AAA9-226AC5C452B3}"/>
          </ac:picMkLst>
        </pc:picChg>
      </pc:sldChg>
      <pc:sldChg chg="addSp modSp">
        <pc:chgData name="Arce, Eliezer - HCD" userId="S::eliezer.arce@houstontx.gov::86e2a09b-373b-4628-98eb-6eec5ccf8f5a" providerId="AD" clId="Web-{C53CB623-AD19-44F5-877D-AD6C285F6881}" dt="2021-07-23T13:46:40.474" v="261" actId="1076"/>
        <pc:sldMkLst>
          <pc:docMk/>
          <pc:sldMk cId="2028288214" sldId="1172"/>
        </pc:sldMkLst>
        <pc:spChg chg="add mod">
          <ac:chgData name="Arce, Eliezer - HCD" userId="S::eliezer.arce@houstontx.gov::86e2a09b-373b-4628-98eb-6eec5ccf8f5a" providerId="AD" clId="Web-{C53CB623-AD19-44F5-877D-AD6C285F6881}" dt="2021-07-23T13:46:40.474" v="261" actId="1076"/>
          <ac:spMkLst>
            <pc:docMk/>
            <pc:sldMk cId="2028288214" sldId="1172"/>
            <ac:spMk id="2" creationId="{4C66AF47-9EC2-433F-9AC5-3C5DC8BF711E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3:43:22.907" v="185" actId="1076"/>
          <ac:picMkLst>
            <pc:docMk/>
            <pc:sldMk cId="2028288214" sldId="1172"/>
            <ac:picMk id="3" creationId="{2CD4C81D-B5BA-440F-9516-1163B52B3151}"/>
          </ac:picMkLst>
        </pc:picChg>
      </pc:sldChg>
      <pc:sldChg chg="addSp modSp">
        <pc:chgData name="Arce, Eliezer - HCD" userId="S::eliezer.arce@houstontx.gov::86e2a09b-373b-4628-98eb-6eec5ccf8f5a" providerId="AD" clId="Web-{C53CB623-AD19-44F5-877D-AD6C285F6881}" dt="2021-07-23T13:41:18.047" v="173" actId="1076"/>
        <pc:sldMkLst>
          <pc:docMk/>
          <pc:sldMk cId="1083632481" sldId="1174"/>
        </pc:sldMkLst>
        <pc:spChg chg="add mod">
          <ac:chgData name="Arce, Eliezer - HCD" userId="S::eliezer.arce@houstontx.gov::86e2a09b-373b-4628-98eb-6eec5ccf8f5a" providerId="AD" clId="Web-{C53CB623-AD19-44F5-877D-AD6C285F6881}" dt="2021-07-23T13:41:18.047" v="173" actId="1076"/>
          <ac:spMkLst>
            <pc:docMk/>
            <pc:sldMk cId="1083632481" sldId="1174"/>
            <ac:spMk id="3" creationId="{9B8444D1-DDE8-4980-87BA-F1A4EDAC24A8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3:37:19.555" v="81" actId="1076"/>
          <ac:picMkLst>
            <pc:docMk/>
            <pc:sldMk cId="1083632481" sldId="1174"/>
            <ac:picMk id="2" creationId="{ED907AD9-35F7-49E9-840F-6AB954F9F262}"/>
          </ac:picMkLst>
        </pc:picChg>
      </pc:sldChg>
      <pc:sldChg chg="addSp delSp modSp addCm">
        <pc:chgData name="Arce, Eliezer - HCD" userId="S::eliezer.arce@houstontx.gov::86e2a09b-373b-4628-98eb-6eec5ccf8f5a" providerId="AD" clId="Web-{C53CB623-AD19-44F5-877D-AD6C285F6881}" dt="2021-07-23T13:36:25.570" v="75" actId="20577"/>
        <pc:sldMkLst>
          <pc:docMk/>
          <pc:sldMk cId="3485693630" sldId="1176"/>
        </pc:sldMkLst>
        <pc:spChg chg="add del">
          <ac:chgData name="Arce, Eliezer - HCD" userId="S::eliezer.arce@houstontx.gov::86e2a09b-373b-4628-98eb-6eec5ccf8f5a" providerId="AD" clId="Web-{C53CB623-AD19-44F5-877D-AD6C285F6881}" dt="2021-07-23T13:33:43.050" v="12"/>
          <ac:spMkLst>
            <pc:docMk/>
            <pc:sldMk cId="3485693630" sldId="1176"/>
            <ac:spMk id="2" creationId="{6FC8A1B6-3AA9-4517-B105-3FB4A9BBE58D}"/>
          </ac:spMkLst>
        </pc:spChg>
        <pc:spChg chg="add del">
          <ac:chgData name="Arce, Eliezer - HCD" userId="S::eliezer.arce@houstontx.gov::86e2a09b-373b-4628-98eb-6eec5ccf8f5a" providerId="AD" clId="Web-{C53CB623-AD19-44F5-877D-AD6C285F6881}" dt="2021-07-23T13:33:37.941" v="11"/>
          <ac:spMkLst>
            <pc:docMk/>
            <pc:sldMk cId="3485693630" sldId="1176"/>
            <ac:spMk id="4" creationId="{49CBB5EA-9865-4E9D-85DC-98469842C2A7}"/>
          </ac:spMkLst>
        </pc:spChg>
        <pc:spChg chg="add mod">
          <ac:chgData name="Arce, Eliezer - HCD" userId="S::eliezer.arce@houstontx.gov::86e2a09b-373b-4628-98eb-6eec5ccf8f5a" providerId="AD" clId="Web-{C53CB623-AD19-44F5-877D-AD6C285F6881}" dt="2021-07-23T13:36:25.570" v="75" actId="20577"/>
          <ac:spMkLst>
            <pc:docMk/>
            <pc:sldMk cId="3485693630" sldId="1176"/>
            <ac:spMk id="5" creationId="{A277317D-C075-4E21-8348-A9688C907949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3:31:56.407" v="5" actId="1076"/>
          <ac:picMkLst>
            <pc:docMk/>
            <pc:sldMk cId="3485693630" sldId="1176"/>
            <ac:picMk id="3" creationId="{60CC5229-B888-400C-92CA-4BB98EB68120}"/>
          </ac:picMkLst>
        </pc:picChg>
      </pc:sldChg>
      <pc:sldChg chg="addSp modSp">
        <pc:chgData name="Arce, Eliezer - HCD" userId="S::eliezer.arce@houstontx.gov::86e2a09b-373b-4628-98eb-6eec5ccf8f5a" providerId="AD" clId="Web-{C53CB623-AD19-44F5-877D-AD6C285F6881}" dt="2021-07-23T13:53:50.781" v="407" actId="20577"/>
        <pc:sldMkLst>
          <pc:docMk/>
          <pc:sldMk cId="2961315337" sldId="1178"/>
        </pc:sldMkLst>
        <pc:spChg chg="add mod">
          <ac:chgData name="Arce, Eliezer - HCD" userId="S::eliezer.arce@houstontx.gov::86e2a09b-373b-4628-98eb-6eec5ccf8f5a" providerId="AD" clId="Web-{C53CB623-AD19-44F5-877D-AD6C285F6881}" dt="2021-07-23T13:53:50.781" v="407" actId="20577"/>
          <ac:spMkLst>
            <pc:docMk/>
            <pc:sldMk cId="2961315337" sldId="1178"/>
            <ac:spMk id="4" creationId="{2AC85C6F-04C2-4970-8BAA-0E790C348B2F}"/>
          </ac:spMkLst>
        </pc:spChg>
      </pc:sldChg>
      <pc:sldChg chg="addSp delSp modSp">
        <pc:chgData name="Arce, Eliezer - HCD" userId="S::eliezer.arce@houstontx.gov::86e2a09b-373b-4628-98eb-6eec5ccf8f5a" providerId="AD" clId="Web-{C53CB623-AD19-44F5-877D-AD6C285F6881}" dt="2021-07-23T13:56:39.973" v="442" actId="1076"/>
        <pc:sldMkLst>
          <pc:docMk/>
          <pc:sldMk cId="3612276134" sldId="1179"/>
        </pc:sldMkLst>
        <pc:spChg chg="add del">
          <ac:chgData name="Arce, Eliezer - HCD" userId="S::eliezer.arce@houstontx.gov::86e2a09b-373b-4628-98eb-6eec5ccf8f5a" providerId="AD" clId="Web-{C53CB623-AD19-44F5-877D-AD6C285F6881}" dt="2021-07-23T13:54:45.439" v="410"/>
          <ac:spMkLst>
            <pc:docMk/>
            <pc:sldMk cId="3612276134" sldId="1179"/>
            <ac:spMk id="4" creationId="{9F327D84-F74F-442D-841C-60CAC84135EE}"/>
          </ac:spMkLst>
        </pc:spChg>
        <pc:spChg chg="add mod">
          <ac:chgData name="Arce, Eliezer - HCD" userId="S::eliezer.arce@houstontx.gov::86e2a09b-373b-4628-98eb-6eec5ccf8f5a" providerId="AD" clId="Web-{C53CB623-AD19-44F5-877D-AD6C285F6881}" dt="2021-07-23T13:56:39.973" v="442" actId="1076"/>
          <ac:spMkLst>
            <pc:docMk/>
            <pc:sldMk cId="3612276134" sldId="1179"/>
            <ac:spMk id="8" creationId="{F0FB67E3-A63B-4248-B39D-4DDC3F637DD1}"/>
          </ac:spMkLst>
        </pc:spChg>
        <pc:picChg chg="mod">
          <ac:chgData name="Arce, Eliezer - HCD" userId="S::eliezer.arce@houstontx.gov::86e2a09b-373b-4628-98eb-6eec5ccf8f5a" providerId="AD" clId="Web-{C53CB623-AD19-44F5-877D-AD6C285F6881}" dt="2021-07-23T13:54:18.157" v="408" actId="14100"/>
          <ac:picMkLst>
            <pc:docMk/>
            <pc:sldMk cId="3612276134" sldId="1179"/>
            <ac:picMk id="3" creationId="{2697AB79-7745-46CB-9703-198AEC5E5CD7}"/>
          </ac:picMkLst>
        </pc:picChg>
      </pc:sldChg>
      <pc:sldChg chg="addSp modSp">
        <pc:chgData name="Arce, Eliezer - HCD" userId="S::eliezer.arce@houstontx.gov::86e2a09b-373b-4628-98eb-6eec5ccf8f5a" providerId="AD" clId="Web-{C53CB623-AD19-44F5-877D-AD6C285F6881}" dt="2021-07-23T14:06:18.892" v="529" actId="20577"/>
        <pc:sldMkLst>
          <pc:docMk/>
          <pc:sldMk cId="1936217371" sldId="1182"/>
        </pc:sldMkLst>
        <pc:spChg chg="add mod">
          <ac:chgData name="Arce, Eliezer - HCD" userId="S::eliezer.arce@houstontx.gov::86e2a09b-373b-4628-98eb-6eec5ccf8f5a" providerId="AD" clId="Web-{C53CB623-AD19-44F5-877D-AD6C285F6881}" dt="2021-07-23T14:06:18.892" v="529" actId="20577"/>
          <ac:spMkLst>
            <pc:docMk/>
            <pc:sldMk cId="1936217371" sldId="1182"/>
            <ac:spMk id="3" creationId="{0F508416-ABB3-41BB-B168-3132939795F8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4:05:31.063" v="519" actId="1076"/>
          <ac:picMkLst>
            <pc:docMk/>
            <pc:sldMk cId="1936217371" sldId="1182"/>
            <ac:picMk id="2" creationId="{0987A766-0391-47B0-AD61-7E5C80AAAE62}"/>
          </ac:picMkLst>
        </pc:picChg>
      </pc:sldChg>
      <pc:sldChg chg="del">
        <pc:chgData name="Arce, Eliezer - HCD" userId="S::eliezer.arce@houstontx.gov::86e2a09b-373b-4628-98eb-6eec5ccf8f5a" providerId="AD" clId="Web-{C53CB623-AD19-44F5-877D-AD6C285F6881}" dt="2021-07-23T14:04:56.359" v="518"/>
        <pc:sldMkLst>
          <pc:docMk/>
          <pc:sldMk cId="1895418246" sldId="1183"/>
        </pc:sldMkLst>
      </pc:sldChg>
      <pc:sldChg chg="addSp modSp">
        <pc:chgData name="Arce, Eliezer - HCD" userId="S::eliezer.arce@houstontx.gov::86e2a09b-373b-4628-98eb-6eec5ccf8f5a" providerId="AD" clId="Web-{C53CB623-AD19-44F5-877D-AD6C285F6881}" dt="2021-07-23T14:09:09.209" v="583" actId="1076"/>
        <pc:sldMkLst>
          <pc:docMk/>
          <pc:sldMk cId="4254789087" sldId="1184"/>
        </pc:sldMkLst>
        <pc:spChg chg="add mod">
          <ac:chgData name="Arce, Eliezer - HCD" userId="S::eliezer.arce@houstontx.gov::86e2a09b-373b-4628-98eb-6eec5ccf8f5a" providerId="AD" clId="Web-{C53CB623-AD19-44F5-877D-AD6C285F6881}" dt="2021-07-23T14:09:09.209" v="583" actId="1076"/>
          <ac:spMkLst>
            <pc:docMk/>
            <pc:sldMk cId="4254789087" sldId="1184"/>
            <ac:spMk id="4" creationId="{9E2958B0-080E-49AC-AFB3-D07EE5FF624E}"/>
          </ac:spMkLst>
        </pc:spChg>
      </pc:sldChg>
      <pc:sldChg chg="del">
        <pc:chgData name="Arce, Eliezer - HCD" userId="S::eliezer.arce@houstontx.gov::86e2a09b-373b-4628-98eb-6eec5ccf8f5a" providerId="AD" clId="Web-{C53CB623-AD19-44F5-877D-AD6C285F6881}" dt="2021-07-23T14:09:46.866" v="584"/>
        <pc:sldMkLst>
          <pc:docMk/>
          <pc:sldMk cId="2396629529" sldId="1186"/>
        </pc:sldMkLst>
      </pc:sldChg>
      <pc:sldChg chg="del">
        <pc:chgData name="Arce, Eliezer - HCD" userId="S::eliezer.arce@houstontx.gov::86e2a09b-373b-4628-98eb-6eec5ccf8f5a" providerId="AD" clId="Web-{C53CB623-AD19-44F5-877D-AD6C285F6881}" dt="2021-07-23T14:10:22.679" v="585"/>
        <pc:sldMkLst>
          <pc:docMk/>
          <pc:sldMk cId="2734182768" sldId="1194"/>
        </pc:sldMkLst>
      </pc:sldChg>
      <pc:sldChg chg="addSp delSp modSp">
        <pc:chgData name="Arce, Eliezer - HCD" userId="S::eliezer.arce@houstontx.gov::86e2a09b-373b-4628-98eb-6eec5ccf8f5a" providerId="AD" clId="Web-{C53CB623-AD19-44F5-877D-AD6C285F6881}" dt="2021-07-23T14:17:15.407" v="667" actId="1076"/>
        <pc:sldMkLst>
          <pc:docMk/>
          <pc:sldMk cId="3473762763" sldId="1196"/>
        </pc:sldMkLst>
        <pc:spChg chg="add del mod">
          <ac:chgData name="Arce, Eliezer - HCD" userId="S::eliezer.arce@houstontx.gov::86e2a09b-373b-4628-98eb-6eec5ccf8f5a" providerId="AD" clId="Web-{C53CB623-AD19-44F5-877D-AD6C285F6881}" dt="2021-07-23T14:12:08.806" v="596"/>
          <ac:spMkLst>
            <pc:docMk/>
            <pc:sldMk cId="3473762763" sldId="1196"/>
            <ac:spMk id="3" creationId="{30333DA0-50C5-4DF9-9E0F-B20B2898A9EB}"/>
          </ac:spMkLst>
        </pc:spChg>
        <pc:spChg chg="add mod">
          <ac:chgData name="Arce, Eliezer - HCD" userId="S::eliezer.arce@houstontx.gov::86e2a09b-373b-4628-98eb-6eec5ccf8f5a" providerId="AD" clId="Web-{C53CB623-AD19-44F5-877D-AD6C285F6881}" dt="2021-07-23T14:16:34.500" v="666" actId="1076"/>
          <ac:spMkLst>
            <pc:docMk/>
            <pc:sldMk cId="3473762763" sldId="1196"/>
            <ac:spMk id="5" creationId="{DF0456DC-B89D-4248-93CE-21653A607D7E}"/>
          </ac:spMkLst>
        </pc:spChg>
        <pc:picChg chg="mod modCrop">
          <ac:chgData name="Arce, Eliezer - HCD" userId="S::eliezer.arce@houstontx.gov::86e2a09b-373b-4628-98eb-6eec5ccf8f5a" providerId="AD" clId="Web-{C53CB623-AD19-44F5-877D-AD6C285F6881}" dt="2021-07-23T14:17:15.407" v="667" actId="1076"/>
          <ac:picMkLst>
            <pc:docMk/>
            <pc:sldMk cId="3473762763" sldId="1196"/>
            <ac:picMk id="2" creationId="{B22FBC67-7D5B-4FFB-ABFA-037918C341A5}"/>
          </ac:picMkLst>
        </pc:picChg>
      </pc:sldChg>
    </pc:docChg>
  </pc:docChgLst>
  <pc:docChgLst>
    <pc:chgData name="Arce, Eliezer - HCD" userId="S::eliezer.arce@houstontx.gov::86e2a09b-373b-4628-98eb-6eec5ccf8f5a" providerId="AD" clId="Web-{6B142EC0-74E2-4A03-A513-5DD57EFBB186}"/>
    <pc:docChg chg="addSld modSld sldOrd">
      <pc:chgData name="Arce, Eliezer - HCD" userId="S::eliezer.arce@houstontx.gov::86e2a09b-373b-4628-98eb-6eec5ccf8f5a" providerId="AD" clId="Web-{6B142EC0-74E2-4A03-A513-5DD57EFBB186}" dt="2021-07-21T18:19:13.606" v="160" actId="1076"/>
      <pc:docMkLst>
        <pc:docMk/>
      </pc:docMkLst>
      <pc:sldChg chg="addSp delSp modSp add replId">
        <pc:chgData name="Arce, Eliezer - HCD" userId="S::eliezer.arce@houstontx.gov::86e2a09b-373b-4628-98eb-6eec5ccf8f5a" providerId="AD" clId="Web-{6B142EC0-74E2-4A03-A513-5DD57EFBB186}" dt="2021-07-21T18:00:39.062" v="56" actId="1076"/>
        <pc:sldMkLst>
          <pc:docMk/>
          <pc:sldMk cId="2734182768" sldId="1194"/>
        </pc:sldMkLst>
        <pc:spChg chg="mod">
          <ac:chgData name="Arce, Eliezer - HCD" userId="S::eliezer.arce@houstontx.gov::86e2a09b-373b-4628-98eb-6eec5ccf8f5a" providerId="AD" clId="Web-{6B142EC0-74E2-4A03-A513-5DD57EFBB186}" dt="2021-07-21T17:56:57.716" v="40" actId="20577"/>
          <ac:spMkLst>
            <pc:docMk/>
            <pc:sldMk cId="2734182768" sldId="1194"/>
            <ac:spMk id="8" creationId="{869B90AA-2F5B-314A-95D1-CB190B136EC9}"/>
          </ac:spMkLst>
        </pc:spChg>
        <pc:picChg chg="add mod">
          <ac:chgData name="Arce, Eliezer - HCD" userId="S::eliezer.arce@houstontx.gov::86e2a09b-373b-4628-98eb-6eec5ccf8f5a" providerId="AD" clId="Web-{6B142EC0-74E2-4A03-A513-5DD57EFBB186}" dt="2021-07-21T18:00:39.062" v="56" actId="1076"/>
          <ac:picMkLst>
            <pc:docMk/>
            <pc:sldMk cId="2734182768" sldId="1194"/>
            <ac:picMk id="2" creationId="{AF72B982-80B0-4146-97B1-AD88F8DF91CB}"/>
          </ac:picMkLst>
        </pc:picChg>
        <pc:picChg chg="del">
          <ac:chgData name="Arce, Eliezer - HCD" userId="S::eliezer.arce@houstontx.gov::86e2a09b-373b-4628-98eb-6eec5ccf8f5a" providerId="AD" clId="Web-{6B142EC0-74E2-4A03-A513-5DD57EFBB186}" dt="2021-07-21T17:55:20.974" v="1"/>
          <ac:picMkLst>
            <pc:docMk/>
            <pc:sldMk cId="2734182768" sldId="1194"/>
            <ac:picMk id="3" creationId="{49A577B5-2B6A-40E4-A7C9-20A0DA257C78}"/>
          </ac:picMkLst>
        </pc:picChg>
        <pc:picChg chg="add del mod">
          <ac:chgData name="Arce, Eliezer - HCD" userId="S::eliezer.arce@houstontx.gov::86e2a09b-373b-4628-98eb-6eec5ccf8f5a" providerId="AD" clId="Web-{6B142EC0-74E2-4A03-A513-5DD57EFBB186}" dt="2021-07-21T17:59:22.556" v="47"/>
          <ac:picMkLst>
            <pc:docMk/>
            <pc:sldMk cId="2734182768" sldId="1194"/>
            <ac:picMk id="4" creationId="{D50D9909-9DCF-4F45-B353-EBE428A4DFD4}"/>
          </ac:picMkLst>
        </pc:picChg>
      </pc:sldChg>
      <pc:sldChg chg="addSp modSp add replId">
        <pc:chgData name="Arce, Eliezer - HCD" userId="S::eliezer.arce@houstontx.gov::86e2a09b-373b-4628-98eb-6eec5ccf8f5a" providerId="AD" clId="Web-{6B142EC0-74E2-4A03-A513-5DD57EFBB186}" dt="2021-07-21T17:59:37.979" v="51" actId="1076"/>
        <pc:sldMkLst>
          <pc:docMk/>
          <pc:sldMk cId="4256219306" sldId="1195"/>
        </pc:sldMkLst>
        <pc:picChg chg="add mod">
          <ac:chgData name="Arce, Eliezer - HCD" userId="S::eliezer.arce@houstontx.gov::86e2a09b-373b-4628-98eb-6eec5ccf8f5a" providerId="AD" clId="Web-{6B142EC0-74E2-4A03-A513-5DD57EFBB186}" dt="2021-07-21T17:59:37.979" v="51" actId="1076"/>
          <ac:picMkLst>
            <pc:docMk/>
            <pc:sldMk cId="4256219306" sldId="1195"/>
            <ac:picMk id="2" creationId="{D90085DC-E429-4ED1-9681-9DB3E71E1218}"/>
          </ac:picMkLst>
        </pc:picChg>
      </pc:sldChg>
      <pc:sldChg chg="addSp modSp add ord replId">
        <pc:chgData name="Arce, Eliezer - HCD" userId="S::eliezer.arce@houstontx.gov::86e2a09b-373b-4628-98eb-6eec5ccf8f5a" providerId="AD" clId="Web-{6B142EC0-74E2-4A03-A513-5DD57EFBB186}" dt="2021-07-21T18:01:20.769" v="60" actId="1076"/>
        <pc:sldMkLst>
          <pc:docMk/>
          <pc:sldMk cId="3473762763" sldId="1196"/>
        </pc:sldMkLst>
        <pc:picChg chg="add mod">
          <ac:chgData name="Arce, Eliezer - HCD" userId="S::eliezer.arce@houstontx.gov::86e2a09b-373b-4628-98eb-6eec5ccf8f5a" providerId="AD" clId="Web-{6B142EC0-74E2-4A03-A513-5DD57EFBB186}" dt="2021-07-21T18:01:20.769" v="60" actId="1076"/>
          <ac:picMkLst>
            <pc:docMk/>
            <pc:sldMk cId="3473762763" sldId="1196"/>
            <ac:picMk id="2" creationId="{B22FBC67-7D5B-4FFB-ABFA-037918C341A5}"/>
          </ac:picMkLst>
        </pc:picChg>
      </pc:sldChg>
      <pc:sldChg chg="addSp delSp modSp add replId">
        <pc:chgData name="Arce, Eliezer - HCD" userId="S::eliezer.arce@houstontx.gov::86e2a09b-373b-4628-98eb-6eec5ccf8f5a" providerId="AD" clId="Web-{6B142EC0-74E2-4A03-A513-5DD57EFBB186}" dt="2021-07-21T18:08:33.398" v="106" actId="1076"/>
        <pc:sldMkLst>
          <pc:docMk/>
          <pc:sldMk cId="276203993" sldId="1197"/>
        </pc:sldMkLst>
        <pc:spChg chg="mod">
          <ac:chgData name="Arce, Eliezer - HCD" userId="S::eliezer.arce@houstontx.gov::86e2a09b-373b-4628-98eb-6eec5ccf8f5a" providerId="AD" clId="Web-{6B142EC0-74E2-4A03-A513-5DD57EFBB186}" dt="2021-07-21T18:04:24.925" v="85" actId="20577"/>
          <ac:spMkLst>
            <pc:docMk/>
            <pc:sldMk cId="276203993" sldId="1197"/>
            <ac:spMk id="8" creationId="{869B90AA-2F5B-314A-95D1-CB190B136EC9}"/>
          </ac:spMkLst>
        </pc:spChg>
        <pc:picChg chg="del mod">
          <ac:chgData name="Arce, Eliezer - HCD" userId="S::eliezer.arce@houstontx.gov::86e2a09b-373b-4628-98eb-6eec5ccf8f5a" providerId="AD" clId="Web-{6B142EC0-74E2-4A03-A513-5DD57EFBB186}" dt="2021-07-21T18:01:51.037" v="63"/>
          <ac:picMkLst>
            <pc:docMk/>
            <pc:sldMk cId="276203993" sldId="1197"/>
            <ac:picMk id="2" creationId="{D90085DC-E429-4ED1-9681-9DB3E71E1218}"/>
          </ac:picMkLst>
        </pc:picChg>
        <pc:picChg chg="add del mod">
          <ac:chgData name="Arce, Eliezer - HCD" userId="S::eliezer.arce@houstontx.gov::86e2a09b-373b-4628-98eb-6eec5ccf8f5a" providerId="AD" clId="Web-{6B142EC0-74E2-4A03-A513-5DD57EFBB186}" dt="2021-07-21T18:08:16.350" v="102"/>
          <ac:picMkLst>
            <pc:docMk/>
            <pc:sldMk cId="276203993" sldId="1197"/>
            <ac:picMk id="3" creationId="{35E8DCE5-FE47-47A0-9A33-D5E54BC6F141}"/>
          </ac:picMkLst>
        </pc:picChg>
        <pc:picChg chg="add mod">
          <ac:chgData name="Arce, Eliezer - HCD" userId="S::eliezer.arce@houstontx.gov::86e2a09b-373b-4628-98eb-6eec5ccf8f5a" providerId="AD" clId="Web-{6B142EC0-74E2-4A03-A513-5DD57EFBB186}" dt="2021-07-21T18:08:33.398" v="106" actId="1076"/>
          <ac:picMkLst>
            <pc:docMk/>
            <pc:sldMk cId="276203993" sldId="1197"/>
            <ac:picMk id="4" creationId="{F218128E-2B95-41B8-B0EF-3FD9141EA21C}"/>
          </ac:picMkLst>
        </pc:picChg>
      </pc:sldChg>
      <pc:sldChg chg="addSp delSp modSp add replId">
        <pc:chgData name="Arce, Eliezer - HCD" userId="S::eliezer.arce@houstontx.gov::86e2a09b-373b-4628-98eb-6eec5ccf8f5a" providerId="AD" clId="Web-{6B142EC0-74E2-4A03-A513-5DD57EFBB186}" dt="2021-07-21T18:07:54.551" v="101" actId="1076"/>
        <pc:sldMkLst>
          <pc:docMk/>
          <pc:sldMk cId="1158736099" sldId="1198"/>
        </pc:sldMkLst>
        <pc:picChg chg="add mod">
          <ac:chgData name="Arce, Eliezer - HCD" userId="S::eliezer.arce@houstontx.gov::86e2a09b-373b-4628-98eb-6eec5ccf8f5a" providerId="AD" clId="Web-{6B142EC0-74E2-4A03-A513-5DD57EFBB186}" dt="2021-07-21T18:07:54.551" v="101" actId="1076"/>
          <ac:picMkLst>
            <pc:docMk/>
            <pc:sldMk cId="1158736099" sldId="1198"/>
            <ac:picMk id="2" creationId="{B1AA0850-27C1-41A9-97F3-E3C47C1B711E}"/>
          </ac:picMkLst>
        </pc:picChg>
        <pc:picChg chg="del">
          <ac:chgData name="Arce, Eliezer - HCD" userId="S::eliezer.arce@houstontx.gov::86e2a09b-373b-4628-98eb-6eec5ccf8f5a" providerId="AD" clId="Web-{6B142EC0-74E2-4A03-A513-5DD57EFBB186}" dt="2021-07-21T18:06:11.199" v="97"/>
          <ac:picMkLst>
            <pc:docMk/>
            <pc:sldMk cId="1158736099" sldId="1198"/>
            <ac:picMk id="3" creationId="{35E8DCE5-FE47-47A0-9A33-D5E54BC6F141}"/>
          </ac:picMkLst>
        </pc:picChg>
      </pc:sldChg>
      <pc:sldChg chg="addSp delSp modSp add replId">
        <pc:chgData name="Arce, Eliezer - HCD" userId="S::eliezer.arce@houstontx.gov::86e2a09b-373b-4628-98eb-6eec5ccf8f5a" providerId="AD" clId="Web-{6B142EC0-74E2-4A03-A513-5DD57EFBB186}" dt="2021-07-21T18:09:15.714" v="112" actId="1076"/>
        <pc:sldMkLst>
          <pc:docMk/>
          <pc:sldMk cId="493972253" sldId="1199"/>
        </pc:sldMkLst>
        <pc:picChg chg="add mod">
          <ac:chgData name="Arce, Eliezer - HCD" userId="S::eliezer.arce@houstontx.gov::86e2a09b-373b-4628-98eb-6eec5ccf8f5a" providerId="AD" clId="Web-{6B142EC0-74E2-4A03-A513-5DD57EFBB186}" dt="2021-07-21T18:09:15.714" v="112" actId="1076"/>
          <ac:picMkLst>
            <pc:docMk/>
            <pc:sldMk cId="493972253" sldId="1199"/>
            <ac:picMk id="2" creationId="{6A6AAA43-E7E1-4C5C-A100-6B6666C7556E}"/>
          </ac:picMkLst>
        </pc:picChg>
        <pc:picChg chg="del">
          <ac:chgData name="Arce, Eliezer - HCD" userId="S::eliezer.arce@houstontx.gov::86e2a09b-373b-4628-98eb-6eec5ccf8f5a" providerId="AD" clId="Web-{6B142EC0-74E2-4A03-A513-5DD57EFBB186}" dt="2021-07-21T18:05:35.040" v="94"/>
          <ac:picMkLst>
            <pc:docMk/>
            <pc:sldMk cId="493972253" sldId="1199"/>
            <ac:picMk id="3" creationId="{35E8DCE5-FE47-47A0-9A33-D5E54BC6F141}"/>
          </ac:picMkLst>
        </pc:picChg>
      </pc:sldChg>
      <pc:sldChg chg="addSp delSp modSp add replId">
        <pc:chgData name="Arce, Eliezer - HCD" userId="S::eliezer.arce@houstontx.gov::86e2a09b-373b-4628-98eb-6eec5ccf8f5a" providerId="AD" clId="Web-{6B142EC0-74E2-4A03-A513-5DD57EFBB186}" dt="2021-07-21T18:12:48.888" v="129" actId="1076"/>
        <pc:sldMkLst>
          <pc:docMk/>
          <pc:sldMk cId="2084111334" sldId="1200"/>
        </pc:sldMkLst>
        <pc:picChg chg="add del mod">
          <ac:chgData name="Arce, Eliezer - HCD" userId="S::eliezer.arce@houstontx.gov::86e2a09b-373b-4628-98eb-6eec5ccf8f5a" providerId="AD" clId="Web-{6B142EC0-74E2-4A03-A513-5DD57EFBB186}" dt="2021-07-21T18:12:30.698" v="125"/>
          <ac:picMkLst>
            <pc:docMk/>
            <pc:sldMk cId="2084111334" sldId="1200"/>
            <ac:picMk id="2" creationId="{0A9C9188-F5D9-4C68-A2D8-FC355433A216}"/>
          </ac:picMkLst>
        </pc:picChg>
        <pc:picChg chg="del">
          <ac:chgData name="Arce, Eliezer - HCD" userId="S::eliezer.arce@houstontx.gov::86e2a09b-373b-4628-98eb-6eec5ccf8f5a" providerId="AD" clId="Web-{6B142EC0-74E2-4A03-A513-5DD57EFBB186}" dt="2021-07-21T18:05:36.884" v="95"/>
          <ac:picMkLst>
            <pc:docMk/>
            <pc:sldMk cId="2084111334" sldId="1200"/>
            <ac:picMk id="3" creationId="{35E8DCE5-FE47-47A0-9A33-D5E54BC6F141}"/>
          </ac:picMkLst>
        </pc:picChg>
        <pc:picChg chg="add mod">
          <ac:chgData name="Arce, Eliezer - HCD" userId="S::eliezer.arce@houstontx.gov::86e2a09b-373b-4628-98eb-6eec5ccf8f5a" providerId="AD" clId="Web-{6B142EC0-74E2-4A03-A513-5DD57EFBB186}" dt="2021-07-21T18:12:48.888" v="129" actId="1076"/>
          <ac:picMkLst>
            <pc:docMk/>
            <pc:sldMk cId="2084111334" sldId="1200"/>
            <ac:picMk id="4" creationId="{F57C602C-6009-4CC9-9F5E-77F6ECD06E54}"/>
          </ac:picMkLst>
        </pc:picChg>
      </pc:sldChg>
      <pc:sldChg chg="addSp delSp modSp add replId">
        <pc:chgData name="Arce, Eliezer - HCD" userId="S::eliezer.arce@houstontx.gov::86e2a09b-373b-4628-98eb-6eec5ccf8f5a" providerId="AD" clId="Web-{6B142EC0-74E2-4A03-A513-5DD57EFBB186}" dt="2021-07-21T18:11:53.930" v="124" actId="1076"/>
        <pc:sldMkLst>
          <pc:docMk/>
          <pc:sldMk cId="3530741336" sldId="1201"/>
        </pc:sldMkLst>
        <pc:picChg chg="add mod">
          <ac:chgData name="Arce, Eliezer - HCD" userId="S::eliezer.arce@houstontx.gov::86e2a09b-373b-4628-98eb-6eec5ccf8f5a" providerId="AD" clId="Web-{6B142EC0-74E2-4A03-A513-5DD57EFBB186}" dt="2021-07-21T18:11:53.930" v="124" actId="1076"/>
          <ac:picMkLst>
            <pc:docMk/>
            <pc:sldMk cId="3530741336" sldId="1201"/>
            <ac:picMk id="2" creationId="{64F4B9D3-0163-49CF-9FC3-F0A99E143394}"/>
          </ac:picMkLst>
        </pc:picChg>
        <pc:picChg chg="del">
          <ac:chgData name="Arce, Eliezer - HCD" userId="S::eliezer.arce@houstontx.gov::86e2a09b-373b-4628-98eb-6eec5ccf8f5a" providerId="AD" clId="Web-{6B142EC0-74E2-4A03-A513-5DD57EFBB186}" dt="2021-07-21T18:05:39.024" v="96"/>
          <ac:picMkLst>
            <pc:docMk/>
            <pc:sldMk cId="3530741336" sldId="1201"/>
            <ac:picMk id="3" creationId="{35E8DCE5-FE47-47A0-9A33-D5E54BC6F141}"/>
          </ac:picMkLst>
        </pc:picChg>
      </pc:sldChg>
      <pc:sldChg chg="addSp modSp add ord replId">
        <pc:chgData name="Arce, Eliezer - HCD" userId="S::eliezer.arce@houstontx.gov::86e2a09b-373b-4628-98eb-6eec5ccf8f5a" providerId="AD" clId="Web-{6B142EC0-74E2-4A03-A513-5DD57EFBB186}" dt="2021-07-21T18:19:13.606" v="160" actId="1076"/>
        <pc:sldMkLst>
          <pc:docMk/>
          <pc:sldMk cId="2306349340" sldId="1202"/>
        </pc:sldMkLst>
        <pc:picChg chg="add mod">
          <ac:chgData name="Arce, Eliezer - HCD" userId="S::eliezer.arce@houstontx.gov::86e2a09b-373b-4628-98eb-6eec5ccf8f5a" providerId="AD" clId="Web-{6B142EC0-74E2-4A03-A513-5DD57EFBB186}" dt="2021-07-21T18:19:13.606" v="160" actId="1076"/>
          <ac:picMkLst>
            <pc:docMk/>
            <pc:sldMk cId="2306349340" sldId="1202"/>
            <ac:picMk id="2" creationId="{04312273-2A5A-43B3-A6F9-A03AEE3F6C6D}"/>
          </ac:picMkLst>
        </pc:picChg>
      </pc:sldChg>
      <pc:sldChg chg="addSp modSp add ord replId">
        <pc:chgData name="Arce, Eliezer - HCD" userId="S::eliezer.arce@houstontx.gov::86e2a09b-373b-4628-98eb-6eec5ccf8f5a" providerId="AD" clId="Web-{6B142EC0-74E2-4A03-A513-5DD57EFBB186}" dt="2021-07-21T18:17:24.144" v="153"/>
        <pc:sldMkLst>
          <pc:docMk/>
          <pc:sldMk cId="379418614" sldId="1203"/>
        </pc:sldMkLst>
        <pc:picChg chg="add mod">
          <ac:chgData name="Arce, Eliezer - HCD" userId="S::eliezer.arce@houstontx.gov::86e2a09b-373b-4628-98eb-6eec5ccf8f5a" providerId="AD" clId="Web-{6B142EC0-74E2-4A03-A513-5DD57EFBB186}" dt="2021-07-21T18:17:04.471" v="149" actId="1076"/>
          <ac:picMkLst>
            <pc:docMk/>
            <pc:sldMk cId="379418614" sldId="1203"/>
            <ac:picMk id="2" creationId="{D17E8DC4-2C1E-438B-9559-A528D92103E5}"/>
          </ac:picMkLst>
        </pc:picChg>
        <pc:picChg chg="add mod">
          <ac:chgData name="Arce, Eliezer - HCD" userId="S::eliezer.arce@houstontx.gov::86e2a09b-373b-4628-98eb-6eec5ccf8f5a" providerId="AD" clId="Web-{6B142EC0-74E2-4A03-A513-5DD57EFBB186}" dt="2021-07-21T18:17:10.377" v="152" actId="1076"/>
          <ac:picMkLst>
            <pc:docMk/>
            <pc:sldMk cId="379418614" sldId="1203"/>
            <ac:picMk id="3" creationId="{37B8AC4F-DC2C-41C9-BA3C-F886D56AB934}"/>
          </ac:picMkLst>
        </pc:picChg>
      </pc:sldChg>
      <pc:sldChg chg="addSp modSp add replId">
        <pc:chgData name="Arce, Eliezer - HCD" userId="S::eliezer.arce@houstontx.gov::86e2a09b-373b-4628-98eb-6eec5ccf8f5a" providerId="AD" clId="Web-{6B142EC0-74E2-4A03-A513-5DD57EFBB186}" dt="2021-07-21T18:18:53.261" v="159" actId="1076"/>
        <pc:sldMkLst>
          <pc:docMk/>
          <pc:sldMk cId="1758274624" sldId="1204"/>
        </pc:sldMkLst>
        <pc:picChg chg="add mod">
          <ac:chgData name="Arce, Eliezer - HCD" userId="S::eliezer.arce@houstontx.gov::86e2a09b-373b-4628-98eb-6eec5ccf8f5a" providerId="AD" clId="Web-{6B142EC0-74E2-4A03-A513-5DD57EFBB186}" dt="2021-07-21T18:18:53.261" v="159" actId="1076"/>
          <ac:picMkLst>
            <pc:docMk/>
            <pc:sldMk cId="1758274624" sldId="1204"/>
            <ac:picMk id="2" creationId="{96673282-C3A6-4928-A083-9D4D0E1F24B0}"/>
          </ac:picMkLst>
        </pc:picChg>
      </pc:sldChg>
    </pc:docChg>
  </pc:docChgLst>
  <pc:docChgLst>
    <pc:chgData name="Makuch, Ellary - HCD" userId="729c8c1d-8dd7-405b-b3f7-feabc0c037d0" providerId="ADAL" clId="{D16E4C8F-8F90-43D7-A01E-DE95DF441460}"/>
    <pc:docChg chg="undo custSel addSld delSld modSld sldOrd">
      <pc:chgData name="Makuch, Ellary - HCD" userId="729c8c1d-8dd7-405b-b3f7-feabc0c037d0" providerId="ADAL" clId="{D16E4C8F-8F90-43D7-A01E-DE95DF441460}" dt="2021-08-30T15:49:44.895" v="431" actId="20577"/>
      <pc:docMkLst>
        <pc:docMk/>
      </pc:docMkLst>
      <pc:sldChg chg="modSp mod">
        <pc:chgData name="Makuch, Ellary - HCD" userId="729c8c1d-8dd7-405b-b3f7-feabc0c037d0" providerId="ADAL" clId="{D16E4C8F-8F90-43D7-A01E-DE95DF441460}" dt="2021-08-23T12:35:56.575" v="25" actId="20577"/>
        <pc:sldMkLst>
          <pc:docMk/>
          <pc:sldMk cId="318967643" sldId="1165"/>
        </pc:sldMkLst>
        <pc:spChg chg="mod">
          <ac:chgData name="Makuch, Ellary - HCD" userId="729c8c1d-8dd7-405b-b3f7-feabc0c037d0" providerId="ADAL" clId="{D16E4C8F-8F90-43D7-A01E-DE95DF441460}" dt="2021-08-23T12:35:56.575" v="25" actId="20577"/>
          <ac:spMkLst>
            <pc:docMk/>
            <pc:sldMk cId="318967643" sldId="1165"/>
            <ac:spMk id="2" creationId="{5EA7C85D-B37B-F848-81FE-1E2A77577BEC}"/>
          </ac:spMkLst>
        </pc:spChg>
      </pc:sldChg>
      <pc:sldChg chg="modSp mod">
        <pc:chgData name="Makuch, Ellary - HCD" userId="729c8c1d-8dd7-405b-b3f7-feabc0c037d0" providerId="ADAL" clId="{D16E4C8F-8F90-43D7-A01E-DE95DF441460}" dt="2021-08-23T12:36:02.885" v="33" actId="20577"/>
        <pc:sldMkLst>
          <pc:docMk/>
          <pc:sldMk cId="2301404242" sldId="1166"/>
        </pc:sldMkLst>
        <pc:spChg chg="mod">
          <ac:chgData name="Makuch, Ellary - HCD" userId="729c8c1d-8dd7-405b-b3f7-feabc0c037d0" providerId="ADAL" clId="{D16E4C8F-8F90-43D7-A01E-DE95DF441460}" dt="2021-08-23T12:36:02.885" v="33" actId="20577"/>
          <ac:spMkLst>
            <pc:docMk/>
            <pc:sldMk cId="2301404242" sldId="1166"/>
            <ac:spMk id="2" creationId="{5EA7C85D-B37B-F848-81FE-1E2A77577BEC}"/>
          </ac:spMkLst>
        </pc:spChg>
      </pc:sldChg>
      <pc:sldChg chg="modSp mod">
        <pc:chgData name="Makuch, Ellary - HCD" userId="729c8c1d-8dd7-405b-b3f7-feabc0c037d0" providerId="ADAL" clId="{D16E4C8F-8F90-43D7-A01E-DE95DF441460}" dt="2021-08-23T12:36:10.950" v="43" actId="20577"/>
        <pc:sldMkLst>
          <pc:docMk/>
          <pc:sldMk cId="3720141869" sldId="1167"/>
        </pc:sldMkLst>
        <pc:spChg chg="mod">
          <ac:chgData name="Makuch, Ellary - HCD" userId="729c8c1d-8dd7-405b-b3f7-feabc0c037d0" providerId="ADAL" clId="{D16E4C8F-8F90-43D7-A01E-DE95DF441460}" dt="2021-08-23T12:36:10.950" v="43" actId="20577"/>
          <ac:spMkLst>
            <pc:docMk/>
            <pc:sldMk cId="3720141869" sldId="1167"/>
            <ac:spMk id="2" creationId="{5EA7C85D-B37B-F848-81FE-1E2A77577BEC}"/>
          </ac:spMkLst>
        </pc:spChg>
      </pc:sldChg>
      <pc:sldChg chg="modSp mod">
        <pc:chgData name="Makuch, Ellary - HCD" userId="729c8c1d-8dd7-405b-b3f7-feabc0c037d0" providerId="ADAL" clId="{D16E4C8F-8F90-43D7-A01E-DE95DF441460}" dt="2021-08-23T12:36:18.246" v="51" actId="6549"/>
        <pc:sldMkLst>
          <pc:docMk/>
          <pc:sldMk cId="3512085987" sldId="1168"/>
        </pc:sldMkLst>
        <pc:spChg chg="mod">
          <ac:chgData name="Makuch, Ellary - HCD" userId="729c8c1d-8dd7-405b-b3f7-feabc0c037d0" providerId="ADAL" clId="{D16E4C8F-8F90-43D7-A01E-DE95DF441460}" dt="2021-08-23T12:36:18.246" v="51" actId="6549"/>
          <ac:spMkLst>
            <pc:docMk/>
            <pc:sldMk cId="3512085987" sldId="1168"/>
            <ac:spMk id="16" creationId="{A98C6DDC-87F0-43C6-87DF-DF010C2113D5}"/>
          </ac:spMkLst>
        </pc:spChg>
      </pc:sldChg>
      <pc:sldChg chg="modSp mod">
        <pc:chgData name="Makuch, Ellary - HCD" userId="729c8c1d-8dd7-405b-b3f7-feabc0c037d0" providerId="ADAL" clId="{D16E4C8F-8F90-43D7-A01E-DE95DF441460}" dt="2021-08-23T12:35:46.380" v="24" actId="20577"/>
        <pc:sldMkLst>
          <pc:docMk/>
          <pc:sldMk cId="1068869968" sldId="1169"/>
        </pc:sldMkLst>
        <pc:spChg chg="mod">
          <ac:chgData name="Makuch, Ellary - HCD" userId="729c8c1d-8dd7-405b-b3f7-feabc0c037d0" providerId="ADAL" clId="{D16E4C8F-8F90-43D7-A01E-DE95DF441460}" dt="2021-08-23T12:35:18.876" v="15" actId="20577"/>
          <ac:spMkLst>
            <pc:docMk/>
            <pc:sldMk cId="1068869968" sldId="1169"/>
            <ac:spMk id="3" creationId="{CFA19D99-C6B8-8B4E-B7BD-B57C87BA7FF6}"/>
          </ac:spMkLst>
        </pc:spChg>
        <pc:spChg chg="mod">
          <ac:chgData name="Makuch, Ellary - HCD" userId="729c8c1d-8dd7-405b-b3f7-feabc0c037d0" providerId="ADAL" clId="{D16E4C8F-8F90-43D7-A01E-DE95DF441460}" dt="2021-08-23T12:35:23.572" v="18" actId="20577"/>
          <ac:spMkLst>
            <pc:docMk/>
            <pc:sldMk cId="1068869968" sldId="1169"/>
            <ac:spMk id="4" creationId="{8A29D7C8-3D10-4347-869E-9E2F18393F9D}"/>
          </ac:spMkLst>
        </pc:spChg>
        <pc:spChg chg="mod">
          <ac:chgData name="Makuch, Ellary - HCD" userId="729c8c1d-8dd7-405b-b3f7-feabc0c037d0" providerId="ADAL" clId="{D16E4C8F-8F90-43D7-A01E-DE95DF441460}" dt="2021-08-23T12:35:46.380" v="24" actId="20577"/>
          <ac:spMkLst>
            <pc:docMk/>
            <pc:sldMk cId="1068869968" sldId="1169"/>
            <ac:spMk id="13" creationId="{C3B235C9-D0C0-C949-A3F8-85802A267670}"/>
          </ac:spMkLst>
        </pc:spChg>
      </pc:sldChg>
      <pc:sldChg chg="modSp mod">
        <pc:chgData name="Makuch, Ellary - HCD" userId="729c8c1d-8dd7-405b-b3f7-feabc0c037d0" providerId="ADAL" clId="{D16E4C8F-8F90-43D7-A01E-DE95DF441460}" dt="2021-08-23T12:41:13.803" v="98" actId="1076"/>
        <pc:sldMkLst>
          <pc:docMk/>
          <pc:sldMk cId="1579002173" sldId="1171"/>
        </pc:sldMkLst>
        <pc:spChg chg="mod">
          <ac:chgData name="Makuch, Ellary - HCD" userId="729c8c1d-8dd7-405b-b3f7-feabc0c037d0" providerId="ADAL" clId="{D16E4C8F-8F90-43D7-A01E-DE95DF441460}" dt="2021-08-23T12:36:34.876" v="68" actId="20577"/>
          <ac:spMkLst>
            <pc:docMk/>
            <pc:sldMk cId="1579002173" sldId="1171"/>
            <ac:spMk id="2" creationId="{5EA7C85D-B37B-F848-81FE-1E2A77577BEC}"/>
          </ac:spMkLst>
        </pc:spChg>
        <pc:spChg chg="mod">
          <ac:chgData name="Makuch, Ellary - HCD" userId="729c8c1d-8dd7-405b-b3f7-feabc0c037d0" providerId="ADAL" clId="{D16E4C8F-8F90-43D7-A01E-DE95DF441460}" dt="2021-08-23T12:41:13.803" v="98" actId="1076"/>
          <ac:spMkLst>
            <pc:docMk/>
            <pc:sldMk cId="1579002173" sldId="1171"/>
            <ac:spMk id="14" creationId="{A1A1DE09-EFE7-4CC4-B186-9CC1B1DFADC9}"/>
          </ac:spMkLst>
        </pc:spChg>
      </pc:sldChg>
      <pc:sldChg chg="modSp add mod ord">
        <pc:chgData name="Makuch, Ellary - HCD" userId="729c8c1d-8dd7-405b-b3f7-feabc0c037d0" providerId="ADAL" clId="{D16E4C8F-8F90-43D7-A01E-DE95DF441460}" dt="2021-08-30T15:49:44.895" v="431" actId="20577"/>
        <pc:sldMkLst>
          <pc:docMk/>
          <pc:sldMk cId="1125379153" sldId="1312"/>
        </pc:sldMkLst>
        <pc:spChg chg="mod">
          <ac:chgData name="Makuch, Ellary - HCD" userId="729c8c1d-8dd7-405b-b3f7-feabc0c037d0" providerId="ADAL" clId="{D16E4C8F-8F90-43D7-A01E-DE95DF441460}" dt="2021-08-30T15:49:44.895" v="431" actId="20577"/>
          <ac:spMkLst>
            <pc:docMk/>
            <pc:sldMk cId="1125379153" sldId="1312"/>
            <ac:spMk id="3" creationId="{61D3AE3F-D562-4EB6-B770-236970D2ABE2}"/>
          </ac:spMkLst>
        </pc:spChg>
        <pc:spChg chg="mod">
          <ac:chgData name="Makuch, Ellary - HCD" userId="729c8c1d-8dd7-405b-b3f7-feabc0c037d0" providerId="ADAL" clId="{D16E4C8F-8F90-43D7-A01E-DE95DF441460}" dt="2021-08-30T14:51:34.442" v="167" actId="20577"/>
          <ac:spMkLst>
            <pc:docMk/>
            <pc:sldMk cId="1125379153" sldId="1312"/>
            <ac:spMk id="7" creationId="{F2921517-0CFA-9B44-AC5A-C443393917AC}"/>
          </ac:spMkLst>
        </pc:spChg>
      </pc:sldChg>
      <pc:sldChg chg="delSp add del mod">
        <pc:chgData name="Makuch, Ellary - HCD" userId="729c8c1d-8dd7-405b-b3f7-feabc0c037d0" providerId="ADAL" clId="{D16E4C8F-8F90-43D7-A01E-DE95DF441460}" dt="2021-08-30T14:51:04.580" v="105" actId="2696"/>
        <pc:sldMkLst>
          <pc:docMk/>
          <pc:sldMk cId="2789356113" sldId="1312"/>
        </pc:sldMkLst>
        <pc:picChg chg="del">
          <ac:chgData name="Makuch, Ellary - HCD" userId="729c8c1d-8dd7-405b-b3f7-feabc0c037d0" providerId="ADAL" clId="{D16E4C8F-8F90-43D7-A01E-DE95DF441460}" dt="2021-08-30T14:50:57.458" v="104" actId="478"/>
          <ac:picMkLst>
            <pc:docMk/>
            <pc:sldMk cId="2789356113" sldId="1312"/>
            <ac:picMk id="4" creationId="{44136996-42D9-46DE-B463-4F2E0D6A68CE}"/>
          </ac:picMkLst>
        </pc:picChg>
      </pc:sldChg>
      <pc:sldChg chg="addSp delSp add del mod">
        <pc:chgData name="Makuch, Ellary - HCD" userId="729c8c1d-8dd7-405b-b3f7-feabc0c037d0" providerId="ADAL" clId="{D16E4C8F-8F90-43D7-A01E-DE95DF441460}" dt="2021-08-30T14:50:48.008" v="102"/>
        <pc:sldMkLst>
          <pc:docMk/>
          <pc:sldMk cId="3415433257" sldId="1312"/>
        </pc:sldMkLst>
        <pc:picChg chg="add del">
          <ac:chgData name="Makuch, Ellary - HCD" userId="729c8c1d-8dd7-405b-b3f7-feabc0c037d0" providerId="ADAL" clId="{D16E4C8F-8F90-43D7-A01E-DE95DF441460}" dt="2021-08-30T14:50:47.552" v="101" actId="478"/>
          <ac:picMkLst>
            <pc:docMk/>
            <pc:sldMk cId="3415433257" sldId="1312"/>
            <ac:picMk id="2" creationId="{0161B99F-6AD1-47F3-A233-9B74E0EFA1D7}"/>
          </ac:picMkLst>
        </pc:picChg>
      </pc:sldChg>
    </pc:docChg>
  </pc:docChgLst>
  <pc:docChgLst>
    <pc:chgData name="Arce, Eliezer - HCD" userId="S::eliezer.arce@houstontx.gov::86e2a09b-373b-4628-98eb-6eec5ccf8f5a" providerId="AD" clId="Web-{AB9D7F6B-B9A2-4D24-A149-A031E78BAB3C}"/>
    <pc:docChg chg="addSld delSld modSld">
      <pc:chgData name="Arce, Eliezer - HCD" userId="S::eliezer.arce@houstontx.gov::86e2a09b-373b-4628-98eb-6eec5ccf8f5a" providerId="AD" clId="Web-{AB9D7F6B-B9A2-4D24-A149-A031E78BAB3C}" dt="2021-08-24T13:59:12.451" v="238" actId="20577"/>
      <pc:docMkLst>
        <pc:docMk/>
      </pc:docMkLst>
      <pc:sldChg chg="modSp">
        <pc:chgData name="Arce, Eliezer - HCD" userId="S::eliezer.arce@houstontx.gov::86e2a09b-373b-4628-98eb-6eec5ccf8f5a" providerId="AD" clId="Web-{AB9D7F6B-B9A2-4D24-A149-A031E78BAB3C}" dt="2021-08-24T13:53:01.271" v="162" actId="20577"/>
        <pc:sldMkLst>
          <pc:docMk/>
          <pc:sldMk cId="1970482932" sldId="1186"/>
        </pc:sldMkLst>
        <pc:spChg chg="mod">
          <ac:chgData name="Arce, Eliezer - HCD" userId="S::eliezer.arce@houstontx.gov::86e2a09b-373b-4628-98eb-6eec5ccf8f5a" providerId="AD" clId="Web-{AB9D7F6B-B9A2-4D24-A149-A031E78BAB3C}" dt="2021-08-24T13:53:01.271" v="162" actId="20577"/>
          <ac:spMkLst>
            <pc:docMk/>
            <pc:sldMk cId="1970482932" sldId="1186"/>
            <ac:spMk id="2" creationId="{B68844A0-703C-4D69-BD9C-EF195DD1D657}"/>
          </ac:spMkLst>
        </pc:spChg>
      </pc:sldChg>
      <pc:sldChg chg="modSp">
        <pc:chgData name="Arce, Eliezer - HCD" userId="S::eliezer.arce@houstontx.gov::86e2a09b-373b-4628-98eb-6eec5ccf8f5a" providerId="AD" clId="Web-{AB9D7F6B-B9A2-4D24-A149-A031E78BAB3C}" dt="2021-08-24T13:59:12.451" v="238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AB9D7F6B-B9A2-4D24-A149-A031E78BAB3C}" dt="2021-08-24T13:59:12.451" v="238" actId="20577"/>
          <ac:spMkLst>
            <pc:docMk/>
            <pc:sldMk cId="2308880922" sldId="1187"/>
            <ac:spMk id="2" creationId="{BF558CAD-9711-4DF7-B7F3-69A69C6A93A3}"/>
          </ac:spMkLst>
        </pc:spChg>
        <pc:spChg chg="mod">
          <ac:chgData name="Arce, Eliezer - HCD" userId="S::eliezer.arce@houstontx.gov::86e2a09b-373b-4628-98eb-6eec5ccf8f5a" providerId="AD" clId="Web-{AB9D7F6B-B9A2-4D24-A149-A031E78BAB3C}" dt="2021-08-24T13:57:01.198" v="213" actId="1076"/>
          <ac:spMkLst>
            <pc:docMk/>
            <pc:sldMk cId="2308880922" sldId="1187"/>
            <ac:spMk id="7" creationId="{F2921517-0CFA-9B44-AC5A-C443393917AC}"/>
          </ac:spMkLst>
        </pc:spChg>
      </pc:sldChg>
      <pc:sldChg chg="modSp">
        <pc:chgData name="Arce, Eliezer - HCD" userId="S::eliezer.arce@houstontx.gov::86e2a09b-373b-4628-98eb-6eec5ccf8f5a" providerId="AD" clId="Web-{AB9D7F6B-B9A2-4D24-A149-A031E78BAB3C}" dt="2021-08-24T13:51:08.956" v="134" actId="20577"/>
        <pc:sldMkLst>
          <pc:docMk/>
          <pc:sldMk cId="2876574210" sldId="1221"/>
        </pc:sldMkLst>
        <pc:spChg chg="mod">
          <ac:chgData name="Arce, Eliezer - HCD" userId="S::eliezer.arce@houstontx.gov::86e2a09b-373b-4628-98eb-6eec5ccf8f5a" providerId="AD" clId="Web-{AB9D7F6B-B9A2-4D24-A149-A031E78BAB3C}" dt="2021-08-24T13:51:08.956" v="134" actId="20577"/>
          <ac:spMkLst>
            <pc:docMk/>
            <pc:sldMk cId="2876574210" sldId="1221"/>
            <ac:spMk id="2" creationId="{BF558CAD-9711-4DF7-B7F3-69A69C6A93A3}"/>
          </ac:spMkLst>
        </pc:spChg>
      </pc:sldChg>
      <pc:sldChg chg="modSp">
        <pc:chgData name="Arce, Eliezer - HCD" userId="S::eliezer.arce@houstontx.gov::86e2a09b-373b-4628-98eb-6eec5ccf8f5a" providerId="AD" clId="Web-{AB9D7F6B-B9A2-4D24-A149-A031E78BAB3C}" dt="2021-08-24T13:45:11.416" v="63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AB9D7F6B-B9A2-4D24-A149-A031E78BAB3C}" dt="2021-08-24T13:45:11.416" v="63" actId="20577"/>
          <ac:spMkLst>
            <pc:docMk/>
            <pc:sldMk cId="593783189" sldId="1242"/>
            <ac:spMk id="2" creationId="{CC70BFEF-A9DC-4C5B-929C-DF1F525A67D5}"/>
          </ac:spMkLst>
        </pc:spChg>
      </pc:sldChg>
      <pc:sldChg chg="del">
        <pc:chgData name="Arce, Eliezer - HCD" userId="S::eliezer.arce@houstontx.gov::86e2a09b-373b-4628-98eb-6eec5ccf8f5a" providerId="AD" clId="Web-{AB9D7F6B-B9A2-4D24-A149-A031E78BAB3C}" dt="2021-08-24T13:43:56.024" v="55"/>
        <pc:sldMkLst>
          <pc:docMk/>
          <pc:sldMk cId="1071873007" sldId="1243"/>
        </pc:sldMkLst>
      </pc:sldChg>
      <pc:sldChg chg="modSp">
        <pc:chgData name="Arce, Eliezer - HCD" userId="S::eliezer.arce@houstontx.gov::86e2a09b-373b-4628-98eb-6eec5ccf8f5a" providerId="AD" clId="Web-{AB9D7F6B-B9A2-4D24-A149-A031E78BAB3C}" dt="2021-08-24T13:32:01.633" v="9" actId="20577"/>
        <pc:sldMkLst>
          <pc:docMk/>
          <pc:sldMk cId="3228149694" sldId="1245"/>
        </pc:sldMkLst>
        <pc:spChg chg="mod">
          <ac:chgData name="Arce, Eliezer - HCD" userId="S::eliezer.arce@houstontx.gov::86e2a09b-373b-4628-98eb-6eec5ccf8f5a" providerId="AD" clId="Web-{AB9D7F6B-B9A2-4D24-A149-A031E78BAB3C}" dt="2021-08-24T13:32:01.633" v="9" actId="20577"/>
          <ac:spMkLst>
            <pc:docMk/>
            <pc:sldMk cId="3228149694" sldId="1245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AB9D7F6B-B9A2-4D24-A149-A031E78BAB3C}" dt="2021-08-24T13:39:59.440" v="52" actId="1076"/>
        <pc:sldMkLst>
          <pc:docMk/>
          <pc:sldMk cId="319490409" sldId="1246"/>
        </pc:sldMkLst>
        <pc:spChg chg="mod">
          <ac:chgData name="Arce, Eliezer - HCD" userId="S::eliezer.arce@houstontx.gov::86e2a09b-373b-4628-98eb-6eec5ccf8f5a" providerId="AD" clId="Web-{AB9D7F6B-B9A2-4D24-A149-A031E78BAB3C}" dt="2021-08-24T13:39:59.440" v="52" actId="1076"/>
          <ac:spMkLst>
            <pc:docMk/>
            <pc:sldMk cId="319490409" sldId="1246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AB9D7F6B-B9A2-4D24-A149-A031E78BAB3C}" dt="2021-08-24T13:39:01.064" v="49" actId="20577"/>
        <pc:sldMkLst>
          <pc:docMk/>
          <pc:sldMk cId="2228464251" sldId="1249"/>
        </pc:sldMkLst>
        <pc:spChg chg="mod">
          <ac:chgData name="Arce, Eliezer - HCD" userId="S::eliezer.arce@houstontx.gov::86e2a09b-373b-4628-98eb-6eec5ccf8f5a" providerId="AD" clId="Web-{AB9D7F6B-B9A2-4D24-A149-A031E78BAB3C}" dt="2021-08-24T13:39:01.064" v="49" actId="20577"/>
          <ac:spMkLst>
            <pc:docMk/>
            <pc:sldMk cId="2228464251" sldId="1249"/>
            <ac:spMk id="2" creationId="{7AA41984-5084-47BA-B28E-2A1913B0E792}"/>
          </ac:spMkLst>
        </pc:spChg>
      </pc:sldChg>
      <pc:sldChg chg="add del replId">
        <pc:chgData name="Arce, Eliezer - HCD" userId="S::eliezer.arce@houstontx.gov::86e2a09b-373b-4628-98eb-6eec5ccf8f5a" providerId="AD" clId="Web-{AB9D7F6B-B9A2-4D24-A149-A031E78BAB3C}" dt="2021-08-24T13:43:51.899" v="54"/>
        <pc:sldMkLst>
          <pc:docMk/>
          <pc:sldMk cId="1970264806" sldId="1266"/>
        </pc:sldMkLst>
      </pc:sldChg>
    </pc:docChg>
  </pc:docChgLst>
  <pc:docChgLst>
    <pc:chgData name="Arce, Eliezer - HCD" userId="S::eliezer.arce@houstontx.gov::86e2a09b-373b-4628-98eb-6eec5ccf8f5a" providerId="AD" clId="Web-{20C16C4F-B3D7-4FBD-B0C9-5419759AF44D}"/>
    <pc:docChg chg="modSld">
      <pc:chgData name="Arce, Eliezer - HCD" userId="S::eliezer.arce@houstontx.gov::86e2a09b-373b-4628-98eb-6eec5ccf8f5a" providerId="AD" clId="Web-{20C16C4F-B3D7-4FBD-B0C9-5419759AF44D}" dt="2021-08-27T20:21:20.877" v="422" actId="1076"/>
      <pc:docMkLst>
        <pc:docMk/>
      </pc:docMkLst>
      <pc:sldChg chg="modSp">
        <pc:chgData name="Arce, Eliezer - HCD" userId="S::eliezer.arce@houstontx.gov::86e2a09b-373b-4628-98eb-6eec5ccf8f5a" providerId="AD" clId="Web-{20C16C4F-B3D7-4FBD-B0C9-5419759AF44D}" dt="2021-08-27T19:54:42.306" v="100" actId="20577"/>
        <pc:sldMkLst>
          <pc:docMk/>
          <pc:sldMk cId="1218152644" sldId="1185"/>
        </pc:sldMkLst>
        <pc:spChg chg="mod">
          <ac:chgData name="Arce, Eliezer - HCD" userId="S::eliezer.arce@houstontx.gov::86e2a09b-373b-4628-98eb-6eec5ccf8f5a" providerId="AD" clId="Web-{20C16C4F-B3D7-4FBD-B0C9-5419759AF44D}" dt="2021-08-27T19:54:42.306" v="100" actId="20577"/>
          <ac:spMkLst>
            <pc:docMk/>
            <pc:sldMk cId="1218152644" sldId="1185"/>
            <ac:spMk id="2" creationId="{9AAFB969-B393-4CEC-8387-E26AD56439D6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49:46.222" v="62" actId="20577"/>
        <pc:sldMkLst>
          <pc:docMk/>
          <pc:sldMk cId="1970482932" sldId="1186"/>
        </pc:sldMkLst>
        <pc:spChg chg="mod">
          <ac:chgData name="Arce, Eliezer - HCD" userId="S::eliezer.arce@houstontx.gov::86e2a09b-373b-4628-98eb-6eec5ccf8f5a" providerId="AD" clId="Web-{20C16C4F-B3D7-4FBD-B0C9-5419759AF44D}" dt="2021-08-27T19:49:46.222" v="62" actId="20577"/>
          <ac:spMkLst>
            <pc:docMk/>
            <pc:sldMk cId="1970482932" sldId="1186"/>
            <ac:spMk id="2" creationId="{B68844A0-703C-4D69-BD9C-EF195DD1D657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49:03.813" v="50" actId="20577"/>
        <pc:sldMkLst>
          <pc:docMk/>
          <pc:sldMk cId="2308880922" sldId="1187"/>
        </pc:sldMkLst>
        <pc:spChg chg="mod">
          <ac:chgData name="Arce, Eliezer - HCD" userId="S::eliezer.arce@houstontx.gov::86e2a09b-373b-4628-98eb-6eec5ccf8f5a" providerId="AD" clId="Web-{20C16C4F-B3D7-4FBD-B0C9-5419759AF44D}" dt="2021-08-27T19:49:03.813" v="50" actId="20577"/>
          <ac:spMkLst>
            <pc:docMk/>
            <pc:sldMk cId="2308880922" sldId="1187"/>
            <ac:spMk id="2" creationId="{BF558CAD-9711-4DF7-B7F3-69A69C6A93A3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56:34.002" v="121" actId="14100"/>
        <pc:sldMkLst>
          <pc:docMk/>
          <pc:sldMk cId="4053747340" sldId="1192"/>
        </pc:sldMkLst>
        <pc:spChg chg="mod">
          <ac:chgData name="Arce, Eliezer - HCD" userId="S::eliezer.arce@houstontx.gov::86e2a09b-373b-4628-98eb-6eec5ccf8f5a" providerId="AD" clId="Web-{20C16C4F-B3D7-4FBD-B0C9-5419759AF44D}" dt="2021-08-27T19:56:34.002" v="121" actId="14100"/>
          <ac:spMkLst>
            <pc:docMk/>
            <pc:sldMk cId="4053747340" sldId="1192"/>
            <ac:spMk id="2" creationId="{F07E4735-5B16-4D28-8A46-92BABB5F78BF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58:00.696" v="140" actId="20577"/>
        <pc:sldMkLst>
          <pc:docMk/>
          <pc:sldMk cId="3704183403" sldId="1193"/>
        </pc:sldMkLst>
        <pc:spChg chg="mod">
          <ac:chgData name="Arce, Eliezer - HCD" userId="S::eliezer.arce@houstontx.gov::86e2a09b-373b-4628-98eb-6eec5ccf8f5a" providerId="AD" clId="Web-{20C16C4F-B3D7-4FBD-B0C9-5419759AF44D}" dt="2021-08-27T19:58:00.696" v="140" actId="20577"/>
          <ac:spMkLst>
            <pc:docMk/>
            <pc:sldMk cId="3704183403" sldId="1193"/>
            <ac:spMk id="2" creationId="{3D036943-49DD-46B4-A4B7-27EEEEC041E6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57:26.303" v="133" actId="20577"/>
        <pc:sldMkLst>
          <pc:docMk/>
          <pc:sldMk cId="209500902" sldId="1198"/>
        </pc:sldMkLst>
        <pc:spChg chg="mod">
          <ac:chgData name="Arce, Eliezer - HCD" userId="S::eliezer.arce@houstontx.gov::86e2a09b-373b-4628-98eb-6eec5ccf8f5a" providerId="AD" clId="Web-{20C16C4F-B3D7-4FBD-B0C9-5419759AF44D}" dt="2021-08-27T19:57:26.303" v="133" actId="20577"/>
          <ac:spMkLst>
            <pc:docMk/>
            <pc:sldMk cId="209500902" sldId="1198"/>
            <ac:spMk id="2" creationId="{F07E4735-5B16-4D28-8A46-92BABB5F78BF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6:32.293" v="375" actId="20577"/>
        <pc:sldMkLst>
          <pc:docMk/>
          <pc:sldMk cId="3777598846" sldId="1201"/>
        </pc:sldMkLst>
        <pc:spChg chg="mod">
          <ac:chgData name="Arce, Eliezer - HCD" userId="S::eliezer.arce@houstontx.gov::86e2a09b-373b-4628-98eb-6eec5ccf8f5a" providerId="AD" clId="Web-{20C16C4F-B3D7-4FBD-B0C9-5419759AF44D}" dt="2021-08-27T20:16:32.293" v="375" actId="20577"/>
          <ac:spMkLst>
            <pc:docMk/>
            <pc:sldMk cId="3777598846" sldId="1201"/>
            <ac:spMk id="2" creationId="{C7063B67-328E-4456-9C97-934B30DA5598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7:44.048" v="379" actId="20577"/>
        <pc:sldMkLst>
          <pc:docMk/>
          <pc:sldMk cId="2258000698" sldId="1207"/>
        </pc:sldMkLst>
        <pc:spChg chg="mod">
          <ac:chgData name="Arce, Eliezer - HCD" userId="S::eliezer.arce@houstontx.gov::86e2a09b-373b-4628-98eb-6eec5ccf8f5a" providerId="AD" clId="Web-{20C16C4F-B3D7-4FBD-B0C9-5419759AF44D}" dt="2021-08-27T20:17:44.048" v="379" actId="20577"/>
          <ac:spMkLst>
            <pc:docMk/>
            <pc:sldMk cId="2258000698" sldId="1207"/>
            <ac:spMk id="2" creationId="{E475BC9E-AE91-4EC8-BCBF-DEBBFE72F080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9:24.118" v="404" actId="20577"/>
        <pc:sldMkLst>
          <pc:docMk/>
          <pc:sldMk cId="1213496485" sldId="1208"/>
        </pc:sldMkLst>
        <pc:spChg chg="mod">
          <ac:chgData name="Arce, Eliezer - HCD" userId="S::eliezer.arce@houstontx.gov::86e2a09b-373b-4628-98eb-6eec5ccf8f5a" providerId="AD" clId="Web-{20C16C4F-B3D7-4FBD-B0C9-5419759AF44D}" dt="2021-08-27T20:19:24.118" v="404" actId="20577"/>
          <ac:spMkLst>
            <pc:docMk/>
            <pc:sldMk cId="1213496485" sldId="1208"/>
            <ac:spMk id="2" creationId="{88172F9F-7A60-4346-A011-43C148935185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7:10.812" v="377" actId="20577"/>
        <pc:sldMkLst>
          <pc:docMk/>
          <pc:sldMk cId="72813361" sldId="1215"/>
        </pc:sldMkLst>
        <pc:spChg chg="mod">
          <ac:chgData name="Arce, Eliezer - HCD" userId="S::eliezer.arce@houstontx.gov::86e2a09b-373b-4628-98eb-6eec5ccf8f5a" providerId="AD" clId="Web-{20C16C4F-B3D7-4FBD-B0C9-5419759AF44D}" dt="2021-08-27T20:17:10.812" v="377" actId="20577"/>
          <ac:spMkLst>
            <pc:docMk/>
            <pc:sldMk cId="72813361" sldId="1215"/>
            <ac:spMk id="5" creationId="{175081E8-49EB-4308-9766-01CDC8EC6427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9:49.495" v="406" actId="20577"/>
        <pc:sldMkLst>
          <pc:docMk/>
          <pc:sldMk cId="590829240" sldId="1216"/>
        </pc:sldMkLst>
        <pc:spChg chg="mod">
          <ac:chgData name="Arce, Eliezer - HCD" userId="S::eliezer.arce@houstontx.gov::86e2a09b-373b-4628-98eb-6eec5ccf8f5a" providerId="AD" clId="Web-{20C16C4F-B3D7-4FBD-B0C9-5419759AF44D}" dt="2021-08-27T20:19:49.495" v="406" actId="20577"/>
          <ac:spMkLst>
            <pc:docMk/>
            <pc:sldMk cId="590829240" sldId="1216"/>
            <ac:spMk id="2" creationId="{554B3EDF-7C6B-4D67-A91C-4CF7C5604647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20:44.593" v="413" actId="14100"/>
        <pc:sldMkLst>
          <pc:docMk/>
          <pc:sldMk cId="900871606" sldId="1217"/>
        </pc:sldMkLst>
        <pc:spChg chg="mod">
          <ac:chgData name="Arce, Eliezer - HCD" userId="S::eliezer.arce@houstontx.gov::86e2a09b-373b-4628-98eb-6eec5ccf8f5a" providerId="AD" clId="Web-{20C16C4F-B3D7-4FBD-B0C9-5419759AF44D}" dt="2021-08-27T20:20:44.593" v="413" actId="14100"/>
          <ac:spMkLst>
            <pc:docMk/>
            <pc:sldMk cId="900871606" sldId="1217"/>
            <ac:spMk id="3" creationId="{61D3AE3F-D562-4EB6-B770-236970D2ABE2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21:20.877" v="422" actId="1076"/>
        <pc:sldMkLst>
          <pc:docMk/>
          <pc:sldMk cId="1860871250" sldId="1220"/>
        </pc:sldMkLst>
        <pc:spChg chg="mod">
          <ac:chgData name="Arce, Eliezer - HCD" userId="S::eliezer.arce@houstontx.gov::86e2a09b-373b-4628-98eb-6eec5ccf8f5a" providerId="AD" clId="Web-{20C16C4F-B3D7-4FBD-B0C9-5419759AF44D}" dt="2021-08-27T20:21:20.877" v="422" actId="1076"/>
          <ac:spMkLst>
            <pc:docMk/>
            <pc:sldMk cId="1860871250" sldId="1220"/>
            <ac:spMk id="3" creationId="{61D3AE3F-D562-4EB6-B770-236970D2ABE2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44:38.465" v="17" actId="20577"/>
        <pc:sldMkLst>
          <pc:docMk/>
          <pc:sldMk cId="1326934932" sldId="1233"/>
        </pc:sldMkLst>
        <pc:spChg chg="mod">
          <ac:chgData name="Arce, Eliezer - HCD" userId="S::eliezer.arce@houstontx.gov::86e2a09b-373b-4628-98eb-6eec5ccf8f5a" providerId="AD" clId="Web-{20C16C4F-B3D7-4FBD-B0C9-5419759AF44D}" dt="2021-08-27T19:44:38.465" v="17" actId="20577"/>
          <ac:spMkLst>
            <pc:docMk/>
            <pc:sldMk cId="1326934932" sldId="1233"/>
            <ac:spMk id="2" creationId="{EE552BB1-A824-47A1-94F0-C77486F649F1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03:46.128" v="189" actId="20577"/>
        <pc:sldMkLst>
          <pc:docMk/>
          <pc:sldMk cId="3416101444" sldId="1239"/>
        </pc:sldMkLst>
        <pc:spChg chg="mod">
          <ac:chgData name="Arce, Eliezer - HCD" userId="S::eliezer.arce@houstontx.gov::86e2a09b-373b-4628-98eb-6eec5ccf8f5a" providerId="AD" clId="Web-{20C16C4F-B3D7-4FBD-B0C9-5419759AF44D}" dt="2021-08-27T20:03:46.128" v="189" actId="20577"/>
          <ac:spMkLst>
            <pc:docMk/>
            <pc:sldMk cId="3416101444" sldId="1239"/>
            <ac:spMk id="2" creationId="{1E7B776B-834F-4E1A-A9C2-F7662BABBC48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0:06.999" v="274" actId="20577"/>
        <pc:sldMkLst>
          <pc:docMk/>
          <pc:sldMk cId="2340714974" sldId="1240"/>
        </pc:sldMkLst>
        <pc:spChg chg="mod">
          <ac:chgData name="Arce, Eliezer - HCD" userId="S::eliezer.arce@houstontx.gov::86e2a09b-373b-4628-98eb-6eec5ccf8f5a" providerId="AD" clId="Web-{20C16C4F-B3D7-4FBD-B0C9-5419759AF44D}" dt="2021-08-27T20:10:06.999" v="274" actId="20577"/>
          <ac:spMkLst>
            <pc:docMk/>
            <pc:sldMk cId="2340714974" sldId="1240"/>
            <ac:spMk id="2" creationId="{3E990747-5D71-454D-A9D3-08AB6E975356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46:34.427" v="26" actId="20577"/>
        <pc:sldMkLst>
          <pc:docMk/>
          <pc:sldMk cId="593783189" sldId="1242"/>
        </pc:sldMkLst>
        <pc:spChg chg="mod">
          <ac:chgData name="Arce, Eliezer - HCD" userId="S::eliezer.arce@houstontx.gov::86e2a09b-373b-4628-98eb-6eec5ccf8f5a" providerId="AD" clId="Web-{20C16C4F-B3D7-4FBD-B0C9-5419759AF44D}" dt="2021-08-27T19:46:34.427" v="26" actId="20577"/>
          <ac:spMkLst>
            <pc:docMk/>
            <pc:sldMk cId="593783189" sldId="1242"/>
            <ac:spMk id="2" creationId="{CC70BFEF-A9DC-4C5B-929C-DF1F525A67D5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45:24.828" v="24" actId="20577"/>
        <pc:sldMkLst>
          <pc:docMk/>
          <pc:sldMk cId="319490409" sldId="1246"/>
        </pc:sldMkLst>
        <pc:spChg chg="mod">
          <ac:chgData name="Arce, Eliezer - HCD" userId="S::eliezer.arce@houstontx.gov::86e2a09b-373b-4628-98eb-6eec5ccf8f5a" providerId="AD" clId="Web-{20C16C4F-B3D7-4FBD-B0C9-5419759AF44D}" dt="2021-08-27T19:45:24.828" v="24" actId="20577"/>
          <ac:spMkLst>
            <pc:docMk/>
            <pc:sldMk cId="319490409" sldId="1246"/>
            <ac:spMk id="3" creationId="{416D442D-6589-400A-A6EE-55DB768492D6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52:36.782" v="79" actId="20577"/>
        <pc:sldMkLst>
          <pc:docMk/>
          <pc:sldMk cId="3527391568" sldId="1251"/>
        </pc:sldMkLst>
        <pc:spChg chg="mod">
          <ac:chgData name="Arce, Eliezer - HCD" userId="S::eliezer.arce@houstontx.gov::86e2a09b-373b-4628-98eb-6eec5ccf8f5a" providerId="AD" clId="Web-{20C16C4F-B3D7-4FBD-B0C9-5419759AF44D}" dt="2021-08-27T19:52:36.782" v="79" actId="20577"/>
          <ac:spMkLst>
            <pc:docMk/>
            <pc:sldMk cId="3527391568" sldId="1251"/>
            <ac:spMk id="2" creationId="{79795EB1-ED45-4090-B507-BB8D2DE3B8A6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19:53:04.143" v="88" actId="20577"/>
        <pc:sldMkLst>
          <pc:docMk/>
          <pc:sldMk cId="2585193987" sldId="1252"/>
        </pc:sldMkLst>
        <pc:spChg chg="mod">
          <ac:chgData name="Arce, Eliezer - HCD" userId="S::eliezer.arce@houstontx.gov::86e2a09b-373b-4628-98eb-6eec5ccf8f5a" providerId="AD" clId="Web-{20C16C4F-B3D7-4FBD-B0C9-5419759AF44D}" dt="2021-08-27T19:53:04.143" v="88" actId="20577"/>
          <ac:spMkLst>
            <pc:docMk/>
            <pc:sldMk cId="2585193987" sldId="1252"/>
            <ac:spMk id="2" creationId="{E3BDD416-6A73-41CF-9FFA-7AAD56499465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05:48.277" v="198" actId="20577"/>
        <pc:sldMkLst>
          <pc:docMk/>
          <pc:sldMk cId="4062610822" sldId="1256"/>
        </pc:sldMkLst>
        <pc:spChg chg="mod">
          <ac:chgData name="Arce, Eliezer - HCD" userId="S::eliezer.arce@houstontx.gov::86e2a09b-373b-4628-98eb-6eec5ccf8f5a" providerId="AD" clId="Web-{20C16C4F-B3D7-4FBD-B0C9-5419759AF44D}" dt="2021-08-27T20:05:48.277" v="198" actId="20577"/>
          <ac:spMkLst>
            <pc:docMk/>
            <pc:sldMk cId="4062610822" sldId="1256"/>
            <ac:spMk id="2" creationId="{20D516B0-C2C9-48B2-8674-42852C487035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06:17.326" v="200" actId="20577"/>
        <pc:sldMkLst>
          <pc:docMk/>
          <pc:sldMk cId="2236971791" sldId="1257"/>
        </pc:sldMkLst>
        <pc:spChg chg="mod">
          <ac:chgData name="Arce, Eliezer - HCD" userId="S::eliezer.arce@houstontx.gov::86e2a09b-373b-4628-98eb-6eec5ccf8f5a" providerId="AD" clId="Web-{20C16C4F-B3D7-4FBD-B0C9-5419759AF44D}" dt="2021-08-27T20:06:17.326" v="200" actId="20577"/>
          <ac:spMkLst>
            <pc:docMk/>
            <pc:sldMk cId="2236971791" sldId="1257"/>
            <ac:spMk id="2" creationId="{3C9D8DB1-0BE6-426A-8CF8-06FB8AC9CB8F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09:12.089" v="271" actId="20577"/>
        <pc:sldMkLst>
          <pc:docMk/>
          <pc:sldMk cId="206454869" sldId="1258"/>
        </pc:sldMkLst>
        <pc:spChg chg="mod">
          <ac:chgData name="Arce, Eliezer - HCD" userId="S::eliezer.arce@houstontx.gov::86e2a09b-373b-4628-98eb-6eec5ccf8f5a" providerId="AD" clId="Web-{20C16C4F-B3D7-4FBD-B0C9-5419759AF44D}" dt="2021-08-27T20:09:12.089" v="271" actId="20577"/>
          <ac:spMkLst>
            <pc:docMk/>
            <pc:sldMk cId="206454869" sldId="1258"/>
            <ac:spMk id="2" creationId="{3F7C9444-3AFE-4DF8-9E7E-AC92D2C201EB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1:59.148" v="295" actId="20577"/>
        <pc:sldMkLst>
          <pc:docMk/>
          <pc:sldMk cId="3502078236" sldId="1261"/>
        </pc:sldMkLst>
        <pc:spChg chg="mod">
          <ac:chgData name="Arce, Eliezer - HCD" userId="S::eliezer.arce@houstontx.gov::86e2a09b-373b-4628-98eb-6eec5ccf8f5a" providerId="AD" clId="Web-{20C16C4F-B3D7-4FBD-B0C9-5419759AF44D}" dt="2021-08-27T20:11:59.148" v="295" actId="20577"/>
          <ac:spMkLst>
            <pc:docMk/>
            <pc:sldMk cId="3502078236" sldId="1261"/>
            <ac:spMk id="2" creationId="{53CBDAE3-97C6-4EFE-A07A-37A55ABE0761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3:04.450" v="312" actId="20577"/>
        <pc:sldMkLst>
          <pc:docMk/>
          <pc:sldMk cId="1809075718" sldId="1262"/>
        </pc:sldMkLst>
        <pc:spChg chg="mod">
          <ac:chgData name="Arce, Eliezer - HCD" userId="S::eliezer.arce@houstontx.gov::86e2a09b-373b-4628-98eb-6eec5ccf8f5a" providerId="AD" clId="Web-{20C16C4F-B3D7-4FBD-B0C9-5419759AF44D}" dt="2021-08-27T20:13:04.450" v="312" actId="20577"/>
          <ac:spMkLst>
            <pc:docMk/>
            <pc:sldMk cId="1809075718" sldId="1262"/>
            <ac:spMk id="2" creationId="{EAD53E68-F641-43CB-B827-6300CB185ECE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4:09.439" v="355" actId="1076"/>
        <pc:sldMkLst>
          <pc:docMk/>
          <pc:sldMk cId="2306730998" sldId="1263"/>
        </pc:sldMkLst>
        <pc:spChg chg="mod">
          <ac:chgData name="Arce, Eliezer - HCD" userId="S::eliezer.arce@houstontx.gov::86e2a09b-373b-4628-98eb-6eec5ccf8f5a" providerId="AD" clId="Web-{20C16C4F-B3D7-4FBD-B0C9-5419759AF44D}" dt="2021-08-27T20:14:09.439" v="355" actId="1076"/>
          <ac:spMkLst>
            <pc:docMk/>
            <pc:sldMk cId="2306730998" sldId="1263"/>
            <ac:spMk id="2" creationId="{E0D58175-BB9C-40AD-A583-F0B74F6AD865}"/>
          </ac:spMkLst>
        </pc:spChg>
      </pc:sldChg>
      <pc:sldChg chg="modSp">
        <pc:chgData name="Arce, Eliezer - HCD" userId="S::eliezer.arce@houstontx.gov::86e2a09b-373b-4628-98eb-6eec5ccf8f5a" providerId="AD" clId="Web-{20C16C4F-B3D7-4FBD-B0C9-5419759AF44D}" dt="2021-08-27T20:15:15.116" v="359" actId="20577"/>
        <pc:sldMkLst>
          <pc:docMk/>
          <pc:sldMk cId="87667512" sldId="1264"/>
        </pc:sldMkLst>
        <pc:spChg chg="mod">
          <ac:chgData name="Arce, Eliezer - HCD" userId="S::eliezer.arce@houstontx.gov::86e2a09b-373b-4628-98eb-6eec5ccf8f5a" providerId="AD" clId="Web-{20C16C4F-B3D7-4FBD-B0C9-5419759AF44D}" dt="2021-08-27T20:15:15.116" v="359" actId="20577"/>
          <ac:spMkLst>
            <pc:docMk/>
            <pc:sldMk cId="87667512" sldId="1264"/>
            <ac:spMk id="2" creationId="{16640E5C-84F0-44B4-9571-21BF6A0B8FA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71184276679188E-2"/>
          <c:y val="0.10231128596808216"/>
          <c:w val="0.95865011104381181"/>
          <c:h val="0.667319997015970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</c:v>
                </c:pt>
              </c:strCache>
            </c:strRef>
          </c:tx>
          <c:spPr>
            <a:ln w="31750" cap="rnd">
              <a:solidFill>
                <a:srgbClr val="A5D867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A5D867"/>
              </a:solidFill>
              <a:ln>
                <a:noFill/>
              </a:ln>
              <a:effectLst/>
            </c:spPr>
          </c:marker>
          <c:dLbls>
            <c:dLbl>
              <c:idx val="6"/>
              <c:layout>
                <c:manualLayout>
                  <c:x val="-3.7148148148148145E-2"/>
                  <c:y val="-3.4841824821523287E-2"/>
                </c:manualLayout>
              </c:layout>
              <c:tx>
                <c:rich>
                  <a:bodyPr/>
                  <a:lstStyle/>
                  <a:p>
                    <a:fld id="{4841DCDF-0534-BE41-84B6-FF55F1912841}" type="VALUE">
                      <a:rPr lang="en-US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843-C54F-B2FD-9F3325332458}"/>
                </c:ext>
              </c:extLst>
            </c:dLbl>
            <c:dLbl>
              <c:idx val="7"/>
              <c:layout>
                <c:manualLayout>
                  <c:x val="-4.8806933401893883E-2"/>
                  <c:y val="-2.4528904996846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2F-4013-843C-E5663E427491}"/>
                </c:ext>
              </c:extLst>
            </c:dLbl>
            <c:dLbl>
              <c:idx val="8"/>
              <c:layout>
                <c:manualLayout>
                  <c:x val="-4.8806933401893883E-2"/>
                  <c:y val="-1.63526033312313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32F-4013-843C-E5663E427491}"/>
                </c:ext>
              </c:extLst>
            </c:dLbl>
            <c:dLbl>
              <c:idx val="9"/>
              <c:layout>
                <c:manualLayout>
                  <c:x val="-5.0943839417738696E-2"/>
                  <c:y val="-1.22644524984235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2F-4013-843C-E5663E427491}"/>
                </c:ext>
              </c:extLst>
            </c:dLbl>
            <c:dLbl>
              <c:idx val="10"/>
              <c:layout>
                <c:manualLayout>
                  <c:x val="-4.8806933401893959E-2"/>
                  <c:y val="-2.45289049968469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32F-4013-843C-E5663E427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34</c:v>
                </c:pt>
                <c:pt idx="1">
                  <c:v>40</c:v>
                </c:pt>
                <c:pt idx="2">
                  <c:v>52</c:v>
                </c:pt>
                <c:pt idx="3">
                  <c:v>73</c:v>
                </c:pt>
                <c:pt idx="4">
                  <c:v>83</c:v>
                </c:pt>
                <c:pt idx="5">
                  <c:v>99</c:v>
                </c:pt>
                <c:pt idx="6">
                  <c:v>99</c:v>
                </c:pt>
                <c:pt idx="7">
                  <c:v>112</c:v>
                </c:pt>
                <c:pt idx="8">
                  <c:v>141</c:v>
                </c:pt>
                <c:pt idx="9">
                  <c:v>155</c:v>
                </c:pt>
                <c:pt idx="10">
                  <c:v>163</c:v>
                </c:pt>
                <c:pt idx="11">
                  <c:v>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18F-4D1D-AA66-CB589C8112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FY21</c:v>
                </c:pt>
              </c:strCache>
            </c:strRef>
          </c:tx>
          <c:spPr>
            <a:ln w="31750" cap="rnd">
              <a:solidFill>
                <a:srgbClr val="E8660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E8660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SEPT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9</c:v>
                </c:pt>
                <c:pt idx="1">
                  <c:v>10</c:v>
                </c:pt>
                <c:pt idx="2">
                  <c:v>26</c:v>
                </c:pt>
                <c:pt idx="3">
                  <c:v>35</c:v>
                </c:pt>
                <c:pt idx="4">
                  <c:v>52</c:v>
                </c:pt>
                <c:pt idx="5">
                  <c:v>78</c:v>
                </c:pt>
                <c:pt idx="6">
                  <c:v>93</c:v>
                </c:pt>
                <c:pt idx="7">
                  <c:v>104</c:v>
                </c:pt>
                <c:pt idx="8">
                  <c:v>131</c:v>
                </c:pt>
                <c:pt idx="9">
                  <c:v>141</c:v>
                </c:pt>
                <c:pt idx="10">
                  <c:v>157</c:v>
                </c:pt>
                <c:pt idx="11">
                  <c:v>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18F-4D1D-AA66-CB589C81123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30685903"/>
        <c:axId val="928988831"/>
      </c:lineChart>
      <c:catAx>
        <c:axId val="930685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28988831"/>
        <c:crosses val="autoZero"/>
        <c:auto val="1"/>
        <c:lblAlgn val="ctr"/>
        <c:lblOffset val="100"/>
        <c:noMultiLvlLbl val="0"/>
      </c:catAx>
      <c:valAx>
        <c:axId val="928988831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9306859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1429055056794582E-2"/>
          <c:y val="9.1132607702655591E-2"/>
          <c:w val="0.16909556041790477"/>
          <c:h val="0.2252139760679006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84135316418781E-2"/>
          <c:y val="9.1800546471448252E-2"/>
          <c:w val="0.96564690601453329"/>
          <c:h val="0.750616146031618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</c:v>
                </c:pt>
              </c:strCache>
            </c:strRef>
          </c:tx>
          <c:spPr>
            <a:ln w="31750" cap="rnd">
              <a:solidFill>
                <a:srgbClr val="A5D867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A5D867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17</c:v>
                </c:pt>
                <c:pt idx="4">
                  <c:v>19</c:v>
                </c:pt>
                <c:pt idx="5">
                  <c:v>24</c:v>
                </c:pt>
                <c:pt idx="6">
                  <c:v>28</c:v>
                </c:pt>
                <c:pt idx="7">
                  <c:v>33</c:v>
                </c:pt>
                <c:pt idx="8">
                  <c:v>38</c:v>
                </c:pt>
                <c:pt idx="9">
                  <c:v>40</c:v>
                </c:pt>
                <c:pt idx="10">
                  <c:v>44</c:v>
                </c:pt>
                <c:pt idx="11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EA-4A26-95FE-B4637DCE25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FY21</c:v>
                </c:pt>
              </c:strCache>
            </c:strRef>
          </c:tx>
          <c:spPr>
            <a:ln w="31750" cap="rnd">
              <a:solidFill>
                <a:srgbClr val="E8660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E8660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8</c:v>
                </c:pt>
                <c:pt idx="1">
                  <c:v>14</c:v>
                </c:pt>
                <c:pt idx="2">
                  <c:v>23</c:v>
                </c:pt>
                <c:pt idx="3">
                  <c:v>27</c:v>
                </c:pt>
                <c:pt idx="4">
                  <c:v>31</c:v>
                </c:pt>
                <c:pt idx="5">
                  <c:v>35</c:v>
                </c:pt>
                <c:pt idx="6">
                  <c:v>39</c:v>
                </c:pt>
                <c:pt idx="7">
                  <c:v>40</c:v>
                </c:pt>
                <c:pt idx="8">
                  <c:v>47</c:v>
                </c:pt>
                <c:pt idx="9">
                  <c:v>62</c:v>
                </c:pt>
                <c:pt idx="10">
                  <c:v>64</c:v>
                </c:pt>
                <c:pt idx="11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EA-4A26-95FE-B4637DCE25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0225007"/>
        <c:axId val="508706863"/>
      </c:lineChart>
      <c:catAx>
        <c:axId val="107022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8706863"/>
        <c:crosses val="autoZero"/>
        <c:auto val="1"/>
        <c:lblAlgn val="ctr"/>
        <c:lblOffset val="100"/>
        <c:noMultiLvlLbl val="0"/>
      </c:catAx>
      <c:valAx>
        <c:axId val="50870686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7022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8171770896668329E-2"/>
          <c:y val="8.6423490809769826E-2"/>
          <c:w val="0.22316223906591115"/>
          <c:h val="0.2089408777781519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03324584426945E-2"/>
          <c:y val="0.1138434684018136"/>
          <c:w val="0.95007694832571055"/>
          <c:h val="0.6682973084246821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FY20</c:v>
                </c:pt>
              </c:strCache>
            </c:strRef>
          </c:tx>
          <c:spPr>
            <a:ln w="31750" cap="rnd">
              <a:solidFill>
                <a:srgbClr val="A5D867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A5D867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12</c:v>
                </c:pt>
                <c:pt idx="4">
                  <c:v>15</c:v>
                </c:pt>
                <c:pt idx="5">
                  <c:v>15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D7-4185-9EF2-9803D8F0FA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FY21</c:v>
                </c:pt>
              </c:strCache>
            </c:strRef>
          </c:tx>
          <c:spPr>
            <a:ln w="31750" cap="rnd">
              <a:solidFill>
                <a:srgbClr val="E8660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rgbClr val="E86603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D7-4185-9EF2-9803D8F0FA6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70225007"/>
        <c:axId val="508706863"/>
      </c:lineChart>
      <c:catAx>
        <c:axId val="10702250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8706863"/>
        <c:crosses val="autoZero"/>
        <c:auto val="1"/>
        <c:lblAlgn val="ctr"/>
        <c:lblOffset val="100"/>
        <c:noMultiLvlLbl val="0"/>
      </c:catAx>
      <c:valAx>
        <c:axId val="508706863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702250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3.1225631468434698E-2"/>
          <c:y val="5.2605100688147437E-2"/>
          <c:w val="0.13244789928219963"/>
          <c:h val="0.2105720364540897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21624380285797"/>
          <c:y val="5.7605644369897917E-4"/>
          <c:w val="0.86201646447559832"/>
          <c:h val="0.901970724695343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FY21</c:v>
                </c:pt>
              </c:strCache>
            </c:strRef>
          </c:tx>
          <c:spPr>
            <a:solidFill>
              <a:srgbClr val="EF7B0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2.3880668113400581E-2"/>
                  <c:y val="4.9794255624888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FF-47EE-8470-C6C388954A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Other City Depts.</c:v>
                </c:pt>
                <c:pt idx="1">
                  <c:v>Admin </c:v>
                </c:pt>
                <c:pt idx="2">
                  <c:v>Public Facilities</c:v>
                </c:pt>
                <c:pt idx="3">
                  <c:v>Single Family</c:v>
                </c:pt>
                <c:pt idx="4">
                  <c:v>Multifamily</c:v>
                </c:pt>
                <c:pt idx="5">
                  <c:v>Public Services</c:v>
                </c:pt>
              </c:strCache>
            </c:strRef>
          </c:cat>
          <c:val>
            <c:numRef>
              <c:f>Sheet1!$B$2:$B$7</c:f>
              <c:numCache>
                <c:formatCode>"$"#,##0</c:formatCode>
                <c:ptCount val="6"/>
                <c:pt idx="0">
                  <c:v>1314343</c:v>
                </c:pt>
                <c:pt idx="1">
                  <c:v>22276513</c:v>
                </c:pt>
                <c:pt idx="2">
                  <c:v>49413919</c:v>
                </c:pt>
                <c:pt idx="3">
                  <c:v>76830774</c:v>
                </c:pt>
                <c:pt idx="4">
                  <c:v>94314614</c:v>
                </c:pt>
                <c:pt idx="5">
                  <c:v>125836347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F-47EE-8470-C6C388954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486573808"/>
        <c:axId val="1481021376"/>
      </c:barChart>
      <c:catAx>
        <c:axId val="1486573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1021376"/>
        <c:crosses val="autoZero"/>
        <c:auto val="1"/>
        <c:lblAlgn val="ctr"/>
        <c:lblOffset val="50"/>
        <c:noMultiLvlLbl val="0"/>
      </c:catAx>
      <c:valAx>
        <c:axId val="1481021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8657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871742635344548"/>
          <c:y val="0.65670781554168889"/>
          <c:w val="0.13438150092349568"/>
          <c:h val="0.28644497506712285"/>
        </c:manualLayout>
      </c:layout>
      <c:overlay val="0"/>
      <c:spPr>
        <a:noFill/>
        <a:ln>
          <a:solidFill>
            <a:schemeClr val="accent1">
              <a:alpha val="9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5"/>
            <a:ext cx="3170582" cy="480389"/>
          </a:xfrm>
          <a:prstGeom prst="rect">
            <a:avLst/>
          </a:prstGeom>
        </p:spPr>
        <p:txBody>
          <a:bodyPr vert="horz" lIns="94774" tIns="47385" rIns="94774" bIns="47385" rtlCol="0"/>
          <a:lstStyle>
            <a:lvl1pPr algn="l">
              <a:defRPr sz="13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7" y="5"/>
            <a:ext cx="3170582" cy="480389"/>
          </a:xfrm>
          <a:prstGeom prst="rect">
            <a:avLst/>
          </a:prstGeom>
        </p:spPr>
        <p:txBody>
          <a:bodyPr vert="horz" lIns="94774" tIns="47385" rIns="94774" bIns="47385" rtlCol="0"/>
          <a:lstStyle>
            <a:lvl1pPr algn="r">
              <a:defRPr sz="1300"/>
            </a:lvl1pPr>
          </a:lstStyle>
          <a:p>
            <a:fld id="{DD743829-87C1-4F1A-8C02-B10F35E23B9E}" type="datetimeFigureOut">
              <a:rPr lang="en-US" smtClean="0">
                <a:latin typeface="Arial"/>
              </a:rPr>
              <a:t>8/30/2021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119176"/>
            <a:ext cx="3170582" cy="480389"/>
          </a:xfrm>
          <a:prstGeom prst="rect">
            <a:avLst/>
          </a:prstGeom>
        </p:spPr>
        <p:txBody>
          <a:bodyPr vert="horz" lIns="94774" tIns="47385" rIns="94774" bIns="47385" rtlCol="0" anchor="b"/>
          <a:lstStyle>
            <a:lvl1pPr algn="l">
              <a:defRPr sz="1300"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7" y="9119176"/>
            <a:ext cx="3170582" cy="480389"/>
          </a:xfrm>
          <a:prstGeom prst="rect">
            <a:avLst/>
          </a:prstGeom>
        </p:spPr>
        <p:txBody>
          <a:bodyPr vert="horz" lIns="94774" tIns="47385" rIns="94774" bIns="47385" rtlCol="0" anchor="b"/>
          <a:lstStyle>
            <a:lvl1pPr algn="r">
              <a:defRPr sz="1300"/>
            </a:lvl1pPr>
          </a:lstStyle>
          <a:p>
            <a:fld id="{CB286EE8-6151-4EDD-87B2-F1C53866E458}" type="slidenum">
              <a:rPr lang="en-US" smtClean="0">
                <a:latin typeface="Arial"/>
              </a:r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02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575" tIns="48289" rIns="96575" bIns="48289" rtlCol="0"/>
          <a:lstStyle>
            <a:lvl1pPr algn="l">
              <a:defRPr sz="13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575" tIns="48289" rIns="96575" bIns="48289" rtlCol="0"/>
          <a:lstStyle>
            <a:lvl1pPr algn="r">
              <a:defRPr sz="1300">
                <a:latin typeface="Arial"/>
              </a:defRPr>
            </a:lvl1pPr>
          </a:lstStyle>
          <a:p>
            <a:fld id="{1F41DD57-B057-4AD7-9C2C-143A3B991DA1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75" tIns="48289" rIns="96575" bIns="482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575" tIns="48289" rIns="96575" bIns="482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575" tIns="48289" rIns="96575" bIns="48289" rtlCol="0" anchor="b"/>
          <a:lstStyle>
            <a:lvl1pPr algn="l">
              <a:defRPr sz="1300"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575" tIns="48289" rIns="96575" bIns="48289" rtlCol="0" anchor="b"/>
          <a:lstStyle>
            <a:lvl1pPr algn="r">
              <a:defRPr sz="1300">
                <a:latin typeface="Arial"/>
              </a:defRPr>
            </a:lvl1pPr>
          </a:lstStyle>
          <a:p>
            <a:fld id="{6746C664-6F0F-47A9-A954-113EE617D5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7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6C664-6F0F-47A9-A954-113EE617D5D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46C664-6F0F-47A9-A954-113EE617D5DF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HCD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hoto, water, building&#10;&#10;Description automatically generated">
            <a:extLst>
              <a:ext uri="{FF2B5EF4-FFF2-40B4-BE49-F238E27FC236}">
                <a16:creationId xmlns:a16="http://schemas.microsoft.com/office/drawing/2014/main" id="{765EBA4E-D37C-4045-9569-E3391F116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40149" r="16320" b="30039"/>
          <a:stretch/>
        </p:blipFill>
        <p:spPr>
          <a:xfrm>
            <a:off x="0" y="0"/>
            <a:ext cx="6858000" cy="2495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64BB25-7F6C-0B46-B70F-7E46DAC37A29}"/>
              </a:ext>
            </a:extLst>
          </p:cNvPr>
          <p:cNvGrpSpPr/>
          <p:nvPr userDrawn="1"/>
        </p:nvGrpSpPr>
        <p:grpSpPr>
          <a:xfrm rot="5400000" flipH="1">
            <a:off x="2852973" y="-367166"/>
            <a:ext cx="1573161" cy="6436898"/>
            <a:chOff x="101475" y="0"/>
            <a:chExt cx="259733" cy="13525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7BDBA7-A819-E343-B27C-79DF63C50828}"/>
                </a:ext>
              </a:extLst>
            </p:cNvPr>
            <p:cNvSpPr/>
            <p:nvPr userDrawn="1"/>
          </p:nvSpPr>
          <p:spPr>
            <a:xfrm>
              <a:off x="218704" y="0"/>
              <a:ext cx="142504" cy="1352550"/>
            </a:xfrm>
            <a:prstGeom prst="rect">
              <a:avLst/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ACFB38-4165-FF4F-8625-113D0364029A}"/>
                </a:ext>
              </a:extLst>
            </p:cNvPr>
            <p:cNvSpPr/>
            <p:nvPr userDrawn="1"/>
          </p:nvSpPr>
          <p:spPr>
            <a:xfrm>
              <a:off x="101475" y="0"/>
              <a:ext cx="117229" cy="948681"/>
            </a:xfrm>
            <a:prstGeom prst="rect">
              <a:avLst/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AAC329A-FA99-2449-A10A-C8E7CB255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190750"/>
            <a:ext cx="61150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13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74A7F-6E0A-894D-BEAF-133A8BCEBA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3028950"/>
            <a:ext cx="4171950" cy="457200"/>
          </a:xfrm>
          <a:prstGeom prst="rect">
            <a:avLst/>
          </a:prstGeom>
        </p:spPr>
        <p:txBody>
          <a:bodyPr/>
          <a:lstStyle>
            <a:lvl1pPr algn="r">
              <a:buNone/>
              <a:defRPr sz="1238" b="1">
                <a:solidFill>
                  <a:schemeClr val="bg1"/>
                </a:solidFill>
              </a:defRPr>
            </a:lvl1pPr>
            <a:lvl2pPr>
              <a:buNone/>
              <a:defRPr sz="1013" b="1">
                <a:solidFill>
                  <a:schemeClr val="bg1"/>
                </a:solidFill>
              </a:defRPr>
            </a:lvl2pPr>
            <a:lvl3pPr>
              <a:buNone/>
              <a:defRPr sz="1013" b="1">
                <a:solidFill>
                  <a:schemeClr val="bg1"/>
                </a:solidFill>
              </a:defRPr>
            </a:lvl3pPr>
            <a:lvl4pPr>
              <a:buNone/>
              <a:defRPr sz="1013" b="1">
                <a:solidFill>
                  <a:schemeClr val="bg1"/>
                </a:solidFill>
              </a:defRPr>
            </a:lvl4pPr>
            <a:lvl5pPr>
              <a:buNone/>
              <a:defRPr sz="101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A2F14C-776E-234C-9BF2-F4EFCDBEBA02}"/>
              </a:ext>
            </a:extLst>
          </p:cNvPr>
          <p:cNvGrpSpPr/>
          <p:nvPr userDrawn="1"/>
        </p:nvGrpSpPr>
        <p:grpSpPr>
          <a:xfrm>
            <a:off x="171451" y="4324351"/>
            <a:ext cx="2114550" cy="640949"/>
            <a:chOff x="6477000" y="4237136"/>
            <a:chExt cx="2258541" cy="7003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78BD62-516A-294F-A593-A21699AC88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39" y="4340530"/>
              <a:ext cx="1321302" cy="564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714E94-C257-5743-8B0F-E0342B0AD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4237136"/>
              <a:ext cx="705671" cy="70038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781713C-02C8-6249-9FEF-C8F9B84DFAC1}"/>
              </a:ext>
            </a:extLst>
          </p:cNvPr>
          <p:cNvSpPr/>
          <p:nvPr userDrawn="1"/>
        </p:nvSpPr>
        <p:spPr>
          <a:xfrm>
            <a:off x="3048001" y="4536915"/>
            <a:ext cx="3653600" cy="187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6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HOUSTON </a:t>
            </a:r>
            <a:r>
              <a:rPr lang="en-US" sz="619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⋆</a:t>
            </a:r>
            <a:r>
              <a:rPr lang="en-US" sz="506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HOUSING AND COMMUNITY DEVELOPMENT DEPARTMENT</a:t>
            </a:r>
          </a:p>
        </p:txBody>
      </p:sp>
    </p:spTree>
    <p:extLst>
      <p:ext uri="{BB962C8B-B14F-4D97-AF65-F5344CB8AC3E}">
        <p14:creationId xmlns:p14="http://schemas.microsoft.com/office/powerpoint/2010/main" val="129566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B7D720-29D6-264A-B82F-1125DBC8E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2" y="205979"/>
            <a:ext cx="5426351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5F9B74-100D-6642-9869-5B0857CCB3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086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D9D3834-0757-0840-939B-BF69F52CF4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95086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AB6A40-56C0-3A48-9F9D-3956E09635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1" y="1134362"/>
            <a:ext cx="530997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9449E85-53DD-7D48-9D8B-F849E40B18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355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2ADA43-D085-5247-B23D-1EF225BE0A6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17355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A6B3AA-13D7-6046-831C-83E617E2951B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DDBB-5074-8E4E-9912-B65EE5341EE5}"/>
              </a:ext>
            </a:extLst>
          </p:cNvPr>
          <p:cNvGrpSpPr/>
          <p:nvPr userDrawn="1"/>
        </p:nvGrpSpPr>
        <p:grpSpPr>
          <a:xfrm>
            <a:off x="5652879" y="-152400"/>
            <a:ext cx="1235825" cy="1428750"/>
            <a:chOff x="10025268" y="-18034"/>
            <a:chExt cx="2124303" cy="1946080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DE88896-BE14-AA4F-8079-D20FFDE1BE38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2CC5384E-1DAE-7D4C-AA45-4D0842B5D739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283311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3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B7D720-29D6-264A-B82F-1125DBC8E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2" y="205979"/>
            <a:ext cx="5426351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AB6A40-56C0-3A48-9F9D-3956E09635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1" y="1134362"/>
            <a:ext cx="530997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A6B3AA-13D7-6046-831C-83E617E2951B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DDBB-5074-8E4E-9912-B65EE5341EE5}"/>
              </a:ext>
            </a:extLst>
          </p:cNvPr>
          <p:cNvGrpSpPr/>
          <p:nvPr userDrawn="1"/>
        </p:nvGrpSpPr>
        <p:grpSpPr>
          <a:xfrm>
            <a:off x="5652879" y="-152400"/>
            <a:ext cx="1235825" cy="1428750"/>
            <a:chOff x="10025268" y="-18034"/>
            <a:chExt cx="2124303" cy="1946080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DE88896-BE14-AA4F-8079-D20FFDE1BE38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2CC5384E-1DAE-7D4C-AA45-4D0842B5D739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D35917F-0C37-2D46-876A-7CCE85EDDE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7911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9D3A5AA-8B75-E34C-BB82-772BAC28443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7911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8B1DE59-9A5D-B648-874E-2502A4CDB58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2543175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451FD1C-4355-0240-9049-8B680E87BBC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543175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A983DE8-B235-7B48-B277-7043B64813B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534739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25BD909-77A5-634E-A41D-D3A51DA7222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534739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5034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4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A6B3AA-13D7-6046-831C-83E617E2951B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DDBB-5074-8E4E-9912-B65EE5341EE5}"/>
              </a:ext>
            </a:extLst>
          </p:cNvPr>
          <p:cNvGrpSpPr/>
          <p:nvPr userDrawn="1"/>
        </p:nvGrpSpPr>
        <p:grpSpPr>
          <a:xfrm>
            <a:off x="5652879" y="-152400"/>
            <a:ext cx="1235825" cy="1428750"/>
            <a:chOff x="10025268" y="-18034"/>
            <a:chExt cx="2124303" cy="1946080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DE88896-BE14-AA4F-8079-D20FFDE1BE38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2CC5384E-1DAE-7D4C-AA45-4D0842B5D739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535BF0A-6855-BA41-BE09-070C8DFCA8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850" y="1833243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C5C5D6C-CD4B-0046-AB4F-201B81824AD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85850" y="230873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6D348-E8C0-FA4A-9A06-1C6A6213387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5850" y="334017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037FA6F-B252-154A-ADDE-D36369E32B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5850" y="381566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9628E0-DDE9-9044-82F5-E9C88BB5153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98391" y="1833243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FD5ACFE-39CA-1B4F-9834-82E37318F37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98391" y="230873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CFABE73-74B2-EA4C-891F-D32E8BA4B49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8391" y="334017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160F057-2971-874A-874E-9B92F58BBFF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98391" y="381566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D9E9B21-1232-734C-B465-F192BA5D7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2" y="205979"/>
            <a:ext cx="5426351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CA8CC33-9AFA-DF41-932E-48B5AFEC6AA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1" y="1134362"/>
            <a:ext cx="530997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4283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3 circl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54A58-C13C-8B4B-B809-98AE0C804F46}"/>
              </a:ext>
            </a:extLst>
          </p:cNvPr>
          <p:cNvSpPr/>
          <p:nvPr userDrawn="1"/>
        </p:nvSpPr>
        <p:spPr>
          <a:xfrm>
            <a:off x="228601" y="4552950"/>
            <a:ext cx="99213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C45825-66DF-B644-BD1A-1DCC2CD54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749895"/>
            <a:ext cx="3028950" cy="12076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A5556B-885E-A043-925E-08CA625867AE}"/>
              </a:ext>
            </a:extLst>
          </p:cNvPr>
          <p:cNvGrpSpPr/>
          <p:nvPr userDrawn="1"/>
        </p:nvGrpSpPr>
        <p:grpSpPr>
          <a:xfrm>
            <a:off x="2057401" y="3"/>
            <a:ext cx="1235825" cy="1509523"/>
            <a:chOff x="10025268" y="-18034"/>
            <a:chExt cx="2124303" cy="1946080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0EC7B147-679E-504D-8218-B90E3F7DEF65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B2911AF-E242-BE4F-8B86-564C07C1D000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95E3622-9270-CC4D-9289-E8A6AF9CDED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0" y="3165092"/>
            <a:ext cx="3028950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9E4A5A7D-757A-504E-97D8-A0D96AF2EB6B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98390" y="1947943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19F5D2AC-0920-014F-861E-6D92925C747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98390" y="2423431"/>
            <a:ext cx="213101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985AFA1-B8ED-534C-8DDE-7B347BB7C1F2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8390" y="3424196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4527EED-D734-7C4B-8171-DB52B775A1F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98390" y="3899684"/>
            <a:ext cx="213101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3C4C182-987D-DD46-84E0-44DA128E908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98390" y="428726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926DB91F-6941-0E4A-B8B0-C62E0F178D5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98390" y="904214"/>
            <a:ext cx="213101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57F35D-BDFC-BF47-BF74-522D191DF7E6}"/>
              </a:ext>
            </a:extLst>
          </p:cNvPr>
          <p:cNvGrpSpPr/>
          <p:nvPr userDrawn="1"/>
        </p:nvGrpSpPr>
        <p:grpSpPr>
          <a:xfrm>
            <a:off x="-15087" y="3633980"/>
            <a:ext cx="1235825" cy="1509523"/>
            <a:chOff x="10025268" y="-18034"/>
            <a:chExt cx="2124303" cy="1946080"/>
          </a:xfrm>
        </p:grpSpPr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A4CCF29C-88A5-F344-8C96-204725E9B893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4C567233-DE9D-2542-89B3-9EF5580BC77E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C5EDEB7-1F7C-A540-B50A-DF3663F0209E}"/>
              </a:ext>
            </a:extLst>
          </p:cNvPr>
          <p:cNvSpPr/>
          <p:nvPr userDrawn="1"/>
        </p:nvSpPr>
        <p:spPr>
          <a:xfrm>
            <a:off x="228602" y="285750"/>
            <a:ext cx="248861" cy="866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9369CA3D-B1B5-C142-AAB1-8B11872794B7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88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2 circl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54A58-C13C-8B4B-B809-98AE0C804F46}"/>
              </a:ext>
            </a:extLst>
          </p:cNvPr>
          <p:cNvSpPr/>
          <p:nvPr userDrawn="1"/>
        </p:nvSpPr>
        <p:spPr>
          <a:xfrm>
            <a:off x="228601" y="4552950"/>
            <a:ext cx="992137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AC45825-66DF-B644-BD1A-1DCC2CD54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749895"/>
            <a:ext cx="3028950" cy="12076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A5556B-885E-A043-925E-08CA625867AE}"/>
              </a:ext>
            </a:extLst>
          </p:cNvPr>
          <p:cNvGrpSpPr/>
          <p:nvPr userDrawn="1"/>
        </p:nvGrpSpPr>
        <p:grpSpPr>
          <a:xfrm>
            <a:off x="2057401" y="3"/>
            <a:ext cx="1235825" cy="1509523"/>
            <a:chOff x="10025268" y="-18034"/>
            <a:chExt cx="2124303" cy="1946080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0EC7B147-679E-504D-8218-B90E3F7DEF65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Parallelogram 27">
              <a:extLst>
                <a:ext uri="{FF2B5EF4-FFF2-40B4-BE49-F238E27FC236}">
                  <a16:creationId xmlns:a16="http://schemas.microsoft.com/office/drawing/2014/main" id="{2B2911AF-E242-BE4F-8B86-564C07C1D000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95E3622-9270-CC4D-9289-E8A6AF9CDED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0" y="3165092"/>
            <a:ext cx="3028950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57F35D-BDFC-BF47-BF74-522D191DF7E6}"/>
              </a:ext>
            </a:extLst>
          </p:cNvPr>
          <p:cNvGrpSpPr/>
          <p:nvPr userDrawn="1"/>
        </p:nvGrpSpPr>
        <p:grpSpPr>
          <a:xfrm>
            <a:off x="-15087" y="3633980"/>
            <a:ext cx="1235825" cy="1509523"/>
            <a:chOff x="10025268" y="-18034"/>
            <a:chExt cx="2124303" cy="1946080"/>
          </a:xfrm>
        </p:grpSpPr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A4CCF29C-88A5-F344-8C96-204725E9B893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4C567233-DE9D-2542-89B3-9EF5580BC77E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C5EDEB7-1F7C-A540-B50A-DF3663F0209E}"/>
              </a:ext>
            </a:extLst>
          </p:cNvPr>
          <p:cNvSpPr/>
          <p:nvPr userDrawn="1"/>
        </p:nvSpPr>
        <p:spPr>
          <a:xfrm>
            <a:off x="228602" y="285750"/>
            <a:ext cx="248861" cy="866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Slide Number Placeholder 3">
            <a:extLst>
              <a:ext uri="{FF2B5EF4-FFF2-40B4-BE49-F238E27FC236}">
                <a16:creationId xmlns:a16="http://schemas.microsoft.com/office/drawing/2014/main" id="{9369CA3D-B1B5-C142-AAB1-8B11872794B7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2392F7-553D-DC49-87E2-F2A99BBBAA6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98390" y="2929060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D3DA28E-4270-DC4B-A12B-47173B7C82E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98390" y="3404548"/>
            <a:ext cx="2131010" cy="90488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5F2F9FF-2F9B-0D48-A0EA-F731EC6180C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98390" y="748371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0364FCB-D658-2F4C-AA16-C02EEA99AEC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98390" y="1223856"/>
            <a:ext cx="2131010" cy="90488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78119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2 circle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03B4310-0F7E-164A-A40A-8B78EBBBD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968" y="185612"/>
            <a:ext cx="5208133" cy="7097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32B31E-E16B-6C47-BADA-6D2B4E446878}"/>
              </a:ext>
            </a:extLst>
          </p:cNvPr>
          <p:cNvGrpSpPr/>
          <p:nvPr userDrawn="1"/>
        </p:nvGrpSpPr>
        <p:grpSpPr>
          <a:xfrm>
            <a:off x="6859" y="3"/>
            <a:ext cx="1235825" cy="1509523"/>
            <a:chOff x="10025268" y="-18034"/>
            <a:chExt cx="2124303" cy="194608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A8DE7C7C-4AF9-1B4D-B895-5D9D769F07E7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23E35AEA-FC86-0748-AAEE-CD79B405DF43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12ED2F9-8E7A-6044-8037-7591C3A8DA20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06968" y="968841"/>
            <a:ext cx="2007734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BC15BDF4-50F7-E44E-9196-BF67CBE450F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028700" y="1757328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C00EAE6B-4DC2-E04E-AE82-B36EC9C0C08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028700" y="2232813"/>
            <a:ext cx="2131010" cy="714770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CA9BA4EA-A933-EE43-8000-579F9C781F5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028700" y="3315465"/>
            <a:ext cx="213101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DB1E86E-1BDC-A042-89B3-2C36F18EC58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028700" y="3790953"/>
            <a:ext cx="2131010" cy="680633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F2FF7864-72A5-8840-B339-B9AAFDC2346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29002" y="968838"/>
            <a:ext cx="3292899" cy="358411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20344E9-2D51-F04F-B18C-8CC851EDAC6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26440" y="1999830"/>
            <a:ext cx="587960" cy="391927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225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B6281F7-CC1E-C94B-AA7E-DE5FAB82975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26440" y="3572598"/>
            <a:ext cx="587960" cy="391927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225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4B153308-3386-CE49-BCBB-19A5B543E8E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40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4B153308-3386-CE49-BCBB-19A5B543E8E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24BAB1-519E-4947-9A0D-1D109A2C2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968" y="185612"/>
            <a:ext cx="5414933" cy="7097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1BD142-882B-4648-991D-C265DAFCA6E9}"/>
              </a:ext>
            </a:extLst>
          </p:cNvPr>
          <p:cNvGrpSpPr/>
          <p:nvPr userDrawn="1"/>
        </p:nvGrpSpPr>
        <p:grpSpPr>
          <a:xfrm>
            <a:off x="6859" y="3"/>
            <a:ext cx="1235825" cy="1509523"/>
            <a:chOff x="10025268" y="-18034"/>
            <a:chExt cx="2124303" cy="1946080"/>
          </a:xfrm>
        </p:grpSpPr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1015330-11A4-7C46-A045-53573C4CA9EF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62EDDB0-6B3E-7A4A-B977-1DAC068D4BF2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BD868ABC-A3D6-ED45-B67E-863F8198DF1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06968" y="968841"/>
            <a:ext cx="2007734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04F29FB-0A77-5640-83F3-56222CAA834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29002" y="968841"/>
            <a:ext cx="3292899" cy="3466401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56B548-B947-EA4F-A337-2D6E7EE96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661951"/>
            <a:ext cx="3086100" cy="2773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06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4B153308-3386-CE49-BCBB-19A5B543E8E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3B4E76-D147-464F-B1DD-29F5DEEF47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685" y="1768529"/>
            <a:ext cx="3217315" cy="7097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D5E82E-E774-DE4E-A42C-E572ED240DA7}"/>
              </a:ext>
            </a:extLst>
          </p:cNvPr>
          <p:cNvGrpSpPr/>
          <p:nvPr userDrawn="1"/>
        </p:nvGrpSpPr>
        <p:grpSpPr>
          <a:xfrm>
            <a:off x="6859" y="3"/>
            <a:ext cx="1235825" cy="1509523"/>
            <a:chOff x="10025268" y="-18034"/>
            <a:chExt cx="2124303" cy="1946080"/>
          </a:xfrm>
        </p:grpSpPr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B27B18DB-ED68-9A46-A26F-B23B8D591DC4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5FFB63B1-FAD3-9449-A7C6-372D2B71A9A3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0F510E-9842-BC45-BC79-8DA3DAB7899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11687" y="2551758"/>
            <a:ext cx="1731415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5ADB8A-E57F-C749-B3DE-7844C835210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29002" y="133353"/>
            <a:ext cx="3292899" cy="4301889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chart or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D9C806-1A9D-424C-8A43-A1B2C17122D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211686" y="3105153"/>
            <a:ext cx="3103016" cy="133008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41281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4B153308-3386-CE49-BCBB-19A5B543E8E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477F851-4958-4040-94FC-8864779A97F1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2475419" y="1735033"/>
            <a:ext cx="1816531" cy="193440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chart or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1A47E85-6C59-F043-AEFB-7306A605F89F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86345" y="1735033"/>
            <a:ext cx="1816531" cy="193440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chart or image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DCDB2BC-FFD3-9747-A8A4-F8776DEF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6983" y="264524"/>
            <a:ext cx="5161325" cy="7097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16CECD-A0E3-CE43-96C3-2C44CB4FDAF1}"/>
              </a:ext>
            </a:extLst>
          </p:cNvPr>
          <p:cNvGrpSpPr/>
          <p:nvPr userDrawn="1"/>
        </p:nvGrpSpPr>
        <p:grpSpPr>
          <a:xfrm>
            <a:off x="6859" y="3"/>
            <a:ext cx="1235825" cy="1509523"/>
            <a:chOff x="10025268" y="-18034"/>
            <a:chExt cx="2124303" cy="1946080"/>
          </a:xfrm>
        </p:grpSpPr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3BC615ED-A613-E94D-B1C1-D9CC9B5A6074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8463A7DC-7C24-864E-A137-C445DAFDA69E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734F8A0-8C4D-2A4B-A61D-8D98298D4F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56983" y="1047753"/>
            <a:ext cx="5145985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70870B-DF84-694C-925A-F6F02FCC4BAC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5323" y="3875524"/>
            <a:ext cx="898664" cy="277326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560DADAD-6E72-F34D-AA4D-C7B36D09D2F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420423" y="3394267"/>
            <a:ext cx="780122" cy="559482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$0.0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AB0AC26-430F-8344-9B3F-A124EB65FD7A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420423" y="3913646"/>
            <a:ext cx="780122" cy="516560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MILLION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4B6346A-252A-E049-9230-6C10EAF2B3F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631443" y="3394267"/>
            <a:ext cx="780122" cy="559482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$0.0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6D9A472-A516-484A-B347-14239DB6D568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631443" y="3913646"/>
            <a:ext cx="780122" cy="516560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MILLION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1A8F5EA-EBAD-014A-A4A9-7917BFCC763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2537938" y="3875524"/>
            <a:ext cx="898664" cy="277326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86CB751-F5FA-8844-96D6-8DF8100D7D5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4686438" y="1735033"/>
            <a:ext cx="1816531" cy="193440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chart or image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6F3EEBD-4525-5B4D-B371-BE9A85E4C09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842462" y="3394267"/>
            <a:ext cx="780122" cy="559482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$0.0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2BEA428-2CD7-F640-9F09-123BA38EACD4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842462" y="3913646"/>
            <a:ext cx="780122" cy="516560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MILLION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74B7249-DCCA-4140-9E9E-F3E64E2BB47B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748956" y="3875524"/>
            <a:ext cx="898664" cy="277326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97170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4B153308-3386-CE49-BCBB-19A5B543E8E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B9908FD-880D-4547-AE56-991F4C1F657E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286345" y="1735033"/>
            <a:ext cx="1816531" cy="193440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chart or image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CE901B6C-F633-3947-95C9-52CE1F5A1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6982" y="264524"/>
            <a:ext cx="5272418" cy="70974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9A3FE5-4A4D-0843-90B6-B133491B4E06}"/>
              </a:ext>
            </a:extLst>
          </p:cNvPr>
          <p:cNvGrpSpPr/>
          <p:nvPr userDrawn="1"/>
        </p:nvGrpSpPr>
        <p:grpSpPr>
          <a:xfrm>
            <a:off x="6859" y="3"/>
            <a:ext cx="1235825" cy="1509523"/>
            <a:chOff x="10025268" y="-18034"/>
            <a:chExt cx="2124303" cy="1946080"/>
          </a:xfrm>
        </p:grpSpPr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5274A6E8-3097-C74E-846A-774935178C61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A41A4B4D-101A-834E-ACC4-91CD3FC550FF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12E01942-D0A3-2147-AE71-C6A8AEC4E35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356982" y="1047753"/>
            <a:ext cx="527241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5E3D3457-F59F-9F49-B90C-B63090A768D8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65323" y="3875524"/>
            <a:ext cx="898664" cy="277326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AB317BE-ECEB-BC4E-B670-30EA8867F2F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420423" y="3394267"/>
            <a:ext cx="780122" cy="559482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$0.0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20BCFEA-81B6-5F44-94AE-E826C27BB9D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420423" y="3913646"/>
            <a:ext cx="780122" cy="516560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788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MILLION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A039EEEA-60B0-9B40-9E8E-D4A99F644C3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372062" y="3633360"/>
            <a:ext cx="3257339" cy="286819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CD8D24A9-B656-3546-BDED-2F812966D99A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72062" y="3977401"/>
            <a:ext cx="3257339" cy="507874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563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8F9E4633-4D9A-AA42-BCBB-DE94B67DD685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372062" y="2647952"/>
            <a:ext cx="3257339" cy="286819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A93306F-30A6-794F-9DC5-6924EA1F443C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372062" y="2991994"/>
            <a:ext cx="3257339" cy="507874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563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D0B40E6-748C-F441-9625-14D7A6701965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372062" y="1657353"/>
            <a:ext cx="3257339" cy="286819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751A8A8-1777-3442-A1C0-927CCA2DBECA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3372062" y="2001394"/>
            <a:ext cx="3257339" cy="507874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563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3663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-HCD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photo, water, building&#10;&#10;Description automatically generated">
            <a:extLst>
              <a:ext uri="{FF2B5EF4-FFF2-40B4-BE49-F238E27FC236}">
                <a16:creationId xmlns:a16="http://schemas.microsoft.com/office/drawing/2014/main" id="{B4C35B55-61F4-3D41-8CFA-819E311C8C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28606" r="38707" b="3041"/>
          <a:stretch/>
        </p:blipFill>
        <p:spPr>
          <a:xfrm>
            <a:off x="3829050" y="0"/>
            <a:ext cx="3028950" cy="51435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A32DFB-0CA6-094D-88D0-741680DB0D10}"/>
              </a:ext>
            </a:extLst>
          </p:cNvPr>
          <p:cNvSpPr/>
          <p:nvPr userDrawn="1"/>
        </p:nvSpPr>
        <p:spPr>
          <a:xfrm>
            <a:off x="210150" y="4613113"/>
            <a:ext cx="2647351" cy="248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6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HOUSTON </a:t>
            </a:r>
            <a:endParaRPr lang="en-US" sz="619" b="1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6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AND COMMUNITY DEVELOPMENT DEPARTMENT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9F3D4-E546-FD4B-950F-382ED518FD69}"/>
              </a:ext>
            </a:extLst>
          </p:cNvPr>
          <p:cNvGrpSpPr/>
          <p:nvPr userDrawn="1"/>
        </p:nvGrpSpPr>
        <p:grpSpPr>
          <a:xfrm>
            <a:off x="3102059" y="0"/>
            <a:ext cx="1714501" cy="5143500"/>
            <a:chOff x="3763520" y="-51"/>
            <a:chExt cx="3037206" cy="6864527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4AC0532-3556-A34C-BB9F-389C6D042530}"/>
                </a:ext>
              </a:extLst>
            </p:cNvPr>
            <p:cNvSpPr/>
            <p:nvPr userDrawn="1"/>
          </p:nvSpPr>
          <p:spPr>
            <a:xfrm>
              <a:off x="3763520" y="-51"/>
              <a:ext cx="2921360" cy="3583459"/>
            </a:xfrm>
            <a:prstGeom prst="parallelogram">
              <a:avLst>
                <a:gd name="adj" fmla="val 4388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3A2F42D8-3312-5C4A-919B-1C9836D7237F}"/>
                </a:ext>
              </a:extLst>
            </p:cNvPr>
            <p:cNvSpPr/>
            <p:nvPr userDrawn="1"/>
          </p:nvSpPr>
          <p:spPr>
            <a:xfrm>
              <a:off x="3763520" y="3281017"/>
              <a:ext cx="3037206" cy="3583459"/>
            </a:xfrm>
            <a:prstGeom prst="parallelogram">
              <a:avLst>
                <a:gd name="adj" fmla="val 45244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A44CB4AF-54BB-004A-95D3-4ED02D2F4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438150"/>
            <a:ext cx="314325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13" b="1" i="0">
                <a:solidFill>
                  <a:srgbClr val="0068AC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22E566A-8575-DF47-B7A3-95E5780F2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190750"/>
            <a:ext cx="2800350" cy="762000"/>
          </a:xfrm>
          <a:prstGeom prst="rect">
            <a:avLst/>
          </a:prstGeom>
        </p:spPr>
        <p:txBody>
          <a:bodyPr/>
          <a:lstStyle>
            <a:lvl1pPr algn="l">
              <a:buNone/>
              <a:defRPr sz="1238" b="1">
                <a:solidFill>
                  <a:srgbClr val="009EDC"/>
                </a:solidFill>
              </a:defRPr>
            </a:lvl1pPr>
            <a:lvl2pPr>
              <a:buNone/>
              <a:defRPr sz="1013" b="1">
                <a:solidFill>
                  <a:schemeClr val="bg1"/>
                </a:solidFill>
              </a:defRPr>
            </a:lvl2pPr>
            <a:lvl3pPr>
              <a:buNone/>
              <a:defRPr sz="1013" b="1">
                <a:solidFill>
                  <a:schemeClr val="bg1"/>
                </a:solidFill>
              </a:defRPr>
            </a:lvl3pPr>
            <a:lvl4pPr>
              <a:buNone/>
              <a:defRPr sz="1013" b="1">
                <a:solidFill>
                  <a:schemeClr val="bg1"/>
                </a:solidFill>
              </a:defRPr>
            </a:lvl4pPr>
            <a:lvl5pPr>
              <a:buNone/>
              <a:defRPr sz="101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FCA6E7-6752-0E4A-B645-B7F2477D8B84}"/>
              </a:ext>
            </a:extLst>
          </p:cNvPr>
          <p:cNvGrpSpPr/>
          <p:nvPr userDrawn="1"/>
        </p:nvGrpSpPr>
        <p:grpSpPr>
          <a:xfrm>
            <a:off x="316031" y="3638552"/>
            <a:ext cx="2114550" cy="640949"/>
            <a:chOff x="6477000" y="4237136"/>
            <a:chExt cx="2258541" cy="70038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1FC21D-991D-7245-815E-50A84EA6D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39" y="4340530"/>
              <a:ext cx="1321302" cy="56444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B4556AD-65D1-F848-B9E8-B461A99A8D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4237136"/>
              <a:ext cx="705671" cy="70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287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69C31CD-3798-3E45-BB2B-A9F3D88AFE04}"/>
              </a:ext>
            </a:extLst>
          </p:cNvPr>
          <p:cNvGrpSpPr/>
          <p:nvPr userDrawn="1"/>
        </p:nvGrpSpPr>
        <p:grpSpPr>
          <a:xfrm>
            <a:off x="1" y="3"/>
            <a:ext cx="6858001" cy="5138973"/>
            <a:chOff x="1" y="-1"/>
            <a:chExt cx="12192000" cy="68519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7BE13F-456C-E04D-9C86-770B1666EBD6}"/>
                </a:ext>
              </a:extLst>
            </p:cNvPr>
            <p:cNvSpPr/>
            <p:nvPr/>
          </p:nvSpPr>
          <p:spPr>
            <a:xfrm>
              <a:off x="1" y="-1"/>
              <a:ext cx="6442364" cy="6851963"/>
            </a:xfrm>
            <a:prstGeom prst="rect">
              <a:avLst/>
            </a:prstGeom>
            <a:solidFill>
              <a:srgbClr val="0F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E063AE-F1AA-FC4E-AF94-D89442541A1D}"/>
                </a:ext>
              </a:extLst>
            </p:cNvPr>
            <p:cNvSpPr/>
            <p:nvPr/>
          </p:nvSpPr>
          <p:spPr>
            <a:xfrm>
              <a:off x="6438439" y="4710544"/>
              <a:ext cx="5753562" cy="2141419"/>
            </a:xfrm>
            <a:prstGeom prst="rect">
              <a:avLst/>
            </a:prstGeom>
            <a:solidFill>
              <a:srgbClr val="2E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75009" y="1610592"/>
            <a:ext cx="2752947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7209D30-E506-044D-840D-B9A83534C8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51178" y="1962836"/>
            <a:ext cx="3119264" cy="286322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283A59E-9BA0-8B4B-B1C9-AB2706F814A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89939" y="2583196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454A1C-F5A2-E645-9FC1-71DB54844C6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7991" y="954355"/>
            <a:ext cx="2072452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Testimonials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6DE378D-80CF-B84F-9A8E-C1D7B7DA1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180" y="334738"/>
            <a:ext cx="813847" cy="10269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4788197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75009" y="2123469"/>
            <a:ext cx="275294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6343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7BE13F-456C-E04D-9C86-770B1666EBD6}"/>
              </a:ext>
            </a:extLst>
          </p:cNvPr>
          <p:cNvSpPr/>
          <p:nvPr/>
        </p:nvSpPr>
        <p:spPr>
          <a:xfrm>
            <a:off x="3236380" y="4528"/>
            <a:ext cx="3623831" cy="5138972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063AE-F1AA-FC4E-AF94-D89442541A1D}"/>
              </a:ext>
            </a:extLst>
          </p:cNvPr>
          <p:cNvSpPr/>
          <p:nvPr/>
        </p:nvSpPr>
        <p:spPr>
          <a:xfrm>
            <a:off x="1" y="3532909"/>
            <a:ext cx="3236379" cy="1606064"/>
          </a:xfrm>
          <a:prstGeom prst="rect">
            <a:avLst/>
          </a:prstGeom>
          <a:solidFill>
            <a:srgbClr val="2E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228601" y="1696222"/>
            <a:ext cx="2721438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7209D30-E506-044D-840D-B9A83534C8B0}"/>
              </a:ext>
            </a:extLst>
          </p:cNvPr>
          <p:cNvSpPr>
            <a:spLocks noGrp="1"/>
          </p:cNvSpPr>
          <p:nvPr userDrawn="1">
            <p:ph type="body" idx="19" hasCustomPrompt="1"/>
          </p:nvPr>
        </p:nvSpPr>
        <p:spPr>
          <a:xfrm>
            <a:off x="3505773" y="1962836"/>
            <a:ext cx="3119264" cy="286322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454A1C-F5A2-E645-9FC1-71DB54844C66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4552584" y="954355"/>
            <a:ext cx="2072452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Testimonials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6DE378D-80CF-B84F-9A8E-C1D7B7DA1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7559" y="334738"/>
            <a:ext cx="813847" cy="10269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1166575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228601" y="2204571"/>
            <a:ext cx="2721439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4A12B-ED5E-7E4B-8EFF-7D686D299272}"/>
              </a:ext>
            </a:extLst>
          </p:cNvPr>
          <p:cNvSpPr/>
          <p:nvPr userDrawn="1"/>
        </p:nvSpPr>
        <p:spPr>
          <a:xfrm>
            <a:off x="228600" y="334738"/>
            <a:ext cx="228600" cy="713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363A7B-8726-3E41-90A2-B86E5ADDD3E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7213" y="2583196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46419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69C31CD-3798-3E45-BB2B-A9F3D88AFE04}"/>
              </a:ext>
            </a:extLst>
          </p:cNvPr>
          <p:cNvGrpSpPr/>
          <p:nvPr userDrawn="1"/>
        </p:nvGrpSpPr>
        <p:grpSpPr>
          <a:xfrm>
            <a:off x="1" y="3"/>
            <a:ext cx="6858001" cy="5138973"/>
            <a:chOff x="1" y="-1"/>
            <a:chExt cx="12192000" cy="68519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7BE13F-456C-E04D-9C86-770B1666EBD6}"/>
                </a:ext>
              </a:extLst>
            </p:cNvPr>
            <p:cNvSpPr/>
            <p:nvPr/>
          </p:nvSpPr>
          <p:spPr>
            <a:xfrm>
              <a:off x="1" y="-1"/>
              <a:ext cx="6442364" cy="6851963"/>
            </a:xfrm>
            <a:prstGeom prst="rect">
              <a:avLst/>
            </a:prstGeom>
            <a:solidFill>
              <a:srgbClr val="0F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E063AE-F1AA-FC4E-AF94-D89442541A1D}"/>
                </a:ext>
              </a:extLst>
            </p:cNvPr>
            <p:cNvSpPr/>
            <p:nvPr/>
          </p:nvSpPr>
          <p:spPr>
            <a:xfrm>
              <a:off x="6438439" y="4710544"/>
              <a:ext cx="5753562" cy="2141419"/>
            </a:xfrm>
            <a:prstGeom prst="rect">
              <a:avLst/>
            </a:prstGeom>
            <a:solidFill>
              <a:srgbClr val="2E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75009" y="1610592"/>
            <a:ext cx="2752947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7209D30-E506-044D-840D-B9A83534C8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51178" y="1962836"/>
            <a:ext cx="3119264" cy="286322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283A59E-9BA0-8B4B-B1C9-AB2706F814A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89939" y="2583196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454A1C-F5A2-E645-9FC1-71DB54844C6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7991" y="954355"/>
            <a:ext cx="2072452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Testimonials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6DE378D-80CF-B84F-9A8E-C1D7B7DA1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180" y="334738"/>
            <a:ext cx="813847" cy="10269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4788197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875009" y="2123469"/>
            <a:ext cx="275294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6343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7BE13F-456C-E04D-9C86-770B1666EBD6}"/>
              </a:ext>
            </a:extLst>
          </p:cNvPr>
          <p:cNvSpPr/>
          <p:nvPr/>
        </p:nvSpPr>
        <p:spPr>
          <a:xfrm>
            <a:off x="3236380" y="4528"/>
            <a:ext cx="3623831" cy="5138972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063AE-F1AA-FC4E-AF94-D89442541A1D}"/>
              </a:ext>
            </a:extLst>
          </p:cNvPr>
          <p:cNvSpPr/>
          <p:nvPr/>
        </p:nvSpPr>
        <p:spPr>
          <a:xfrm>
            <a:off x="1" y="3532909"/>
            <a:ext cx="3236379" cy="1606064"/>
          </a:xfrm>
          <a:prstGeom prst="rect">
            <a:avLst/>
          </a:prstGeom>
          <a:solidFill>
            <a:srgbClr val="2E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228601" y="1696222"/>
            <a:ext cx="2721438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7209D30-E506-044D-840D-B9A83534C8B0}"/>
              </a:ext>
            </a:extLst>
          </p:cNvPr>
          <p:cNvSpPr>
            <a:spLocks noGrp="1"/>
          </p:cNvSpPr>
          <p:nvPr userDrawn="1">
            <p:ph type="body" idx="19" hasCustomPrompt="1"/>
          </p:nvPr>
        </p:nvSpPr>
        <p:spPr>
          <a:xfrm>
            <a:off x="3505773" y="1962836"/>
            <a:ext cx="3119264" cy="2863226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454A1C-F5A2-E645-9FC1-71DB54844C66}"/>
              </a:ext>
            </a:extLst>
          </p:cNvPr>
          <p:cNvSpPr>
            <a:spLocks noGrp="1"/>
          </p:cNvSpPr>
          <p:nvPr userDrawn="1">
            <p:ph type="body" idx="23" hasCustomPrompt="1"/>
          </p:nvPr>
        </p:nvSpPr>
        <p:spPr>
          <a:xfrm>
            <a:off x="4552584" y="954355"/>
            <a:ext cx="2072452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Testimonials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6DE378D-80CF-B84F-9A8E-C1D7B7DA1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7559" y="334738"/>
            <a:ext cx="813847" cy="10269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1166575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228601" y="2204571"/>
            <a:ext cx="2721439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4A12B-ED5E-7E4B-8EFF-7D686D299272}"/>
              </a:ext>
            </a:extLst>
          </p:cNvPr>
          <p:cNvSpPr/>
          <p:nvPr userDrawn="1"/>
        </p:nvSpPr>
        <p:spPr>
          <a:xfrm>
            <a:off x="228600" y="334738"/>
            <a:ext cx="228600" cy="713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9363A7B-8726-3E41-90A2-B86E5ADDD3E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7213" y="2583196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46419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-Slide-Testimonia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69C31CD-3798-3E45-BB2B-A9F3D88AFE04}"/>
              </a:ext>
            </a:extLst>
          </p:cNvPr>
          <p:cNvGrpSpPr/>
          <p:nvPr userDrawn="1"/>
        </p:nvGrpSpPr>
        <p:grpSpPr>
          <a:xfrm>
            <a:off x="-6703" y="4527"/>
            <a:ext cx="6858001" cy="5138973"/>
            <a:chOff x="1" y="-1"/>
            <a:chExt cx="12192000" cy="685196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7BE13F-456C-E04D-9C86-770B1666EBD6}"/>
                </a:ext>
              </a:extLst>
            </p:cNvPr>
            <p:cNvSpPr/>
            <p:nvPr/>
          </p:nvSpPr>
          <p:spPr>
            <a:xfrm>
              <a:off x="1" y="-1"/>
              <a:ext cx="6442364" cy="6851963"/>
            </a:xfrm>
            <a:prstGeom prst="rect">
              <a:avLst/>
            </a:prstGeom>
            <a:solidFill>
              <a:srgbClr val="0F62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E063AE-F1AA-FC4E-AF94-D89442541A1D}"/>
                </a:ext>
              </a:extLst>
            </p:cNvPr>
            <p:cNvSpPr/>
            <p:nvPr/>
          </p:nvSpPr>
          <p:spPr>
            <a:xfrm>
              <a:off x="6438439" y="4710544"/>
              <a:ext cx="5753562" cy="2141419"/>
            </a:xfrm>
            <a:prstGeom prst="rect">
              <a:avLst/>
            </a:prstGeom>
            <a:solidFill>
              <a:srgbClr val="2E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962401" y="1691694"/>
            <a:ext cx="2665555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7209D30-E506-044D-840D-B9A83534C8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51178" y="1123950"/>
            <a:ext cx="3119264" cy="3702112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0E454A1C-F5A2-E645-9FC1-71DB54844C6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251180" y="423207"/>
            <a:ext cx="3119263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4788197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962401" y="2204571"/>
            <a:ext cx="2665556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D48837-2D2F-AA43-939B-D66994B03A8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289939" y="2583196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117707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-Slide-Testimonia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7BE13F-456C-E04D-9C86-770B1666EBD6}"/>
              </a:ext>
            </a:extLst>
          </p:cNvPr>
          <p:cNvSpPr/>
          <p:nvPr/>
        </p:nvSpPr>
        <p:spPr>
          <a:xfrm>
            <a:off x="3236380" y="4528"/>
            <a:ext cx="3623831" cy="5138972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063AE-F1AA-FC4E-AF94-D89442541A1D}"/>
              </a:ext>
            </a:extLst>
          </p:cNvPr>
          <p:cNvSpPr/>
          <p:nvPr/>
        </p:nvSpPr>
        <p:spPr>
          <a:xfrm>
            <a:off x="1" y="3532909"/>
            <a:ext cx="3236379" cy="1606064"/>
          </a:xfrm>
          <a:prstGeom prst="rect">
            <a:avLst/>
          </a:prstGeom>
          <a:solidFill>
            <a:srgbClr val="2E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926FC7D-96BF-3440-B0B1-424834EF691A}"/>
              </a:ext>
            </a:extLst>
          </p:cNvPr>
          <p:cNvSpPr>
            <a:spLocks noGrp="1"/>
          </p:cNvSpPr>
          <p:nvPr userDrawn="1">
            <p:ph type="body" idx="18" hasCustomPrompt="1"/>
          </p:nvPr>
        </p:nvSpPr>
        <p:spPr>
          <a:xfrm>
            <a:off x="243355" y="1696222"/>
            <a:ext cx="2706684" cy="391927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575" b="1" i="0">
                <a:solidFill>
                  <a:srgbClr val="0068AC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843A1B-DA62-1A47-8867-51F5C75BC28E}"/>
              </a:ext>
            </a:extLst>
          </p:cNvPr>
          <p:cNvGrpSpPr/>
          <p:nvPr userDrawn="1"/>
        </p:nvGrpSpPr>
        <p:grpSpPr>
          <a:xfrm>
            <a:off x="1166575" y="-152400"/>
            <a:ext cx="1235825" cy="1428750"/>
            <a:chOff x="10025268" y="-18034"/>
            <a:chExt cx="2124303" cy="1946080"/>
          </a:xfrm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271E3830-5AF3-4340-BB6A-0EA8DC0D9229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B2B90406-BC05-3B45-8275-E05B84CFBE2C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8B65D0CC-3E05-1547-8F28-BB61B243475B}"/>
              </a:ext>
            </a:extLst>
          </p:cNvPr>
          <p:cNvSpPr>
            <a:spLocks noGrp="1"/>
          </p:cNvSpPr>
          <p:nvPr userDrawn="1">
            <p:ph type="body" idx="11" hasCustomPrompt="1"/>
          </p:nvPr>
        </p:nvSpPr>
        <p:spPr>
          <a:xfrm>
            <a:off x="243355" y="2204571"/>
            <a:ext cx="2706685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14A12B-ED5E-7E4B-8EFF-7D686D299272}"/>
              </a:ext>
            </a:extLst>
          </p:cNvPr>
          <p:cNvSpPr/>
          <p:nvPr userDrawn="1"/>
        </p:nvSpPr>
        <p:spPr>
          <a:xfrm>
            <a:off x="228600" y="334738"/>
            <a:ext cx="228600" cy="713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6265F74-EA53-1745-A96B-9007679B5E64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495382" y="1123950"/>
            <a:ext cx="3119264" cy="3702112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76657A-3A37-5640-9072-CEDBBA1CA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495383" y="423207"/>
            <a:ext cx="3119263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1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9926AD-E3EB-9745-8167-6830B68ABD84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67213" y="2583195"/>
            <a:ext cx="1901952" cy="1899431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buClr>
                <a:srgbClr val="A0C65C"/>
              </a:buClr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74582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4CE242-9B10-4840-A395-F73392495836}"/>
              </a:ext>
            </a:extLst>
          </p:cNvPr>
          <p:cNvSpPr/>
          <p:nvPr userDrawn="1"/>
        </p:nvSpPr>
        <p:spPr>
          <a:xfrm>
            <a:off x="0" y="4476750"/>
            <a:ext cx="12573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400800" cy="7557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E2298-236A-BB41-9E27-B1589613B66E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B37A3-C063-4642-8179-339E5398B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427" y="1352551"/>
            <a:ext cx="7352834" cy="381836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7BBC00-F211-0D46-8A80-313E60A34D4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3000" y="1581152"/>
            <a:ext cx="4564336" cy="2811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A0C65C"/>
              </a:buClr>
              <a:buNone/>
              <a:defRPr sz="6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67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B037B0-D458-6941-AB64-D757CCA01494}"/>
              </a:ext>
            </a:extLst>
          </p:cNvPr>
          <p:cNvSpPr/>
          <p:nvPr userDrawn="1"/>
        </p:nvSpPr>
        <p:spPr>
          <a:xfrm>
            <a:off x="4267200" y="4552950"/>
            <a:ext cx="2286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400800" cy="7557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E2298-236A-BB41-9E27-B1589613B66E}"/>
              </a:ext>
            </a:extLst>
          </p:cNvPr>
          <p:cNvSpPr txBox="1">
            <a:spLocks/>
          </p:cNvSpPr>
          <p:nvPr userDrawn="1"/>
        </p:nvSpPr>
        <p:spPr>
          <a:xfrm>
            <a:off x="6364597" y="4692015"/>
            <a:ext cx="400040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hand holding a cell phone&#10;&#10;Description automatically generated">
            <a:extLst>
              <a:ext uri="{FF2B5EF4-FFF2-40B4-BE49-F238E27FC236}">
                <a16:creationId xmlns:a16="http://schemas.microsoft.com/office/drawing/2014/main" id="{F60E2105-5E72-124E-884C-3E9B83EDD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3" b="35665"/>
          <a:stretch/>
        </p:blipFill>
        <p:spPr>
          <a:xfrm>
            <a:off x="3733801" y="819152"/>
            <a:ext cx="3124200" cy="432435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ED80089-F70A-4243-92E1-B48E1D2E640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42901" y="1200154"/>
            <a:ext cx="3390901" cy="3276599"/>
          </a:xfrm>
          <a:prstGeom prst="rect">
            <a:avLst/>
          </a:prstGeom>
        </p:spPr>
        <p:txBody>
          <a:bodyPr/>
          <a:lstStyle>
            <a:lvl1pPr marL="192881" indent="-192881">
              <a:buClr>
                <a:srgbClr val="A0C65C"/>
              </a:buClr>
              <a:buFont typeface="Arial" panose="020B0604020202020204" pitchFamily="34" charset="0"/>
              <a:buChar char="•"/>
              <a:defRPr sz="15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F48BF5-2D53-D648-887D-FC7F6B519C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43400" y="1428750"/>
            <a:ext cx="1371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A0C65C"/>
              </a:buClr>
              <a:buNone/>
              <a:defRPr sz="6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669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-Slide-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E2298-236A-BB41-9E27-B1589613B66E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48A2E8-1756-F149-B802-0AA1D09B9034}"/>
              </a:ext>
            </a:extLst>
          </p:cNvPr>
          <p:cNvSpPr>
            <a:spLocks noGrp="1"/>
          </p:cNvSpPr>
          <p:nvPr>
            <p:ph type="body" sz="half" idx="1" hasCustomPrompt="1"/>
          </p:nvPr>
        </p:nvSpPr>
        <p:spPr>
          <a:xfrm>
            <a:off x="342900" y="1586117"/>
            <a:ext cx="3028950" cy="250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A0C65C"/>
              </a:buClr>
              <a:buFont typeface="Arial" panose="020B0604020202020204" pitchFamily="34" charset="0"/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Clr>
                <a:srgbClr val="A0C65C"/>
              </a:buClr>
              <a:buFont typeface="Arial" panose="020B0604020202020204" pitchFamily="34" charset="0"/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0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771525" indent="0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28700" indent="0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39BA21-8ECC-8845-AD01-76902CD61651}"/>
              </a:ext>
            </a:extLst>
          </p:cNvPr>
          <p:cNvSpPr/>
          <p:nvPr userDrawn="1"/>
        </p:nvSpPr>
        <p:spPr>
          <a:xfrm>
            <a:off x="228600" y="285750"/>
            <a:ext cx="2857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14BA4A-CA13-7E4A-897A-FCB33E8FE57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43300" y="1200154"/>
            <a:ext cx="2971800" cy="327659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771525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28700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4482AD-040C-A14D-A0BA-E6B097FE8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973" y="361950"/>
            <a:ext cx="837902" cy="1057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68276A-6361-0745-97F5-991E81E83A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728" y="4182362"/>
            <a:ext cx="2599122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08432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-Slide-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E2298-236A-BB41-9E27-B1589613B66E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48A2E8-1756-F149-B802-0AA1D09B9034}"/>
              </a:ext>
            </a:extLst>
          </p:cNvPr>
          <p:cNvSpPr>
            <a:spLocks noGrp="1"/>
          </p:cNvSpPr>
          <p:nvPr>
            <p:ph type="body" sz="half" idx="1" hasCustomPrompt="1"/>
          </p:nvPr>
        </p:nvSpPr>
        <p:spPr>
          <a:xfrm>
            <a:off x="342900" y="1586117"/>
            <a:ext cx="3028950" cy="2504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A0C65C"/>
              </a:buClr>
              <a:buFont typeface="Arial" panose="020B0604020202020204" pitchFamily="34" charset="0"/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Clr>
                <a:srgbClr val="A0C65C"/>
              </a:buClr>
              <a:buFont typeface="Arial" panose="020B0604020202020204" pitchFamily="34" charset="0"/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0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771525" indent="0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28700" indent="0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39BA21-8ECC-8845-AD01-76902CD61651}"/>
              </a:ext>
            </a:extLst>
          </p:cNvPr>
          <p:cNvSpPr/>
          <p:nvPr userDrawn="1"/>
        </p:nvSpPr>
        <p:spPr>
          <a:xfrm>
            <a:off x="228600" y="285750"/>
            <a:ext cx="2857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14BA4A-CA13-7E4A-897A-FCB33E8FE57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43300" y="1200154"/>
            <a:ext cx="2971800" cy="3276599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57175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514350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771525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028700" indent="0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 here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74482AD-040C-A14D-A0BA-E6B097FE83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973" y="361950"/>
            <a:ext cx="837902" cy="1057275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868276A-6361-0745-97F5-991E81E83A53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72728" y="4182362"/>
            <a:ext cx="2599122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008432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HCDD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B33F0D7-8EA5-6D47-99E5-90859780D1A0}"/>
              </a:ext>
            </a:extLst>
          </p:cNvPr>
          <p:cNvSpPr/>
          <p:nvPr userDrawn="1"/>
        </p:nvSpPr>
        <p:spPr>
          <a:xfrm>
            <a:off x="3600452" y="4785240"/>
            <a:ext cx="3143249" cy="16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HOUSTON ⋆ HOUSING AND COMMUNITY DEVELOPMENT DEPARTMENT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DD94743-2F1A-8447-A962-571A61F2E004}"/>
              </a:ext>
            </a:extLst>
          </p:cNvPr>
          <p:cNvGrpSpPr/>
          <p:nvPr userDrawn="1"/>
        </p:nvGrpSpPr>
        <p:grpSpPr>
          <a:xfrm>
            <a:off x="-12165" y="1"/>
            <a:ext cx="6870167" cy="5143499"/>
            <a:chOff x="-21674" y="0"/>
            <a:chExt cx="12239869" cy="6872732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8062DAAE-5DA3-9E43-BF1D-D66B0AD88B2E}"/>
                </a:ext>
              </a:extLst>
            </p:cNvPr>
            <p:cNvSpPr/>
            <p:nvPr userDrawn="1"/>
          </p:nvSpPr>
          <p:spPr>
            <a:xfrm>
              <a:off x="-21674" y="4688581"/>
              <a:ext cx="1780596" cy="2184151"/>
            </a:xfrm>
            <a:prstGeom prst="parallelogram">
              <a:avLst>
                <a:gd name="adj" fmla="val 4388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2FD75CF9-4CA2-014B-83D1-6C96AEC57CBA}"/>
                </a:ext>
              </a:extLst>
            </p:cNvPr>
            <p:cNvSpPr/>
            <p:nvPr userDrawn="1"/>
          </p:nvSpPr>
          <p:spPr>
            <a:xfrm>
              <a:off x="1325344" y="3129801"/>
              <a:ext cx="1851205" cy="2184152"/>
            </a:xfrm>
            <a:prstGeom prst="parallelogram">
              <a:avLst>
                <a:gd name="adj" fmla="val 45244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FE3E3AAB-C598-BB4B-9E3D-105F223287A2}"/>
                </a:ext>
              </a:extLst>
            </p:cNvPr>
            <p:cNvSpPr/>
            <p:nvPr userDrawn="1"/>
          </p:nvSpPr>
          <p:spPr>
            <a:xfrm>
              <a:off x="9104768" y="1345406"/>
              <a:ext cx="1780596" cy="2184152"/>
            </a:xfrm>
            <a:prstGeom prst="parallelogram">
              <a:avLst>
                <a:gd name="adj" fmla="val 4388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0ED3C7FA-751E-D147-8F5D-F8C2C1620665}"/>
                </a:ext>
              </a:extLst>
            </p:cNvPr>
            <p:cNvSpPr/>
            <p:nvPr userDrawn="1"/>
          </p:nvSpPr>
          <p:spPr>
            <a:xfrm>
              <a:off x="10366990" y="0"/>
              <a:ext cx="1851205" cy="2184151"/>
            </a:xfrm>
            <a:prstGeom prst="parallelogram">
              <a:avLst>
                <a:gd name="adj" fmla="val 42198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C7C72CE-9052-0847-855F-FD5C50EB9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1" y="285750"/>
            <a:ext cx="57150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13" b="1" i="0">
                <a:solidFill>
                  <a:srgbClr val="0068AC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1EA673-58A4-5D40-BF47-E635B6E35E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1581150"/>
            <a:ext cx="4914900" cy="609600"/>
          </a:xfrm>
          <a:prstGeom prst="rect">
            <a:avLst/>
          </a:prstGeom>
        </p:spPr>
        <p:txBody>
          <a:bodyPr/>
          <a:lstStyle>
            <a:lvl1pPr algn="l">
              <a:buNone/>
              <a:defRPr sz="1238" b="1">
                <a:solidFill>
                  <a:srgbClr val="009EDC"/>
                </a:solidFill>
              </a:defRPr>
            </a:lvl1pPr>
            <a:lvl2pPr>
              <a:buNone/>
              <a:defRPr sz="1013" b="1">
                <a:solidFill>
                  <a:schemeClr val="bg1"/>
                </a:solidFill>
              </a:defRPr>
            </a:lvl2pPr>
            <a:lvl3pPr>
              <a:buNone/>
              <a:defRPr sz="1013" b="1">
                <a:solidFill>
                  <a:schemeClr val="bg1"/>
                </a:solidFill>
              </a:defRPr>
            </a:lvl3pPr>
            <a:lvl4pPr>
              <a:buNone/>
              <a:defRPr sz="1013" b="1">
                <a:solidFill>
                  <a:schemeClr val="bg1"/>
                </a:solidFill>
              </a:defRPr>
            </a:lvl4pPr>
            <a:lvl5pPr>
              <a:buNone/>
              <a:defRPr sz="101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A8D95-3D8E-5D49-8660-D7CA1B41EC94}"/>
              </a:ext>
            </a:extLst>
          </p:cNvPr>
          <p:cNvGrpSpPr/>
          <p:nvPr userDrawn="1"/>
        </p:nvGrpSpPr>
        <p:grpSpPr>
          <a:xfrm>
            <a:off x="3698574" y="3778349"/>
            <a:ext cx="2835577" cy="859502"/>
            <a:chOff x="6477000" y="4237136"/>
            <a:chExt cx="2258541" cy="7003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0FE0FA-9996-8D43-81ED-838BC74649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39" y="4340530"/>
              <a:ext cx="1321302" cy="56444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4AA959-AC5F-7743-BB74-3036D642CD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4237136"/>
              <a:ext cx="705671" cy="700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323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-HCD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photo, water, building&#10;&#10;Description automatically generated">
            <a:extLst>
              <a:ext uri="{FF2B5EF4-FFF2-40B4-BE49-F238E27FC236}">
                <a16:creationId xmlns:a16="http://schemas.microsoft.com/office/drawing/2014/main" id="{765EBA4E-D37C-4045-9569-E3391F116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40149" r="16320" b="30039"/>
          <a:stretch/>
        </p:blipFill>
        <p:spPr>
          <a:xfrm>
            <a:off x="0" y="0"/>
            <a:ext cx="6858000" cy="2495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64BB25-7F6C-0B46-B70F-7E46DAC37A29}"/>
              </a:ext>
            </a:extLst>
          </p:cNvPr>
          <p:cNvGrpSpPr/>
          <p:nvPr userDrawn="1"/>
        </p:nvGrpSpPr>
        <p:grpSpPr>
          <a:xfrm rot="5400000" flipH="1">
            <a:off x="2852972" y="-367166"/>
            <a:ext cx="1573161" cy="6436898"/>
            <a:chOff x="101475" y="0"/>
            <a:chExt cx="259733" cy="13525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7BDBA7-A819-E343-B27C-79DF63C50828}"/>
                </a:ext>
              </a:extLst>
            </p:cNvPr>
            <p:cNvSpPr/>
            <p:nvPr userDrawn="1"/>
          </p:nvSpPr>
          <p:spPr>
            <a:xfrm>
              <a:off x="218704" y="0"/>
              <a:ext cx="142504" cy="1352550"/>
            </a:xfrm>
            <a:prstGeom prst="rect">
              <a:avLst/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ACFB38-4165-FF4F-8625-113D0364029A}"/>
                </a:ext>
              </a:extLst>
            </p:cNvPr>
            <p:cNvSpPr/>
            <p:nvPr userDrawn="1"/>
          </p:nvSpPr>
          <p:spPr>
            <a:xfrm>
              <a:off x="101475" y="0"/>
              <a:ext cx="117229" cy="948681"/>
            </a:xfrm>
            <a:prstGeom prst="rect">
              <a:avLst/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AAC329A-FA99-2449-A10A-C8E7CB255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500" y="2190750"/>
            <a:ext cx="611505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75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74A7F-6E0A-894D-BEAF-133A8BCEBA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4600" y="3028950"/>
            <a:ext cx="4171950" cy="457200"/>
          </a:xfrm>
          <a:prstGeom prst="rect">
            <a:avLst/>
          </a:prstGeom>
        </p:spPr>
        <p:txBody>
          <a:bodyPr/>
          <a:lstStyle>
            <a:lvl1pPr algn="r">
              <a:buNone/>
              <a:defRPr sz="1650" b="1">
                <a:solidFill>
                  <a:schemeClr val="bg1"/>
                </a:solidFill>
              </a:defRPr>
            </a:lvl1pPr>
            <a:lvl2pPr>
              <a:buNone/>
              <a:defRPr sz="1350" b="1">
                <a:solidFill>
                  <a:schemeClr val="bg1"/>
                </a:solidFill>
              </a:defRPr>
            </a:lvl2pPr>
            <a:lvl3pPr>
              <a:buNone/>
              <a:defRPr sz="1350" b="1">
                <a:solidFill>
                  <a:schemeClr val="bg1"/>
                </a:solidFill>
              </a:defRPr>
            </a:lvl3pPr>
            <a:lvl4pPr>
              <a:buNone/>
              <a:defRPr sz="1350" b="1">
                <a:solidFill>
                  <a:schemeClr val="bg1"/>
                </a:solidFill>
              </a:defRPr>
            </a:lvl4pPr>
            <a:lvl5pPr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A2F14C-776E-234C-9BF2-F4EFCDBEBA02}"/>
              </a:ext>
            </a:extLst>
          </p:cNvPr>
          <p:cNvGrpSpPr/>
          <p:nvPr userDrawn="1"/>
        </p:nvGrpSpPr>
        <p:grpSpPr>
          <a:xfrm>
            <a:off x="171451" y="4324349"/>
            <a:ext cx="2114550" cy="640949"/>
            <a:chOff x="6477000" y="4237136"/>
            <a:chExt cx="2258541" cy="7003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78BD62-516A-294F-A593-A21699AC88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4239" y="4340530"/>
              <a:ext cx="1321302" cy="5644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714E94-C257-5743-8B0F-E0342B0AD2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4237136"/>
              <a:ext cx="705671" cy="700385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781713C-02C8-6249-9FEF-C8F9B84DFAC1}"/>
              </a:ext>
            </a:extLst>
          </p:cNvPr>
          <p:cNvSpPr/>
          <p:nvPr userDrawn="1"/>
        </p:nvSpPr>
        <p:spPr>
          <a:xfrm>
            <a:off x="3048000" y="4536913"/>
            <a:ext cx="365360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HOUSTON </a:t>
            </a:r>
            <a:r>
              <a:rPr lang="en-US" sz="825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⋆</a:t>
            </a:r>
            <a:r>
              <a:rPr lang="en-US" sz="675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HOUSING AND COMMUNITY DEVELOPMENT DEPARTMENT</a:t>
            </a:r>
          </a:p>
        </p:txBody>
      </p:sp>
    </p:spTree>
    <p:extLst>
      <p:ext uri="{BB962C8B-B14F-4D97-AF65-F5344CB8AC3E}">
        <p14:creationId xmlns:p14="http://schemas.microsoft.com/office/powerpoint/2010/main" val="10659769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HCDD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618C3AC-41B2-5942-913C-570D8A615AA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85751" y="742953"/>
            <a:ext cx="6342205" cy="1261059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3375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DIVIDER SAMPLE</a:t>
            </a:r>
          </a:p>
        </p:txBody>
      </p:sp>
    </p:spTree>
    <p:extLst>
      <p:ext uri="{BB962C8B-B14F-4D97-AF65-F5344CB8AC3E}">
        <p14:creationId xmlns:p14="http://schemas.microsoft.com/office/powerpoint/2010/main" val="2352370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HCDD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14F770-DA00-884B-BBD2-8785B138E96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85751" y="742953"/>
            <a:ext cx="6342205" cy="1261059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3375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DIVIDER SAMPLE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5FE1D3A-06E8-EC46-ACC4-E09A29BE63D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50917" y="4552950"/>
            <a:ext cx="6342205" cy="457200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350" b="0">
                <a:solidFill>
                  <a:schemeClr val="bg1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57775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losing HCD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08AF10-4E93-1E4F-9977-7F173BB66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1504953"/>
            <a:ext cx="3280331" cy="15167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BC0BA5F-C4E6-8F44-A9C5-C0F1C6222C27}"/>
              </a:ext>
            </a:extLst>
          </p:cNvPr>
          <p:cNvGrpSpPr/>
          <p:nvPr userDrawn="1"/>
        </p:nvGrpSpPr>
        <p:grpSpPr>
          <a:xfrm>
            <a:off x="2332288" y="4302513"/>
            <a:ext cx="2250575" cy="685800"/>
            <a:chOff x="1485900" y="1243621"/>
            <a:chExt cx="6172200" cy="17269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31D2FF-C944-0B4F-B3AF-F49423BC89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00"/>
            <a:stretch/>
          </p:blipFill>
          <p:spPr>
            <a:xfrm>
              <a:off x="3086099" y="2172889"/>
              <a:ext cx="2971800" cy="7977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434CDE-730F-4E4B-A1DD-C9211788342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00"/>
            <a:stretch/>
          </p:blipFill>
          <p:spPr>
            <a:xfrm>
              <a:off x="1485900" y="1243621"/>
              <a:ext cx="6172200" cy="79771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E24AB7-9C4C-8244-8192-51985AA25356}"/>
              </a:ext>
            </a:extLst>
          </p:cNvPr>
          <p:cNvGrpSpPr/>
          <p:nvPr userDrawn="1"/>
        </p:nvGrpSpPr>
        <p:grpSpPr>
          <a:xfrm>
            <a:off x="1714500" y="3562350"/>
            <a:ext cx="3486150" cy="685800"/>
            <a:chOff x="2286000" y="3568611"/>
            <a:chExt cx="4648200" cy="685800"/>
          </a:xfrm>
        </p:grpSpPr>
        <p:sp>
          <p:nvSpPr>
            <p:cNvPr id="15" name="Subtitle 4">
              <a:extLst>
                <a:ext uri="{FF2B5EF4-FFF2-40B4-BE49-F238E27FC236}">
                  <a16:creationId xmlns:a16="http://schemas.microsoft.com/office/drawing/2014/main" id="{F43076D5-1CF6-FA4F-9CA5-68D7BE40D4E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286000" y="3568611"/>
              <a:ext cx="4648200" cy="685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788">
                  <a:solidFill>
                    <a:srgbClr val="58C9EC"/>
                  </a:solidFill>
                </a:rPr>
                <a:t>2100 Travis Street, 9th floor, Houston, TX 77002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en-US" sz="788" b="1">
                  <a:solidFill>
                    <a:srgbClr val="58C9EC"/>
                  </a:solidFill>
                </a:rPr>
                <a:t>832-394-6200</a:t>
              </a:r>
              <a:r>
                <a:rPr lang="en-US" sz="788">
                  <a:solidFill>
                    <a:srgbClr val="58C9EC"/>
                  </a:solidFill>
                </a:rPr>
                <a:t>    </a:t>
              </a:r>
              <a:r>
                <a:rPr lang="en-US" sz="788" b="1" err="1">
                  <a:solidFill>
                    <a:srgbClr val="58C9EC"/>
                  </a:solidFill>
                </a:rPr>
                <a:t>www.houstontx.gov</a:t>
              </a:r>
              <a:r>
                <a:rPr lang="en-US" sz="788" b="1">
                  <a:solidFill>
                    <a:srgbClr val="58C9EC"/>
                  </a:solidFill>
                </a:rPr>
                <a:t>/housing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1D6E39-A5E2-9F4B-B85D-5A2E8B8EF98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11084" y="3755638"/>
              <a:ext cx="0" cy="131247"/>
            </a:xfrm>
            <a:prstGeom prst="line">
              <a:avLst/>
            </a:prstGeom>
            <a:ln w="19050">
              <a:solidFill>
                <a:srgbClr val="58C9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990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-Slide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99E200-A9A1-714F-A880-E5E2BFAB3D90}"/>
              </a:ext>
            </a:extLst>
          </p:cNvPr>
          <p:cNvSpPr/>
          <p:nvPr userDrawn="1"/>
        </p:nvSpPr>
        <p:spPr>
          <a:xfrm>
            <a:off x="0" y="1133868"/>
            <a:ext cx="6858000" cy="312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4"/>
            <a:ext cx="6172200" cy="2971799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7C91B-90DC-DE49-8882-1A3AEC48E741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26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-Slide-4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A6B3AA-13D7-6046-831C-83E617E2951B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DDBB-5074-8E4E-9912-B65EE5341EE5}"/>
              </a:ext>
            </a:extLst>
          </p:cNvPr>
          <p:cNvGrpSpPr/>
          <p:nvPr userDrawn="1"/>
        </p:nvGrpSpPr>
        <p:grpSpPr>
          <a:xfrm>
            <a:off x="5652879" y="-152400"/>
            <a:ext cx="1235825" cy="1428750"/>
            <a:chOff x="10025268" y="-18034"/>
            <a:chExt cx="2124303" cy="1946080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DE88896-BE14-AA4F-8079-D20FFDE1BE38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2CC5384E-1DAE-7D4C-AA45-4D0842B5D739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535BF0A-6855-BA41-BE09-070C8DFCA8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5850" y="1833243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C5C5D6C-CD4B-0046-AB4F-201B81824AD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85850" y="230873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DF6D348-E8C0-FA4A-9A06-1C6A6213387C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85850" y="334017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037FA6F-B252-154A-ADDE-D36369E32B4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85850" y="381566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9628E0-DDE9-9044-82F5-E9C88BB51535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498391" y="1833243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3FD5ACFE-39CA-1B4F-9834-82E37318F37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98391" y="230873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CFABE73-74B2-EA4C-891F-D32E8BA4B49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98391" y="334017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160F057-2971-874A-874E-9B92F58BBFF2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98391" y="3815661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5D9E9B21-1232-734C-B465-F192BA5D7B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2" y="205979"/>
            <a:ext cx="5426351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CA8CC33-9AFA-DF41-932E-48B5AFEC6AA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1" y="1134362"/>
            <a:ext cx="530997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6085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-Slide-2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B7D720-29D6-264A-B82F-1125DBC8E0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2" y="205979"/>
            <a:ext cx="5426351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25F9B74-100D-6642-9869-5B0857CCB3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5086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D9D3834-0757-0840-939B-BF69F52CF42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95086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8AB6A40-56C0-3A48-9F9D-3956E096356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342901" y="1134362"/>
            <a:ext cx="5309978" cy="294391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l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900" b="0">
                <a:solidFill>
                  <a:srgbClr val="009ED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9449E85-53DD-7D48-9D8B-F849E40B18A7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355" y="3475226"/>
            <a:ext cx="1771650" cy="391927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1013" b="1">
                <a:solidFill>
                  <a:srgbClr val="58C9EC"/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F2ADA43-D085-5247-B23D-1EF225BE0A6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17355" y="3950714"/>
            <a:ext cx="1771650" cy="526039"/>
          </a:xfrm>
          <a:prstGeom prst="rect">
            <a:avLst/>
          </a:prstGeom>
        </p:spPr>
        <p:txBody>
          <a:bodyPr numCol="1" anchor="t">
            <a:normAutofit/>
          </a:bodyPr>
          <a:lstStyle>
            <a:lvl1pPr marL="192881" indent="-192881" algn="ctr">
              <a:lnSpc>
                <a:spcPct val="100000"/>
              </a:lnSpc>
              <a:buClr>
                <a:srgbClr val="A0C65C"/>
              </a:buClr>
              <a:buFont typeface="Arial" panose="020B0604020202020204" pitchFamily="34" charset="0"/>
              <a:buNone/>
              <a:defRPr sz="675" b="0">
                <a:solidFill>
                  <a:schemeClr val="bg1">
                    <a:lumMod val="50000"/>
                  </a:schemeClr>
                </a:solidFill>
              </a:defRPr>
            </a:lvl1pPr>
            <a:lvl2pPr marL="417910" indent="-160735" algn="ctr">
              <a:buClr>
                <a:srgbClr val="A0C65C"/>
              </a:buClr>
              <a:buFont typeface="Arial" panose="020B0604020202020204" pitchFamily="34" charset="0"/>
              <a:buNone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 algn="ctr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 algn="ctr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3BA6B3AA-13D7-6046-831C-83E617E2951B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DDBB-5074-8E4E-9912-B65EE5341EE5}"/>
              </a:ext>
            </a:extLst>
          </p:cNvPr>
          <p:cNvGrpSpPr/>
          <p:nvPr userDrawn="1"/>
        </p:nvGrpSpPr>
        <p:grpSpPr>
          <a:xfrm>
            <a:off x="5652879" y="-152400"/>
            <a:ext cx="1235825" cy="1428750"/>
            <a:chOff x="10025268" y="-18034"/>
            <a:chExt cx="2124303" cy="1946080"/>
          </a:xfrm>
        </p:grpSpPr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6DE88896-BE14-AA4F-8079-D20FFDE1BE38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2CC5384E-1DAE-7D4C-AA45-4D0842B5D739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2576190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-Slide-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5E449B-298A-0F4A-8C05-26C08F551BCC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5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rd-Slide-Title &amp; Conten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295943"/>
          </a:xfrm>
          <a:prstGeom prst="rect">
            <a:avLst/>
          </a:prstGeom>
        </p:spPr>
        <p:txBody>
          <a:bodyPr/>
          <a:lstStyle>
            <a:lvl1pPr marL="192881" indent="-192881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A1107-B5E3-AB44-BE46-FDAFB600BE8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7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099E200-A9A1-714F-A880-E5E2BFAB3D90}"/>
              </a:ext>
            </a:extLst>
          </p:cNvPr>
          <p:cNvSpPr/>
          <p:nvPr userDrawn="1"/>
        </p:nvSpPr>
        <p:spPr>
          <a:xfrm>
            <a:off x="0" y="1133868"/>
            <a:ext cx="6858000" cy="312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4"/>
            <a:ext cx="6172200" cy="2971799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187C91B-90DC-DE49-8882-1A3AEC48E741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6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Standard-Slide-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0" y="1200154"/>
            <a:ext cx="3028950" cy="3276599"/>
          </a:xfrm>
          <a:prstGeom prst="rect">
            <a:avLst/>
          </a:prstGeom>
        </p:spPr>
        <p:txBody>
          <a:bodyPr/>
          <a:lstStyle>
            <a:lvl1pPr marL="192881" indent="-192881">
              <a:buClr>
                <a:srgbClr val="A0C65C"/>
              </a:buClr>
              <a:buFont typeface="Arial" panose="020B0604020202020204" pitchFamily="34" charset="0"/>
              <a:buChar char="•"/>
              <a:defRPr sz="15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6150" y="1200154"/>
            <a:ext cx="3028950" cy="3276599"/>
          </a:xfrm>
          <a:prstGeom prst="rect">
            <a:avLst/>
          </a:prstGeom>
        </p:spPr>
        <p:txBody>
          <a:bodyPr/>
          <a:lstStyle>
            <a:lvl1pPr marL="192881" indent="-192881">
              <a:buClr>
                <a:srgbClr val="A0C65C"/>
              </a:buClr>
              <a:buFont typeface="Arial" panose="020B0604020202020204" pitchFamily="34" charset="0"/>
              <a:buChar char="•"/>
              <a:defRPr sz="15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567615A-2CA7-724B-8E5E-9F4771E0A5D8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6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10C1C2-6697-2543-874F-E4C74C7F12B1}"/>
              </a:ext>
            </a:extLst>
          </p:cNvPr>
          <p:cNvSpPr/>
          <p:nvPr userDrawn="1"/>
        </p:nvSpPr>
        <p:spPr>
          <a:xfrm>
            <a:off x="285750" y="361950"/>
            <a:ext cx="17145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C9730-FE87-2D4C-9AC9-34263CE95050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70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-Slide-Content &amp; Image Blu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CA972BF-005F-BF4D-9AB8-104CF6DA7938}"/>
              </a:ext>
            </a:extLst>
          </p:cNvPr>
          <p:cNvSpPr/>
          <p:nvPr userDrawn="1"/>
        </p:nvSpPr>
        <p:spPr>
          <a:xfrm>
            <a:off x="316436" y="334978"/>
            <a:ext cx="83615" cy="636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BD0DE6-BFE6-0540-AA5A-592EADB9FB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43894" y="205979"/>
            <a:ext cx="2952885" cy="857250"/>
          </a:xfrm>
          <a:prstGeom prst="rect">
            <a:avLst/>
          </a:prstGeom>
        </p:spPr>
        <p:txBody>
          <a:bodyPr/>
          <a:lstStyle>
            <a:lvl1pPr>
              <a:defRPr sz="1969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C9FFA6-F522-6A44-94F2-DA0540861F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43894" y="1200151"/>
            <a:ext cx="2952885" cy="2780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A0C65C"/>
              </a:buClr>
              <a:defRPr sz="15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Char char="•"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125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Char char="•"/>
              <a:defRPr sz="1013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B6C26C-55F5-2442-9E95-965C2A96A160}"/>
              </a:ext>
            </a:extLst>
          </p:cNvPr>
          <p:cNvSpPr/>
          <p:nvPr userDrawn="1"/>
        </p:nvSpPr>
        <p:spPr>
          <a:xfrm>
            <a:off x="0" y="4062759"/>
            <a:ext cx="6858000" cy="108074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152B3FC-4AFC-E840-89F1-2DC3368F60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42901" y="4216172"/>
            <a:ext cx="5943601" cy="793976"/>
          </a:xfrm>
          <a:prstGeom prst="rect">
            <a:avLst/>
          </a:prstGeom>
        </p:spPr>
        <p:txBody>
          <a:bodyPr>
            <a:noAutofit/>
          </a:bodyPr>
          <a:lstStyle>
            <a:lvl1pPr marL="192881" indent="-192881" algn="ctr" rtl="0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bg1"/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 sz="1013">
                <a:solidFill>
                  <a:schemeClr val="bg1"/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 sz="788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AE1364-6592-D74A-AC3F-040CFC53167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543" y="3"/>
            <a:ext cx="3427459" cy="4062759"/>
          </a:xfrm>
          <a:prstGeom prst="rect">
            <a:avLst/>
          </a:prstGeom>
        </p:spPr>
        <p:txBody>
          <a:bodyPr/>
          <a:lstStyle>
            <a:lvl1pPr>
              <a:buClr>
                <a:srgbClr val="A0C65C"/>
              </a:buClr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17910" indent="-160735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64293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900113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157288" indent="-128588">
              <a:buClr>
                <a:srgbClr val="A0C65C"/>
              </a:buClr>
              <a:buFont typeface="Arial" panose="020B0604020202020204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Insert image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1EB43C-A56F-564B-A834-85AFC4C1FE5C}"/>
              </a:ext>
            </a:extLst>
          </p:cNvPr>
          <p:cNvCxnSpPr>
            <a:cxnSpLocks/>
          </p:cNvCxnSpPr>
          <p:nvPr userDrawn="1"/>
        </p:nvCxnSpPr>
        <p:spPr>
          <a:xfrm>
            <a:off x="6364595" y="4686182"/>
            <a:ext cx="0" cy="2159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64D7622-693F-4C47-BFA8-A2BC88892760}"/>
              </a:ext>
            </a:extLst>
          </p:cNvPr>
          <p:cNvSpPr txBox="1">
            <a:spLocks/>
          </p:cNvSpPr>
          <p:nvPr userDrawn="1"/>
        </p:nvSpPr>
        <p:spPr>
          <a:xfrm>
            <a:off x="6364596" y="4692015"/>
            <a:ext cx="493404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226775-2C5A-424C-83B7-7FCA5826AB12}"/>
              </a:ext>
            </a:extLst>
          </p:cNvPr>
          <p:cNvCxnSpPr>
            <a:cxnSpLocks/>
          </p:cNvCxnSpPr>
          <p:nvPr userDrawn="1"/>
        </p:nvCxnSpPr>
        <p:spPr>
          <a:xfrm>
            <a:off x="3743894" y="361950"/>
            <a:ext cx="0" cy="609600"/>
          </a:xfrm>
          <a:prstGeom prst="line">
            <a:avLst/>
          </a:prstGeom>
          <a:ln w="28575">
            <a:solidFill>
              <a:srgbClr val="A0C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84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e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3BD9AA-3411-A045-9E25-A47E277E379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50" y="0"/>
            <a:ext cx="242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715" r:id="rId3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2250" b="1" i="0" kern="1200">
          <a:solidFill>
            <a:srgbClr val="0067A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3AB85-8612-B147-8ADE-4404DF237C13}"/>
              </a:ext>
            </a:extLst>
          </p:cNvPr>
          <p:cNvCxnSpPr>
            <a:cxnSpLocks/>
          </p:cNvCxnSpPr>
          <p:nvPr userDrawn="1"/>
        </p:nvCxnSpPr>
        <p:spPr>
          <a:xfrm>
            <a:off x="342900" y="361950"/>
            <a:ext cx="0" cy="609600"/>
          </a:xfrm>
          <a:prstGeom prst="line">
            <a:avLst/>
          </a:prstGeom>
          <a:ln w="28575">
            <a:solidFill>
              <a:srgbClr val="A0C6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CDBD2FF0-2EA2-B842-95EB-4C3857E1F5B1}"/>
              </a:ext>
            </a:extLst>
          </p:cNvPr>
          <p:cNvGrpSpPr/>
          <p:nvPr userDrawn="1"/>
        </p:nvGrpSpPr>
        <p:grpSpPr>
          <a:xfrm>
            <a:off x="152414" y="4575193"/>
            <a:ext cx="6212183" cy="449371"/>
            <a:chOff x="203216" y="4575190"/>
            <a:chExt cx="8282911" cy="4493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B894AF-E6CE-6140-BBFC-63EA1A4ADD3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1818" b="-3230"/>
            <a:stretch/>
          </p:blipFill>
          <p:spPr>
            <a:xfrm>
              <a:off x="5791214" y="4665758"/>
              <a:ext cx="2368037" cy="22219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B25A15-CAC6-CF44-8EDA-FB7D5180C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16" y="4575190"/>
              <a:ext cx="1291504" cy="4493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817212-6708-DC4C-AA55-CFDD63F04526}"/>
                </a:ext>
              </a:extLst>
            </p:cNvPr>
            <p:cNvSpPr/>
            <p:nvPr userDrawn="1"/>
          </p:nvSpPr>
          <p:spPr>
            <a:xfrm>
              <a:off x="1585347" y="4671022"/>
              <a:ext cx="3733799" cy="1789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94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CITY OF HOUSTON </a:t>
              </a:r>
              <a:r>
                <a:rPr lang="en-US" sz="563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⋆</a:t>
              </a:r>
              <a:r>
                <a:rPr lang="en-US" sz="394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HOUSING AND COMMUNITY DEVELOPMENT DEPARTMENT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5FA226-783A-5E4C-AF31-21668D125A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486127" y="4686182"/>
              <a:ext cx="0" cy="215900"/>
            </a:xfrm>
            <a:prstGeom prst="line">
              <a:avLst/>
            </a:prstGeom>
            <a:ln w="28575">
              <a:solidFill>
                <a:srgbClr val="6ABA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93BD9AA-3411-A045-9E25-A47E277E3798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50" y="0"/>
            <a:ext cx="242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2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  <p:sldLayoutId id="2147483652" r:id="rId4"/>
    <p:sldLayoutId id="2147483666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41" r:id="rId17"/>
    <p:sldLayoutId id="2147483742" r:id="rId18"/>
    <p:sldLayoutId id="2147483729" r:id="rId19"/>
    <p:sldLayoutId id="2147483730" r:id="rId20"/>
    <p:sldLayoutId id="2147483732" r:id="rId21"/>
    <p:sldLayoutId id="2147483733" r:id="rId22"/>
    <p:sldLayoutId id="2147483734" r:id="rId23"/>
    <p:sldLayoutId id="2147483735" r:id="rId24"/>
    <p:sldLayoutId id="2147483743" r:id="rId25"/>
    <p:sldLayoutId id="2147483736" r:id="rId26"/>
    <p:sldLayoutId id="2147483737" r:id="rId27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2250" b="1" i="0" kern="1200">
          <a:solidFill>
            <a:srgbClr val="0067A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817212-6708-DC4C-AA55-CFDD63F04526}"/>
              </a:ext>
            </a:extLst>
          </p:cNvPr>
          <p:cNvSpPr/>
          <p:nvPr userDrawn="1"/>
        </p:nvSpPr>
        <p:spPr>
          <a:xfrm>
            <a:off x="1121043" y="4671024"/>
            <a:ext cx="2800349" cy="17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HOUSTON </a:t>
            </a:r>
            <a:r>
              <a:rPr lang="en-US" sz="563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⋆</a:t>
            </a:r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HOUSING AND COMMUNITY DEVELOPMENT DEPARTMENT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5FA226-783A-5E4C-AF31-21668D125AF5}"/>
              </a:ext>
            </a:extLst>
          </p:cNvPr>
          <p:cNvCxnSpPr>
            <a:cxnSpLocks/>
          </p:cNvCxnSpPr>
          <p:nvPr userDrawn="1"/>
        </p:nvCxnSpPr>
        <p:spPr>
          <a:xfrm>
            <a:off x="6057900" y="4686182"/>
            <a:ext cx="0" cy="215900"/>
          </a:xfrm>
          <a:prstGeom prst="line">
            <a:avLst/>
          </a:prstGeom>
          <a:ln w="28575">
            <a:solidFill>
              <a:srgbClr val="6ABA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A887ABA-510B-CF4A-99A5-3975E9A9F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94"/>
          <a:stretch/>
        </p:blipFill>
        <p:spPr>
          <a:xfrm>
            <a:off x="5257803" y="4665760"/>
            <a:ext cx="600072" cy="256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134783-FD5C-F843-AC7D-D609CFC181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587773"/>
            <a:ext cx="724602" cy="412718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7462B6C-95F5-EB42-90A1-7680F315E799}"/>
              </a:ext>
            </a:extLst>
          </p:cNvPr>
          <p:cNvSpPr txBox="1">
            <a:spLocks/>
          </p:cNvSpPr>
          <p:nvPr userDrawn="1"/>
        </p:nvSpPr>
        <p:spPr>
          <a:xfrm>
            <a:off x="6125872" y="4692015"/>
            <a:ext cx="400040" cy="2159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4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B4DC8489-238C-DE49-B14D-0582873A6918}" type="slidenum">
              <a:rPr lang="en-US" sz="394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394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AC371E-7AAF-D743-A47D-C29D75F8F252}"/>
              </a:ext>
            </a:extLst>
          </p:cNvPr>
          <p:cNvSpPr/>
          <p:nvPr userDrawn="1"/>
        </p:nvSpPr>
        <p:spPr>
          <a:xfrm>
            <a:off x="257181" y="1489545"/>
            <a:ext cx="6343640" cy="741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sz="4219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FA1440-41ED-A245-BD10-4AE7BB33CD4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50" y="0"/>
            <a:ext cx="242897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D7312C-A5BB-644E-A85B-689C0714AA69}"/>
              </a:ext>
            </a:extLst>
          </p:cNvPr>
          <p:cNvSpPr/>
          <p:nvPr userDrawn="1"/>
        </p:nvSpPr>
        <p:spPr>
          <a:xfrm>
            <a:off x="1" y="3"/>
            <a:ext cx="6864842" cy="5138973"/>
          </a:xfrm>
          <a:prstGeom prst="rect">
            <a:avLst/>
          </a:prstGeom>
          <a:solidFill>
            <a:srgbClr val="0F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1CFCDB-70CA-8E4B-92CA-C93D714136B2}"/>
              </a:ext>
            </a:extLst>
          </p:cNvPr>
          <p:cNvSpPr/>
          <p:nvPr userDrawn="1"/>
        </p:nvSpPr>
        <p:spPr>
          <a:xfrm>
            <a:off x="1" y="4400553"/>
            <a:ext cx="6864842" cy="738423"/>
          </a:xfrm>
          <a:prstGeom prst="rect">
            <a:avLst/>
          </a:prstGeom>
          <a:solidFill>
            <a:srgbClr val="2E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876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31" r:id="rId2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2250" b="1" i="0" kern="1200">
          <a:solidFill>
            <a:srgbClr val="0067A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4B1CCA-060F-3F4B-BCB8-04D8E5193A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50" y="0"/>
            <a:ext cx="242897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3E19901-9CA9-A74D-A10C-E6DDD5F6161E}"/>
              </a:ext>
            </a:extLst>
          </p:cNvPr>
          <p:cNvGrpSpPr/>
          <p:nvPr userDrawn="1"/>
        </p:nvGrpSpPr>
        <p:grpSpPr>
          <a:xfrm>
            <a:off x="5622176" y="1"/>
            <a:ext cx="1235825" cy="1200150"/>
            <a:chOff x="10025268" y="-18034"/>
            <a:chExt cx="2124303" cy="1946080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8B9FFAE0-8769-0A44-A20C-F3B67E5759BB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70A6F7EE-B2C1-1042-BB35-3B3D6F9289B1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0297AA-3062-C446-8859-903ADFB6B38D}"/>
              </a:ext>
            </a:extLst>
          </p:cNvPr>
          <p:cNvGrpSpPr/>
          <p:nvPr userDrawn="1"/>
        </p:nvGrpSpPr>
        <p:grpSpPr>
          <a:xfrm>
            <a:off x="-9757" y="3944985"/>
            <a:ext cx="1235825" cy="1200150"/>
            <a:chOff x="10025268" y="-18034"/>
            <a:chExt cx="2124303" cy="1946080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926C9E09-1833-2043-A6FC-C9C05B3977BF}"/>
                </a:ext>
              </a:extLst>
            </p:cNvPr>
            <p:cNvSpPr/>
            <p:nvPr userDrawn="1"/>
          </p:nvSpPr>
          <p:spPr>
            <a:xfrm>
              <a:off x="1002526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68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A27BF2E-AC89-1940-B96E-BAF8E1253A47}"/>
                </a:ext>
              </a:extLst>
            </p:cNvPr>
            <p:cNvSpPr/>
            <p:nvPr userDrawn="1"/>
          </p:nvSpPr>
          <p:spPr>
            <a:xfrm>
              <a:off x="10871928" y="-18034"/>
              <a:ext cx="1277643" cy="1946080"/>
            </a:xfrm>
            <a:prstGeom prst="parallelogram">
              <a:avLst>
                <a:gd name="adj" fmla="val 43349"/>
              </a:avLst>
            </a:prstGeom>
            <a:solidFill>
              <a:srgbClr val="009E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</p:spTree>
    <p:extLst>
      <p:ext uri="{BB962C8B-B14F-4D97-AF65-F5344CB8AC3E}">
        <p14:creationId xmlns:p14="http://schemas.microsoft.com/office/powerpoint/2010/main" val="306449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38" r:id="rId2"/>
    <p:sldLayoutId id="2147483739" r:id="rId3"/>
    <p:sldLayoutId id="2147483740" r:id="rId4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2250" b="1" i="0" kern="1200">
          <a:solidFill>
            <a:srgbClr val="0067A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57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Clr>
          <a:srgbClr val="A0C65C"/>
        </a:buClr>
        <a:buFont typeface="Arial" panose="020B0604020202020204" pitchFamily="34" charset="0"/>
        <a:buChar char="•"/>
        <a:defRPr sz="1125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E011DC-D15B-1046-A7A2-397F2FB8BE2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100">
                <a:latin typeface="Arial Black"/>
              </a:rPr>
              <a:t>Housing and Community </a:t>
            </a:r>
            <a:br>
              <a:rPr lang="en-US" sz="2100">
                <a:latin typeface="Arial Black"/>
              </a:rPr>
            </a:br>
            <a:r>
              <a:rPr lang="en-US" sz="2100">
                <a:latin typeface="Arial Black"/>
              </a:rPr>
              <a:t>Affairs Committee</a:t>
            </a:r>
            <a:endParaRPr lang="en-US" sz="2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A19AC-8C76-C343-8784-2BC52B9F68BE}"/>
              </a:ext>
            </a:extLst>
          </p:cNvPr>
          <p:cNvSpPr txBox="1"/>
          <p:nvPr/>
        </p:nvSpPr>
        <p:spPr>
          <a:xfrm>
            <a:off x="3206115" y="3006458"/>
            <a:ext cx="3214688" cy="37702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r" defTabSz="514350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August 31, 2021</a:t>
            </a:r>
            <a:endParaRPr lang="en-US" sz="2000" dirty="0">
              <a:solidFill>
                <a:schemeClr val="bg1"/>
              </a:solidFill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81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96202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558CAD-9711-4DF7-B7F3-69A69C6A93A3}"/>
              </a:ext>
            </a:extLst>
          </p:cNvPr>
          <p:cNvSpPr/>
          <p:nvPr/>
        </p:nvSpPr>
        <p:spPr>
          <a:xfrm>
            <a:off x="476410" y="1189561"/>
            <a:ext cx="5855234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Built in 1979, W. Leo Daniels Tower is an eight-story apartment building in need of rehabilitation.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Once completed, it will offer 100 efficiencies and one-bedroom units for the disabled and elderly. 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 HUD Section 202 Grant will subsidize these units so residents will pay no more than 30% of their income in rent.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ea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88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8844A0-703C-4D69-BD9C-EF195DD1D657}"/>
              </a:ext>
            </a:extLst>
          </p:cNvPr>
          <p:cNvSpPr/>
          <p:nvPr/>
        </p:nvSpPr>
        <p:spPr>
          <a:xfrm>
            <a:off x="453359" y="1287320"/>
            <a:ext cx="5862918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rehabilitation will provide quality supportive housing where residents can maintain close ties to friends and family.</a:t>
            </a:r>
            <a:endParaRPr lang="en-US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Residents will have access to the Greater Jerusalem Baptist Church programs, including hot meals, a bus service, and health screenings.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4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14F717-B6F9-43D6-9574-B257BAEB75AE}"/>
              </a:ext>
            </a:extLst>
          </p:cNvPr>
          <p:cNvSpPr/>
          <p:nvPr/>
        </p:nvSpPr>
        <p:spPr>
          <a:xfrm>
            <a:off x="476410" y="1339178"/>
            <a:ext cx="5924389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City’s loan term and affordability period will be 40 years, commencing when construction is completed.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Upon completion, the outstanding principal balance of the note shall accrue at 1% interest.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14F717-B6F9-43D6-9574-B257BAEB75AE}"/>
              </a:ext>
            </a:extLst>
          </p:cNvPr>
          <p:cNvSpPr/>
          <p:nvPr/>
        </p:nvSpPr>
        <p:spPr>
          <a:xfrm>
            <a:off x="476410" y="1274965"/>
            <a:ext cx="5924389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Borrower will pay an annual installment equal to the lesser of:</a:t>
            </a:r>
          </a:p>
          <a:p>
            <a:pPr algn="just" fontAlgn="base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514350" indent="-514350" algn="just" fontAlgn="base"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1% annually on the outstanding balance of the loan plus accrued unpaid interest, if any, or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514350" indent="-514350" algn="just" fontAlgn="base">
              <a:buFont typeface="Arial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50% of net cash flow, provided the default rate interest of 10% per annum will accrue in the event of default.  </a:t>
            </a:r>
          </a:p>
        </p:txBody>
      </p:sp>
    </p:spTree>
    <p:extLst>
      <p:ext uri="{BB962C8B-B14F-4D97-AF65-F5344CB8AC3E}">
        <p14:creationId xmlns:p14="http://schemas.microsoft.com/office/powerpoint/2010/main" val="13789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14F717-B6F9-43D6-9574-B257BAEB75AE}"/>
              </a:ext>
            </a:extLst>
          </p:cNvPr>
          <p:cNvSpPr/>
          <p:nvPr/>
        </p:nvSpPr>
        <p:spPr>
          <a:xfrm>
            <a:off x="476410" y="1274965"/>
            <a:ext cx="5932073" cy="329320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Interest shall be calculated utilizing a 360-day basis for the actual number of days principal is outstanding. 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Unpaid interest will accrue and will be payable from future available cash flow.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If the loan is not in default at the end of the 40-year term, the unpaid principal balance and interest will be forgiven.</a:t>
            </a:r>
          </a:p>
        </p:txBody>
      </p:sp>
    </p:spTree>
    <p:extLst>
      <p:ext uri="{BB962C8B-B14F-4D97-AF65-F5344CB8AC3E}">
        <p14:creationId xmlns:p14="http://schemas.microsoft.com/office/powerpoint/2010/main" val="34644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86D105-2DAD-4259-952B-3D2816232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497500"/>
              </p:ext>
            </p:extLst>
          </p:nvPr>
        </p:nvGraphicFramePr>
        <p:xfrm>
          <a:off x="342900" y="1236821"/>
          <a:ext cx="6172199" cy="3200400"/>
        </p:xfrm>
        <a:graphic>
          <a:graphicData uri="http://schemas.openxmlformats.org/drawingml/2006/table">
            <a:tbl>
              <a:tblPr/>
              <a:tblGrid>
                <a:gridCol w="1969994">
                  <a:extLst>
                    <a:ext uri="{9D8B030D-6E8A-4147-A177-3AD203B41FA5}">
                      <a16:colId xmlns:a16="http://schemas.microsoft.com/office/drawing/2014/main" val="2132142160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165967880"/>
                    </a:ext>
                  </a:extLst>
                </a:gridCol>
                <a:gridCol w="949835">
                  <a:extLst>
                    <a:ext uri="{9D8B030D-6E8A-4147-A177-3AD203B41FA5}">
                      <a16:colId xmlns:a16="http://schemas.microsoft.com/office/drawing/2014/main" val="3697787982"/>
                    </a:ext>
                  </a:extLst>
                </a:gridCol>
                <a:gridCol w="321720">
                  <a:extLst>
                    <a:ext uri="{9D8B030D-6E8A-4147-A177-3AD203B41FA5}">
                      <a16:colId xmlns:a16="http://schemas.microsoft.com/office/drawing/2014/main" val="1477812811"/>
                    </a:ext>
                  </a:extLst>
                </a:gridCol>
                <a:gridCol w="1493736">
                  <a:extLst>
                    <a:ext uri="{9D8B030D-6E8A-4147-A177-3AD203B41FA5}">
                      <a16:colId xmlns:a16="http://schemas.microsoft.com/office/drawing/2014/main" val="4199031727"/>
                    </a:ext>
                  </a:extLst>
                </a:gridCol>
              </a:tblGrid>
              <a:tr h="23901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Sources</a:t>
                      </a:r>
                      <a:r>
                        <a:rPr lang="en-US" sz="1400" b="0" i="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703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3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3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Amount</a:t>
                      </a:r>
                      <a:r>
                        <a:rPr lang="en-US" sz="1400" b="0" i="0" dirty="0"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6350" cap="flat" cmpd="sng" algn="ctr">
                      <a:solidFill>
                        <a:srgbClr val="703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Uses</a:t>
                      </a:r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0" i="0" dirty="0">
                        <a:effectLst/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Amount</a:t>
                      </a:r>
                      <a:r>
                        <a:rPr lang="en-US" sz="1400" b="0" i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0" i="0" dirty="0">
                        <a:effectLst/>
                        <a:latin typeface="+mj-lt"/>
                      </a:endParaRPr>
                    </a:p>
                  </a:txBody>
                  <a:tcPr>
                    <a:lnL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3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3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07443"/>
                  </a:ext>
                </a:extLst>
              </a:tr>
              <a:tr h="29876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City of Houston </a:t>
                      </a:r>
                    </a:p>
                    <a:p>
                      <a:pPr algn="l" rtl="0" fontAlgn="base"/>
                      <a:r>
                        <a:rPr lang="en-US" sz="1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(CDBG DR-17)</a:t>
                      </a:r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3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$10,000,000.00</a:t>
                      </a:r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0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0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Hard Cost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00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3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$13,850,369.00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1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034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1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2290188"/>
                  </a:ext>
                </a:extLst>
              </a:tr>
              <a:tr h="29876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Conventional Loan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$4,000,000.00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1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0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1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Soft Cost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501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2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1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2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$4,730,420.00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2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1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1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1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387769"/>
                  </a:ext>
                </a:extLst>
              </a:tr>
              <a:tr h="5078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4% Housing Tax Credit Proceeds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1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$10,449,992.00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1E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18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01E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Acquisition Cost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301E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2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20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2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$4,500,000.00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2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1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030249"/>
                  </a:ext>
                </a:extLst>
              </a:tr>
              <a:tr h="5078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In-Kind Equity/ Deferred Developer Fee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2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2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2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2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3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01E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3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Developer Fee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503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3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2B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3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$2,580,625.00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3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2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898783"/>
                  </a:ext>
                </a:extLst>
              </a:tr>
              <a:tr h="29876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Private Grant/Loan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29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$2,081,423.00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3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5034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3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Reserves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B03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32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$870,002.00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3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03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769126"/>
                  </a:ext>
                </a:extLst>
              </a:tr>
              <a:tr h="5078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Source of Funds: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033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$26,531,416.00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503A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03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503A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Project Cost: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6350" cap="flat" cmpd="sng" algn="ctr">
                      <a:solidFill>
                        <a:srgbClr val="503A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$26,531,416.00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7035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3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36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3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61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75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33575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>
                <a:latin typeface="Arial"/>
                <a:cs typeface="Arial"/>
              </a:rPr>
              <a:t>II.b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3B51A1-FB8C-404F-96FB-3CFD43AF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1"/>
          <a:stretch/>
        </p:blipFill>
        <p:spPr bwMode="auto">
          <a:xfrm>
            <a:off x="532759" y="1082787"/>
            <a:ext cx="5747534" cy="337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7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2261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A5DA6A-1B49-45A9-80B7-13C5E36FC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4" y="1076245"/>
            <a:ext cx="5810411" cy="31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BFAC78-1718-4351-9A76-29E40E1C97CB}"/>
              </a:ext>
            </a:extLst>
          </p:cNvPr>
          <p:cNvSpPr txBox="1"/>
          <p:nvPr/>
        </p:nvSpPr>
        <p:spPr>
          <a:xfrm>
            <a:off x="497013" y="4198919"/>
            <a:ext cx="57740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77A3"/>
                </a:solidFill>
                <a:latin typeface="Arial"/>
                <a:cs typeface="Calibri"/>
              </a:rPr>
              <a:t>W. Leo Daniels Tower, 8826 Harrell St, Houston, TX 77093</a:t>
            </a:r>
            <a:endParaRPr lang="en-US" sz="1600">
              <a:solidFill>
                <a:srgbClr val="0077A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48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EC2DB-5B4D-44C0-BA62-B847018C8226}"/>
              </a:ext>
            </a:extLst>
          </p:cNvPr>
          <p:cNvSpPr/>
          <p:nvPr/>
        </p:nvSpPr>
        <p:spPr>
          <a:xfrm>
            <a:off x="422622" y="985597"/>
            <a:ext cx="6031966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HCDD recommends Council approval of an Ordinance authorizing a $13,200,000.00 CDBG-DR17 loan, 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a Contract between the City and Houston Area Community Development Corporation (Borrower),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the land acquisition and new development of New Hope Housing (NHH) Savoy, located at 6301 Savoy Drive, Houston, TX 77036.   </a:t>
            </a:r>
          </a:p>
        </p:txBody>
      </p:sp>
    </p:spTree>
    <p:extLst>
      <p:ext uri="{BB962C8B-B14F-4D97-AF65-F5344CB8AC3E}">
        <p14:creationId xmlns:p14="http://schemas.microsoft.com/office/powerpoint/2010/main" val="28644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795EB1-ED45-4090-B507-BB8D2DE3B8A6}"/>
              </a:ext>
            </a:extLst>
          </p:cNvPr>
          <p:cNvSpPr/>
          <p:nvPr/>
        </p:nvSpPr>
        <p:spPr>
          <a:xfrm>
            <a:off x="451880" y="1076629"/>
            <a:ext cx="5918184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NHH Savoy will be a 120-unit four-story, elevator-accessible rental community offering one-, two-and three-bedroom units.</a:t>
            </a:r>
            <a:endParaRPr lang="en-US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community will serve households at 30%, 50%, 60%, and 80% of the Area Median Income. </a:t>
            </a:r>
            <a:endParaRPr lang="en-US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It will provide Permanent Supportive Housing for disabled individuals and families at risk of homelessness. </a:t>
            </a:r>
          </a:p>
        </p:txBody>
      </p:sp>
    </p:spTree>
    <p:extLst>
      <p:ext uri="{BB962C8B-B14F-4D97-AF65-F5344CB8AC3E}">
        <p14:creationId xmlns:p14="http://schemas.microsoft.com/office/powerpoint/2010/main" val="35273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07CF17D-644F-CB48-937B-514DF7EB5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275" y="283149"/>
            <a:ext cx="4174790" cy="532306"/>
          </a:xfrm>
        </p:spPr>
        <p:txBody>
          <a:bodyPr lIns="68580" tIns="34290" rIns="68580" bIns="34290" anchor="t"/>
          <a:lstStyle/>
          <a:p>
            <a:pPr algn="ctr"/>
            <a:r>
              <a:rPr lang="en-US" sz="2800">
                <a:latin typeface="Arial"/>
                <a:cs typeface="Arial"/>
              </a:rPr>
              <a:t>Agenda</a:t>
            </a:r>
            <a:endParaRPr 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14CAE-6C35-40AA-9F97-196C6BF257FE}"/>
              </a:ext>
            </a:extLst>
          </p:cNvPr>
          <p:cNvSpPr txBox="1"/>
          <p:nvPr/>
        </p:nvSpPr>
        <p:spPr>
          <a:xfrm>
            <a:off x="946449" y="1154478"/>
            <a:ext cx="4927904" cy="27724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I.      Welcome/Introductions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II.     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Multifamily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Arial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III.    Public Services</a:t>
            </a:r>
            <a:endParaRPr lang="en-US" sz="2400" dirty="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IV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   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Director's Comments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V.     Public Comments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Times New Roman"/>
              <a:ea typeface="+mn-lt"/>
              <a:cs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3BA14F-4168-4EDD-9A80-F5145A09021F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B35A9B-CCE5-44F9-A0F5-2A60FDD6E8D7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AE1A2A-F326-4003-8720-A93C0F7C2CD5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1F66A-B081-4C8D-B7EC-D4598EE21998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7947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BDD416-6A73-41CF-9FFA-7AAD56499465}"/>
              </a:ext>
            </a:extLst>
          </p:cNvPr>
          <p:cNvSpPr/>
          <p:nvPr/>
        </p:nvSpPr>
        <p:spPr>
          <a:xfrm>
            <a:off x="489037" y="1140589"/>
            <a:ext cx="5811871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New Hope Housing has a 26-year track record of developing quality, affordable rental housing.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Savoy development will be the 11th property in NHH's portfolio and its third aimed at serving families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. 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777AC0-C019-4876-9B17-A82DDF322871}"/>
              </a:ext>
            </a:extLst>
          </p:cNvPr>
          <p:cNvSpPr/>
          <p:nvPr/>
        </p:nvSpPr>
        <p:spPr>
          <a:xfrm>
            <a:off x="499462" y="1216867"/>
            <a:ext cx="5758785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project is funded by CDBG-DR17 program funds awarded by HUD, through the Texas GLO.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With this funding, HCDD will support affordable rental units for low-to moderate-income households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project will be administered in accordance with the City’s Harvey Multifamily Program Guidelines.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B65C3F-117A-400C-9162-5A59FBE7FBE6}"/>
              </a:ext>
            </a:extLst>
          </p:cNvPr>
          <p:cNvSpPr/>
          <p:nvPr/>
        </p:nvSpPr>
        <p:spPr>
          <a:xfrm>
            <a:off x="468726" y="1009024"/>
            <a:ext cx="6046374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loan will be non-amortizing and the affordability period will be 40 years and will commence when the construction period is completed. </a:t>
            </a:r>
            <a:endParaRPr lang="en-US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Following project completion, the outstanding principal balance of the note shall accrue at 1% interest.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Borrower will pay an annual installment of interest from available cash flow. 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 New Hope Housing Savoy (District J)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435034-ABA2-4D43-8AFE-769369132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171271"/>
              </p:ext>
            </p:extLst>
          </p:nvPr>
        </p:nvGraphicFramePr>
        <p:xfrm>
          <a:off x="461042" y="1283232"/>
          <a:ext cx="5947441" cy="2494521"/>
        </p:xfrm>
        <a:graphic>
          <a:graphicData uri="http://schemas.openxmlformats.org/drawingml/2006/table">
            <a:tbl>
              <a:tblPr/>
              <a:tblGrid>
                <a:gridCol w="1829981">
                  <a:extLst>
                    <a:ext uri="{9D8B030D-6E8A-4147-A177-3AD203B41FA5}">
                      <a16:colId xmlns:a16="http://schemas.microsoft.com/office/drawing/2014/main" val="222352817"/>
                    </a:ext>
                  </a:extLst>
                </a:gridCol>
                <a:gridCol w="1285720">
                  <a:extLst>
                    <a:ext uri="{9D8B030D-6E8A-4147-A177-3AD203B41FA5}">
                      <a16:colId xmlns:a16="http://schemas.microsoft.com/office/drawing/2014/main" val="2122535961"/>
                    </a:ext>
                  </a:extLst>
                </a:gridCol>
                <a:gridCol w="1561794">
                  <a:extLst>
                    <a:ext uri="{9D8B030D-6E8A-4147-A177-3AD203B41FA5}">
                      <a16:colId xmlns:a16="http://schemas.microsoft.com/office/drawing/2014/main" val="104456420"/>
                    </a:ext>
                  </a:extLst>
                </a:gridCol>
                <a:gridCol w="1269946">
                  <a:extLst>
                    <a:ext uri="{9D8B030D-6E8A-4147-A177-3AD203B41FA5}">
                      <a16:colId xmlns:a16="http://schemas.microsoft.com/office/drawing/2014/main" val="1176470000"/>
                    </a:ext>
                  </a:extLst>
                </a:gridCol>
              </a:tblGrid>
              <a:tr h="231628"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Sources:</a:t>
                      </a: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618" marR="52618" marT="26309" marB="2630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Uses:</a:t>
                      </a:r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/>
                    </a:p>
                  </a:txBody>
                  <a:tcPr marL="52618" marR="52618" marT="26309" marB="26309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06393634"/>
                  </a:ext>
                </a:extLst>
              </a:tr>
              <a:tr h="4022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City of Houston </a:t>
                      </a:r>
                    </a:p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(CDBG-DR17)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$13,200,000.00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Acquisition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$4,054,500.00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467789"/>
                  </a:ext>
                </a:extLst>
              </a:tr>
              <a:tr h="33240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9% Housing Tax Credit 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$14,128,529.00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Hard Costs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$22,941,693.00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66258"/>
                  </a:ext>
                </a:extLst>
              </a:tr>
              <a:tr h="33937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Charitable Contributions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$6,465,818.00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Soft Costs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$3,621,601.00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8150524"/>
                  </a:ext>
                </a:extLst>
              </a:tr>
              <a:tr h="41093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In-Kind Equity/ Def. Developer Fee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Reserves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$363,269.00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2198284"/>
                  </a:ext>
                </a:extLst>
              </a:tr>
              <a:tr h="38405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GP Capital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Developer Fee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$2,813,384.00 </a:t>
                      </a:r>
                      <a:endParaRPr lang="en-US" sz="12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039056"/>
                  </a:ext>
                </a:extLst>
              </a:tr>
              <a:tr h="36642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Source of Funds: 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$33,794,447.00 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Project Cost: 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$33,794,447.00 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52618" marR="52618" marT="26309" marB="263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579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64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II.c</a:t>
            </a:r>
            <a:r>
              <a:rPr lang="en-US" sz="2400">
                <a:latin typeface="Arial"/>
                <a:cs typeface="Arial"/>
              </a:rPr>
              <a:t>. New Hope Housing Savoy (District J)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0EC0D5-44A2-4C26-AA29-B739D64D1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4" y="1036398"/>
            <a:ext cx="5811032" cy="32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85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148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II.c</a:t>
            </a:r>
            <a:r>
              <a:rPr lang="en-US" sz="2400">
                <a:latin typeface="Arial"/>
                <a:cs typeface="Arial"/>
              </a:rPr>
              <a:t>. New Hope Housing Savoy (District J)</a:t>
            </a:r>
            <a:endParaRPr lang="en-US"/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3E29F37A-8A6A-498E-B4B0-4AA869F6B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4" t="4511" r="4764" b="19342"/>
          <a:stretch/>
        </p:blipFill>
        <p:spPr bwMode="auto">
          <a:xfrm>
            <a:off x="547121" y="1090187"/>
            <a:ext cx="5763758" cy="33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45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AFB969-B393-4CEC-8387-E26AD56439D6}"/>
              </a:ext>
            </a:extLst>
          </p:cNvPr>
          <p:cNvSpPr/>
          <p:nvPr/>
        </p:nvSpPr>
        <p:spPr>
          <a:xfrm>
            <a:off x="476409" y="1270093"/>
            <a:ext cx="5885971" cy="25314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 a Contract between the City and Project Row House Preservation, Inc., (Borrower),</a:t>
            </a:r>
            <a:b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endParaRPr lang="en-US" sz="105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 provide a $1,461,360.00 CDBG-DR17 loan, </a:t>
            </a: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 the new construction of multifamily homes serving low-to moderate-income renters in Houston’s historic Third Ward. </a:t>
            </a:r>
          </a:p>
        </p:txBody>
      </p:sp>
    </p:spTree>
    <p:extLst>
      <p:ext uri="{BB962C8B-B14F-4D97-AF65-F5344CB8AC3E}">
        <p14:creationId xmlns:p14="http://schemas.microsoft.com/office/powerpoint/2010/main" val="121815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7E4735-5B16-4D28-8A46-92BABB5F78BF}"/>
              </a:ext>
            </a:extLst>
          </p:cNvPr>
          <p:cNvSpPr/>
          <p:nvPr/>
        </p:nvSpPr>
        <p:spPr>
          <a:xfrm>
            <a:off x="407254" y="1230735"/>
            <a:ext cx="5911525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Webster Block Homes is the final phase of the restoration of an urban block of shotgun-style row houses.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phase consists of the new construction of seven two-bedroom single family rental homes.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phase will complement the first development phase of nineteen renovated homes.  </a:t>
            </a:r>
          </a:p>
        </p:txBody>
      </p:sp>
    </p:spTree>
    <p:extLst>
      <p:ext uri="{BB962C8B-B14F-4D97-AF65-F5344CB8AC3E}">
        <p14:creationId xmlns:p14="http://schemas.microsoft.com/office/powerpoint/2010/main" val="40537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7E4735-5B16-4D28-8A46-92BABB5F78BF}"/>
              </a:ext>
            </a:extLst>
          </p:cNvPr>
          <p:cNvSpPr/>
          <p:nvPr/>
        </p:nvSpPr>
        <p:spPr>
          <a:xfrm>
            <a:off x="514829" y="1215367"/>
            <a:ext cx="5801447" cy="29854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Each unit will be rent restricted, targeting lower income households first.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One unit each will be reserved for a 30%, a 50%, a 60% and an 80% AMI household.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Proximity to the Metrorail provides access to Downtown Houston, the Texas Medical Center and other job centers.   </a:t>
            </a: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036943-49DD-46B4-A4B7-27EEEEC041E6}"/>
              </a:ext>
            </a:extLst>
          </p:cNvPr>
          <p:cNvSpPr/>
          <p:nvPr/>
        </p:nvSpPr>
        <p:spPr>
          <a:xfrm>
            <a:off x="453358" y="1334415"/>
            <a:ext cx="5782904" cy="273921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homes will be built to ENERGY STAR certified standards and will include: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 complete thermal enclosure system, 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Heating and cooling system,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Water Management system, and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Energy-efficient lighting and appliances.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15EF-4F11-C645-A6FD-E3E56D7DD52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85751" y="1649401"/>
            <a:ext cx="6182271" cy="1261059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3600">
                <a:latin typeface="Arial Black"/>
              </a:rPr>
              <a:t>MULTIFAMILY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801AC-DF1A-AD45-B569-9E1BEDE682C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 lIns="68580" tIns="34290" rIns="68580" bIns="34290" numCol="1" anchor="t">
            <a:normAutofit/>
          </a:bodyPr>
          <a:lstStyle/>
          <a:p>
            <a:pPr marL="192405" indent="-192405"/>
            <a:r>
              <a:rPr lang="en-US"/>
              <a:t>Ana Martinez, Deputy Assistant Director</a:t>
            </a:r>
          </a:p>
        </p:txBody>
      </p:sp>
    </p:spTree>
    <p:extLst>
      <p:ext uri="{BB962C8B-B14F-4D97-AF65-F5344CB8AC3E}">
        <p14:creationId xmlns:p14="http://schemas.microsoft.com/office/powerpoint/2010/main" val="973982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DBB5B9-2EF0-4FE4-B97D-96B3C77C1C12}"/>
              </a:ext>
            </a:extLst>
          </p:cNvPr>
          <p:cNvSpPr/>
          <p:nvPr/>
        </p:nvSpPr>
        <p:spPr>
          <a:xfrm>
            <a:off x="484094" y="1307575"/>
            <a:ext cx="5932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loan and affordability period will be 20 years and will commence when the construction period is completed. </a:t>
            </a:r>
          </a:p>
          <a:p>
            <a:pPr algn="just" fontAlgn="base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The loan will be non-amortizing throughout both the construction and affordability period and no payments will be required. </a:t>
            </a:r>
            <a:endParaRPr lang="en-US" sz="2000" b="0" i="0" dirty="0">
              <a:solidFill>
                <a:schemeClr val="accent1">
                  <a:lumMod val="75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.d</a:t>
            </a:r>
            <a:r>
              <a:rPr lang="en-US" sz="2400" dirty="0">
                <a:latin typeface="Arial"/>
                <a:cs typeface="Arial"/>
              </a:rPr>
              <a:t>. Webster Block Homes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D)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E60B93-71DA-46E6-9A73-76483C10A5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922402"/>
              </p:ext>
            </p:extLst>
          </p:nvPr>
        </p:nvGraphicFramePr>
        <p:xfrm>
          <a:off x="414938" y="1321655"/>
          <a:ext cx="6172200" cy="2861139"/>
        </p:xfrm>
        <a:graphic>
          <a:graphicData uri="http://schemas.openxmlformats.org/drawingml/2006/table">
            <a:tbl>
              <a:tblPr/>
              <a:tblGrid>
                <a:gridCol w="1897956">
                  <a:extLst>
                    <a:ext uri="{9D8B030D-6E8A-4147-A177-3AD203B41FA5}">
                      <a16:colId xmlns:a16="http://schemas.microsoft.com/office/drawing/2014/main" val="385020372"/>
                    </a:ext>
                  </a:extLst>
                </a:gridCol>
                <a:gridCol w="1420093">
                  <a:extLst>
                    <a:ext uri="{9D8B030D-6E8A-4147-A177-3AD203B41FA5}">
                      <a16:colId xmlns:a16="http://schemas.microsoft.com/office/drawing/2014/main" val="251533302"/>
                    </a:ext>
                  </a:extLst>
                </a:gridCol>
                <a:gridCol w="1515208">
                  <a:extLst>
                    <a:ext uri="{9D8B030D-6E8A-4147-A177-3AD203B41FA5}">
                      <a16:colId xmlns:a16="http://schemas.microsoft.com/office/drawing/2014/main" val="3985524114"/>
                    </a:ext>
                  </a:extLst>
                </a:gridCol>
                <a:gridCol w="1338943">
                  <a:extLst>
                    <a:ext uri="{9D8B030D-6E8A-4147-A177-3AD203B41FA5}">
                      <a16:colId xmlns:a16="http://schemas.microsoft.com/office/drawing/2014/main" val="1792226975"/>
                    </a:ext>
                  </a:extLst>
                </a:gridCol>
              </a:tblGrid>
              <a:tr h="435553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Sources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Amount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Uses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Amount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097722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City of Houston Request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$1,461,360.00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Hard Cost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$792,576.00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344457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Kinder Foundation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$380,978.00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Soft Cost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$1,000,095.00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03906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Rockwell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$150,000.00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Acquisition Cost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$380,978.00 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040770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In-Kind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$202,311.00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Reserves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$21,000.00 </a:t>
                      </a:r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253744"/>
                  </a:ext>
                </a:extLst>
              </a:tr>
              <a:tr h="43555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Source of Funds: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$2,194,649.00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 Project Cost: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$2,194,649.00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315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5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II.d</a:t>
            </a:r>
            <a:r>
              <a:rPr lang="en-US" sz="2400">
                <a:latin typeface="Arial"/>
                <a:cs typeface="Arial"/>
              </a:rPr>
              <a:t>. Webster Block Homes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(District D)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900B4-A838-42A2-AD5F-E392146FB1D3}"/>
              </a:ext>
            </a:extLst>
          </p:cNvPr>
          <p:cNvPicPr/>
          <p:nvPr/>
        </p:nvPicPr>
        <p:blipFill rotWithShape="1">
          <a:blip r:embed="rId2"/>
          <a:srcRect b="5522"/>
          <a:stretch/>
        </p:blipFill>
        <p:spPr>
          <a:xfrm>
            <a:off x="545566" y="1236929"/>
            <a:ext cx="5809129" cy="28741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4C53F2-F54D-4328-ADD0-034ADF1822E8}"/>
              </a:ext>
            </a:extLst>
          </p:cNvPr>
          <p:cNvSpPr txBox="1"/>
          <p:nvPr/>
        </p:nvSpPr>
        <p:spPr>
          <a:xfrm>
            <a:off x="51122" y="4136752"/>
            <a:ext cx="6778751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500">
                <a:solidFill>
                  <a:schemeClr val="tx2"/>
                </a:solidFill>
                <a:latin typeface="+mj-lt"/>
              </a:rPr>
              <a:t>Artist’s rendering of the proposed Webster Block Homes development.</a:t>
            </a:r>
            <a:endParaRPr lang="en-US" sz="1600">
              <a:solidFill>
                <a:schemeClr val="tx2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75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II.d</a:t>
            </a:r>
            <a:r>
              <a:rPr lang="en-US" sz="2400">
                <a:latin typeface="Arial"/>
                <a:cs typeface="Arial"/>
              </a:rPr>
              <a:t>. Webster Block Homes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(District D)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969482-3A8E-4C56-9322-3457074E4CD0}"/>
              </a:ext>
            </a:extLst>
          </p:cNvPr>
          <p:cNvPicPr/>
          <p:nvPr/>
        </p:nvPicPr>
        <p:blipFill rotWithShape="1">
          <a:blip r:embed="rId2"/>
          <a:srcRect l="4024" t="4298" r="3660" b="2959"/>
          <a:stretch/>
        </p:blipFill>
        <p:spPr bwMode="auto">
          <a:xfrm>
            <a:off x="537881" y="1258887"/>
            <a:ext cx="5739973" cy="29365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733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273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7B776B-834F-4E1A-A9C2-F7662BABBC48}"/>
              </a:ext>
            </a:extLst>
          </p:cNvPr>
          <p:cNvSpPr/>
          <p:nvPr/>
        </p:nvSpPr>
        <p:spPr>
          <a:xfrm>
            <a:off x="461041" y="1163080"/>
            <a:ext cx="5924391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 a $1,989,897.00 CDBG-DR1) loan for a Contract between the City and The St. Bernard Project, Inc. dba SBP Inc., (Borrower). 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the land acquisition and new construction of Old Spanish Trail (OST) Apartments, at 3500 Old Spanish Trail, Houston, TX 77021.  </a:t>
            </a:r>
            <a:endParaRPr lang="en-US" sz="200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OST Apartments will serve low- to moderate- income renters.</a:t>
            </a:r>
          </a:p>
        </p:txBody>
      </p:sp>
    </p:spTree>
    <p:extLst>
      <p:ext uri="{BB962C8B-B14F-4D97-AF65-F5344CB8AC3E}">
        <p14:creationId xmlns:p14="http://schemas.microsoft.com/office/powerpoint/2010/main" val="341610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D516B0-C2C9-48B2-8674-42852C487035}"/>
              </a:ext>
            </a:extLst>
          </p:cNvPr>
          <p:cNvSpPr/>
          <p:nvPr/>
        </p:nvSpPr>
        <p:spPr>
          <a:xfrm>
            <a:off x="461042" y="1099920"/>
            <a:ext cx="6054058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OST Apartments will provide seven house-scale multifamily rental homes for individuals and families.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property will provide a mix of one- and two-bedroom units for households at 30%, 50%, 60%, and 80% of the Area Median Income. 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site is conveniently located near the Texas Medical center. </a:t>
            </a:r>
          </a:p>
        </p:txBody>
      </p:sp>
    </p:spTree>
    <p:extLst>
      <p:ext uri="{BB962C8B-B14F-4D97-AF65-F5344CB8AC3E}">
        <p14:creationId xmlns:p14="http://schemas.microsoft.com/office/powerpoint/2010/main" val="40626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9504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9D8DB1-0BE6-426A-8CF8-06FB8AC9CB8F}"/>
              </a:ext>
            </a:extLst>
          </p:cNvPr>
          <p:cNvSpPr/>
          <p:nvPr/>
        </p:nvSpPr>
        <p:spPr>
          <a:xfrm>
            <a:off x="468726" y="1241044"/>
            <a:ext cx="5932074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OST Apartments will include energy efficient appliances in all units.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project will incorporate green building practices in accordance with the ENERGY STAR Multifamily standards.  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69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C9444-3AFE-4DF8-9E7E-AC92D2C201EB}"/>
              </a:ext>
            </a:extLst>
          </p:cNvPr>
          <p:cNvSpPr/>
          <p:nvPr/>
        </p:nvSpPr>
        <p:spPr>
          <a:xfrm>
            <a:off x="437990" y="1278714"/>
            <a:ext cx="5993546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This project is funded by CDBG-DR17 program funds awarded by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HUD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through the Texas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GLO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OST Apartments will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provide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seven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affordable rental units for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income-eligible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households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This project will be administered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accordance with the City’s Harvey Multifamily Program Guidelines. 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C9444-3AFE-4DF8-9E7E-AC92D2C201EB}"/>
              </a:ext>
            </a:extLst>
          </p:cNvPr>
          <p:cNvSpPr/>
          <p:nvPr/>
        </p:nvSpPr>
        <p:spPr>
          <a:xfrm>
            <a:off x="453358" y="1278714"/>
            <a:ext cx="58706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loan and affordability period will be 20 years and will commence when the construction period is completed. 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Loan will be non-amortizing throughout both the construction and affordability period and no payments will be required. </a:t>
            </a:r>
          </a:p>
        </p:txBody>
      </p:sp>
    </p:spTree>
    <p:extLst>
      <p:ext uri="{BB962C8B-B14F-4D97-AF65-F5344CB8AC3E}">
        <p14:creationId xmlns:p14="http://schemas.microsoft.com/office/powerpoint/2010/main" val="34530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64311"/>
            <a:ext cx="6172200" cy="773034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.e</a:t>
            </a:r>
            <a:r>
              <a:rPr lang="en-US" sz="2400" dirty="0">
                <a:latin typeface="Arial"/>
                <a:cs typeface="Arial"/>
              </a:rPr>
              <a:t>. Old Spanish Trail Apartments (District D)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CBABFA-1907-4E7C-AD84-B66CD8042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85520"/>
              </p:ext>
            </p:extLst>
          </p:nvPr>
        </p:nvGraphicFramePr>
        <p:xfrm>
          <a:off x="484094" y="1114185"/>
          <a:ext cx="5980633" cy="3213627"/>
        </p:xfrm>
        <a:graphic>
          <a:graphicData uri="http://schemas.openxmlformats.org/drawingml/2006/table">
            <a:tbl>
              <a:tblPr/>
              <a:tblGrid>
                <a:gridCol w="1575227">
                  <a:extLst>
                    <a:ext uri="{9D8B030D-6E8A-4147-A177-3AD203B41FA5}">
                      <a16:colId xmlns:a16="http://schemas.microsoft.com/office/drawing/2014/main" val="1871029445"/>
                    </a:ext>
                  </a:extLst>
                </a:gridCol>
                <a:gridCol w="1398494">
                  <a:extLst>
                    <a:ext uri="{9D8B030D-6E8A-4147-A177-3AD203B41FA5}">
                      <a16:colId xmlns:a16="http://schemas.microsoft.com/office/drawing/2014/main" val="1363515870"/>
                    </a:ext>
                  </a:extLst>
                </a:gridCol>
                <a:gridCol w="1463907">
                  <a:extLst>
                    <a:ext uri="{9D8B030D-6E8A-4147-A177-3AD203B41FA5}">
                      <a16:colId xmlns:a16="http://schemas.microsoft.com/office/drawing/2014/main" val="1152492996"/>
                    </a:ext>
                  </a:extLst>
                </a:gridCol>
                <a:gridCol w="1543005">
                  <a:extLst>
                    <a:ext uri="{9D8B030D-6E8A-4147-A177-3AD203B41FA5}">
                      <a16:colId xmlns:a16="http://schemas.microsoft.com/office/drawing/2014/main" val="3613417726"/>
                    </a:ext>
                  </a:extLst>
                </a:gridCol>
              </a:tblGrid>
              <a:tr h="468269"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SOURCES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ase"/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USES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rtl="0" fontAlgn="base"/>
                      <a:endParaRPr lang="en-US" sz="14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3228203"/>
                  </a:ext>
                </a:extLst>
              </a:tr>
              <a:tr h="46826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City of Houston Request</a:t>
                      </a:r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$1,989,897.00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Hard Cost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$1,309,800.00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359411"/>
                  </a:ext>
                </a:extLst>
              </a:tr>
              <a:tr h="41675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Cash Equity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$221,100.00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Soft Cost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$321,197.00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133223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Acquisition Cost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$470,000.00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9063267"/>
                  </a:ext>
                </a:extLst>
              </a:tr>
              <a:tr h="3822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Developer Fee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$100,000.00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208787"/>
                  </a:ext>
                </a:extLst>
              </a:tr>
              <a:tr h="470814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Reserves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$10,000.00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92973"/>
                  </a:ext>
                </a:extLst>
              </a:tr>
              <a:tr h="60133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Source of Funds: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$2,210,997.00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Project Cost: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$2,210,997.00  </a:t>
                      </a:r>
                    </a:p>
                  </a:txBody>
                  <a:tcPr marL="54983" marR="54983" marT="27491" marB="274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637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9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 Interlocal Agreement with Harris County (District B)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52BB1-A824-47A1-94F0-C77486F649F1}"/>
              </a:ext>
            </a:extLst>
          </p:cNvPr>
          <p:cNvSpPr/>
          <p:nvPr/>
        </p:nvSpPr>
        <p:spPr>
          <a:xfrm>
            <a:off x="422622" y="1045382"/>
            <a:ext cx="6016597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 an Interlocal Agreement (ILA) between the City and Harris County Flood Control District (County),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 close on 17030 and 17050 Imperial Valley, Houston, Texas on behalf of both entities. 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County will fund the acquisition, relocation of tenants, and demolition. Once completed, the City will transfer the Property to the County.</a:t>
            </a:r>
            <a:endParaRPr lang="en-US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9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1786"/>
            <a:ext cx="6172200" cy="773034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II.e</a:t>
            </a:r>
            <a:r>
              <a:rPr lang="en-US" sz="2400">
                <a:latin typeface="Arial"/>
                <a:cs typeface="Arial"/>
              </a:rPr>
              <a:t>. Old Spanish Trail Apartments (District D)</a:t>
            </a:r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FF1B85-5180-42F7-B44D-ED140EFBC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968834" y="998817"/>
            <a:ext cx="4783920" cy="321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278D57-56BA-47B6-AA6D-06AA2B2276EA}"/>
              </a:ext>
            </a:extLst>
          </p:cNvPr>
          <p:cNvSpPr txBox="1"/>
          <p:nvPr/>
        </p:nvSpPr>
        <p:spPr>
          <a:xfrm>
            <a:off x="243763" y="4233073"/>
            <a:ext cx="648337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  <a:latin typeface="+mj-lt"/>
              </a:rPr>
              <a:t>Rendering of the proposed Old Spanish Trails development.</a:t>
            </a:r>
            <a:endParaRPr lang="en-US" sz="1600">
              <a:solidFill>
                <a:schemeClr val="tx2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46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79787"/>
            <a:ext cx="6172200" cy="773034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II.e</a:t>
            </a:r>
            <a:r>
              <a:rPr lang="en-US" sz="2400">
                <a:latin typeface="Arial"/>
                <a:cs typeface="Arial"/>
              </a:rPr>
              <a:t>. Old Spanish Trail Apartments (District D)</a:t>
            </a:r>
            <a:endParaRPr lang="en-US"/>
          </a:p>
        </p:txBody>
      </p:sp>
      <p:pic>
        <p:nvPicPr>
          <p:cNvPr id="4119" name="Picture 23">
            <a:extLst>
              <a:ext uri="{FF2B5EF4-FFF2-40B4-BE49-F238E27FC236}">
                <a16:creationId xmlns:a16="http://schemas.microsoft.com/office/drawing/2014/main" id="{A39D5832-E552-461B-BABA-01C3741A6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t="32187" r="759" b="275"/>
          <a:stretch/>
        </p:blipFill>
        <p:spPr bwMode="auto">
          <a:xfrm>
            <a:off x="579410" y="1007765"/>
            <a:ext cx="5569249" cy="34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4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990747-5D71-454D-A9D3-08AB6E975356}"/>
              </a:ext>
            </a:extLst>
          </p:cNvPr>
          <p:cNvSpPr/>
          <p:nvPr/>
        </p:nvSpPr>
        <p:spPr>
          <a:xfrm>
            <a:off x="507146" y="1047444"/>
            <a:ext cx="5786078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 a $1,931,037.00 CDBG-DR17 loan,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a Contract between the City and The St. Bernard Project, Inc. dba SBP Inc., (Borrower) 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 the land acquisition and new construction of Tabor Street Homes, serving low- to moderate-income renters at 1404 Tabor Street, Houston, TX 77009.   </a:t>
            </a:r>
          </a:p>
        </p:txBody>
      </p:sp>
    </p:spTree>
    <p:extLst>
      <p:ext uri="{BB962C8B-B14F-4D97-AF65-F5344CB8AC3E}">
        <p14:creationId xmlns:p14="http://schemas.microsoft.com/office/powerpoint/2010/main" val="23407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56627"/>
            <a:ext cx="6172200" cy="501767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CBDAE3-97C6-4EFE-A07A-37A55ABE0761}"/>
              </a:ext>
            </a:extLst>
          </p:cNvPr>
          <p:cNvSpPr/>
          <p:nvPr/>
        </p:nvSpPr>
        <p:spPr>
          <a:xfrm>
            <a:off x="453358" y="758394"/>
            <a:ext cx="5993546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Tabor Street Homes (TSH) will be a seven-unit house-scale multifamily rental development serving individuals and families.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property will provide a mix of one-and two-bedroom units for households at 30%, 50%, 60%, and 80% of the Area Median Income. 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TSH will feature energy efficient appliances in all units and will incorporate green building practices in accordance with the ENERGY STAR Multifamily standards. </a:t>
            </a:r>
          </a:p>
        </p:txBody>
      </p:sp>
    </p:spTree>
    <p:extLst>
      <p:ext uri="{BB962C8B-B14F-4D97-AF65-F5344CB8AC3E}">
        <p14:creationId xmlns:p14="http://schemas.microsoft.com/office/powerpoint/2010/main" val="35020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D53E68-F641-43CB-B827-6300CB185ECE}"/>
              </a:ext>
            </a:extLst>
          </p:cNvPr>
          <p:cNvSpPr/>
          <p:nvPr/>
        </p:nvSpPr>
        <p:spPr>
          <a:xfrm>
            <a:off x="437990" y="915583"/>
            <a:ext cx="571616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site is within walking distance to a park, community center, and retail,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TSH is situated within two miles of a grocery store, pharmacy, library, and hospital.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Bus routes and planned bike lanes along Cavalcade Street give residents multiple options for getting around safely. </a:t>
            </a:r>
          </a:p>
        </p:txBody>
      </p:sp>
    </p:spTree>
    <p:extLst>
      <p:ext uri="{BB962C8B-B14F-4D97-AF65-F5344CB8AC3E}">
        <p14:creationId xmlns:p14="http://schemas.microsoft.com/office/powerpoint/2010/main" val="18090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D58175-BB9C-40AD-A583-F0B74F6AD865}"/>
              </a:ext>
            </a:extLst>
          </p:cNvPr>
          <p:cNvSpPr/>
          <p:nvPr/>
        </p:nvSpPr>
        <p:spPr>
          <a:xfrm>
            <a:off x="441886" y="1010266"/>
            <a:ext cx="5755957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This project is funded by CDBG-DR17 program funds awarded by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HUD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, through the Texas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GLO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 fontAlgn="base"/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TSH will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provide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seven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affordable rental units for low to moderate income households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This project will be administered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in accordance with the City’s Harvey Multifamily Program Guidelines.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7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640E5C-84F0-44B4-9571-21BF6A0B8FA6}"/>
              </a:ext>
            </a:extLst>
          </p:cNvPr>
          <p:cNvSpPr/>
          <p:nvPr/>
        </p:nvSpPr>
        <p:spPr>
          <a:xfrm>
            <a:off x="468727" y="1094860"/>
            <a:ext cx="5916706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loan and affordability period will be 20 years and will commence when the construction period is completed.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 fontAlgn="base"/>
            <a:endParaRPr lang="en-US" sz="2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loan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will be non-amortizing throughout both the construction and affordability period and no payments will be required.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66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.f</a:t>
            </a:r>
            <a:r>
              <a:rPr lang="en-US" sz="2400" dirty="0">
                <a:latin typeface="Arial"/>
                <a:cs typeface="Arial"/>
              </a:rPr>
              <a:t>. Tabor Street Homes (District H)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9B5451-5659-4B61-A35E-F2A13156D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827476"/>
              </p:ext>
            </p:extLst>
          </p:nvPr>
        </p:nvGraphicFramePr>
        <p:xfrm>
          <a:off x="478331" y="988915"/>
          <a:ext cx="5901338" cy="3162273"/>
        </p:xfrm>
        <a:graphic>
          <a:graphicData uri="http://schemas.openxmlformats.org/drawingml/2006/table">
            <a:tbl>
              <a:tblPr/>
              <a:tblGrid>
                <a:gridCol w="1525515">
                  <a:extLst>
                    <a:ext uri="{9D8B030D-6E8A-4147-A177-3AD203B41FA5}">
                      <a16:colId xmlns:a16="http://schemas.microsoft.com/office/drawing/2014/main" val="4070347206"/>
                    </a:ext>
                  </a:extLst>
                </a:gridCol>
                <a:gridCol w="1484705">
                  <a:extLst>
                    <a:ext uri="{9D8B030D-6E8A-4147-A177-3AD203B41FA5}">
                      <a16:colId xmlns:a16="http://schemas.microsoft.com/office/drawing/2014/main" val="704470718"/>
                    </a:ext>
                  </a:extLst>
                </a:gridCol>
                <a:gridCol w="1495486">
                  <a:extLst>
                    <a:ext uri="{9D8B030D-6E8A-4147-A177-3AD203B41FA5}">
                      <a16:colId xmlns:a16="http://schemas.microsoft.com/office/drawing/2014/main" val="1868198731"/>
                    </a:ext>
                  </a:extLst>
                </a:gridCol>
                <a:gridCol w="1395632">
                  <a:extLst>
                    <a:ext uri="{9D8B030D-6E8A-4147-A177-3AD203B41FA5}">
                      <a16:colId xmlns:a16="http://schemas.microsoft.com/office/drawing/2014/main" val="16421935"/>
                    </a:ext>
                  </a:extLst>
                </a:gridCol>
              </a:tblGrid>
              <a:tr h="35964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Sources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Amount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59676" marR="59676" marT="29838" marB="298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Uses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Amount</a:t>
                      </a:r>
                      <a:r>
                        <a:rPr lang="en-US" sz="1400" b="0" i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284220"/>
                  </a:ext>
                </a:extLst>
              </a:tr>
              <a:tr h="4845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City of Houston Request</a:t>
                      </a:r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$ 1,931,037.00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Hard Cost </a:t>
                      </a:r>
                      <a:endParaRPr lang="en-US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$1,259,800.00 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312099"/>
                  </a:ext>
                </a:extLst>
              </a:tr>
              <a:tr h="3827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Cash Equity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$ 214,560.00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Soft Cost </a:t>
                      </a:r>
                      <a:endParaRPr lang="en-US" sz="140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$315,797.00 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156425"/>
                  </a:ext>
                </a:extLst>
              </a:tr>
              <a:tr h="4161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Acquisition Cost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$460,000.00 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0654896"/>
                  </a:ext>
                </a:extLst>
              </a:tr>
              <a:tr h="366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Developer Fee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$100,000.00 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0341918"/>
                  </a:ext>
                </a:extLst>
              </a:tr>
              <a:tr h="48651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Reserves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$10,000.00  </a:t>
                      </a:r>
                      <a:endPara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1617888"/>
                  </a:ext>
                </a:extLst>
              </a:tr>
              <a:tr h="66396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Source of Funds: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$2,145,597.00 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Project Cost: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$2,145,597.00 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59676" marR="59676" marT="29838" marB="298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092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91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II.f</a:t>
            </a:r>
            <a:r>
              <a:rPr lang="en-US" sz="2400">
                <a:latin typeface="Arial"/>
                <a:cs typeface="Arial"/>
              </a:rPr>
              <a:t>. Tabor Street Homes (District H)</a:t>
            </a:r>
            <a:endParaRPr lang="en-US"/>
          </a:p>
        </p:txBody>
      </p:sp>
      <p:pic>
        <p:nvPicPr>
          <p:cNvPr id="1026" name="Picture 6">
            <a:extLst>
              <a:ext uri="{FF2B5EF4-FFF2-40B4-BE49-F238E27FC236}">
                <a16:creationId xmlns:a16="http://schemas.microsoft.com/office/drawing/2014/main" id="{BF3BAA5D-C758-4D5D-A2CE-6FB992371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4617"/>
          <a:stretch/>
        </p:blipFill>
        <p:spPr bwMode="auto">
          <a:xfrm>
            <a:off x="405113" y="1182001"/>
            <a:ext cx="6047774" cy="302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821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593975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II.f</a:t>
            </a:r>
            <a:r>
              <a:rPr lang="en-US" sz="2400">
                <a:latin typeface="Arial"/>
                <a:cs typeface="Arial"/>
              </a:rPr>
              <a:t>. Tabor Street Homes (District H)</a:t>
            </a:r>
            <a:endParaRPr lang="en-US"/>
          </a:p>
        </p:txBody>
      </p:sp>
      <p:pic>
        <p:nvPicPr>
          <p:cNvPr id="4098" name="Picture 8">
            <a:extLst>
              <a:ext uri="{FF2B5EF4-FFF2-40B4-BE49-F238E27FC236}">
                <a16:creationId xmlns:a16="http://schemas.microsoft.com/office/drawing/2014/main" id="{4F013D64-4CD4-4B30-913C-0820F0763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2" r="9443"/>
          <a:stretch/>
        </p:blipFill>
        <p:spPr bwMode="auto">
          <a:xfrm>
            <a:off x="437954" y="935126"/>
            <a:ext cx="6012828" cy="349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00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 Interlocal Agreement with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dirty="0">
                <a:latin typeface="Arial"/>
                <a:cs typeface="Arial"/>
              </a:rPr>
              <a:t>Harris County (District B)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D442D-6589-400A-A6EE-55DB768492D6}"/>
              </a:ext>
            </a:extLst>
          </p:cNvPr>
          <p:cNvSpPr/>
          <p:nvPr/>
        </p:nvSpPr>
        <p:spPr>
          <a:xfrm>
            <a:off x="468726" y="1161017"/>
            <a:ext cx="5885970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City will enter into an Option Agreement under a separate Ordinance with AMG City View Apartments, LLC.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property will be purchased with CDBG-DR17 funds, subject to applicable approvals and clearances.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 Project is made up of 19.8105 acres of land and 417,463 square feet of improvements. </a:t>
            </a:r>
            <a:endParaRPr lang="en-US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81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15EF-4F11-C645-A6FD-E3E56D7DD52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85751" y="1649401"/>
            <a:ext cx="6182271" cy="1261059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3600" dirty="0">
                <a:latin typeface="Arial Black"/>
              </a:rPr>
              <a:t>PUBLIC SERVICES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801AC-DF1A-AD45-B569-9E1BEDE682C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 lIns="68580" tIns="34290" rIns="68580" bIns="34290" numCol="1" anchor="t">
            <a:normAutofit/>
          </a:bodyPr>
          <a:lstStyle/>
          <a:p>
            <a:pPr marL="192405" indent="-192405"/>
            <a:r>
              <a:rPr lang="en-US" dirty="0"/>
              <a:t>Melody Barr, Deputy Assistant Director</a:t>
            </a:r>
          </a:p>
        </p:txBody>
      </p:sp>
    </p:spTree>
    <p:extLst>
      <p:ext uri="{BB962C8B-B14F-4D97-AF65-F5344CB8AC3E}">
        <p14:creationId xmlns:p14="http://schemas.microsoft.com/office/powerpoint/2010/main" val="5884138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820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 The Women’s Home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A)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7F8DE6-3285-4ADF-802A-D1185873656C}"/>
              </a:ext>
            </a:extLst>
          </p:cNvPr>
          <p:cNvSpPr/>
          <p:nvPr/>
        </p:nvSpPr>
        <p:spPr>
          <a:xfrm>
            <a:off x="422622" y="1154999"/>
            <a:ext cx="603100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 a First Amendment to the Contract between the City of Houston and The Women’s Home;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Providing up to $611,801.95 in CDBG-DR17 funds;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 Health Care Services, Job Training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and Social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Services to low-to-moderate income residents affected by Hurricane Harvey. </a:t>
            </a:r>
          </a:p>
        </p:txBody>
      </p:sp>
    </p:spTree>
    <p:extLst>
      <p:ext uri="{BB962C8B-B14F-4D97-AF65-F5344CB8AC3E}">
        <p14:creationId xmlns:p14="http://schemas.microsoft.com/office/powerpoint/2010/main" val="254083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967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 The Women’s Home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A)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063B67-328E-4456-9C97-934B30DA5598}"/>
              </a:ext>
            </a:extLst>
          </p:cNvPr>
          <p:cNvSpPr/>
          <p:nvPr/>
        </p:nvSpPr>
        <p:spPr>
          <a:xfrm>
            <a:off x="430306" y="1279089"/>
            <a:ext cx="5893654" cy="280076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Women’s Home will use the CDBG-DR17 funds to provide:</a:t>
            </a: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Case Management, 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Mental Health counseling,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Substance abuse services,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Job Training and Education 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8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above services will be provided to 75 homeless women at the Life Learning Center. </a:t>
            </a:r>
          </a:p>
        </p:txBody>
      </p:sp>
    </p:spTree>
    <p:extLst>
      <p:ext uri="{BB962C8B-B14F-4D97-AF65-F5344CB8AC3E}">
        <p14:creationId xmlns:p14="http://schemas.microsoft.com/office/powerpoint/2010/main" val="37775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283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 The Women’s Home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A)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37BA5B-4AE0-4B63-9220-46BBA384820B}"/>
              </a:ext>
            </a:extLst>
          </p:cNvPr>
          <p:cNvSpPr/>
          <p:nvPr/>
        </p:nvSpPr>
        <p:spPr>
          <a:xfrm>
            <a:off x="466805" y="1169479"/>
            <a:ext cx="5815228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HCDD conducted a Request for Proposals (RFP) for CDBG contracts for fiscal year 2020 with a one-year extension option for fiscal year 2021.  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initial contract period was April 1, 2020 through March 31, 2021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.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contract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was administratively extended through March 31, 2022.  </a:t>
            </a:r>
            <a:endParaRPr lang="en-US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641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71995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 The Women’s Home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A)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FF90CF-E382-400B-968B-9C6A9FECE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693303"/>
              </p:ext>
            </p:extLst>
          </p:nvPr>
        </p:nvGraphicFramePr>
        <p:xfrm>
          <a:off x="499462" y="1193505"/>
          <a:ext cx="5885970" cy="1341120"/>
        </p:xfrm>
        <a:graphic>
          <a:graphicData uri="http://schemas.openxmlformats.org/drawingml/2006/table">
            <a:tbl>
              <a:tblPr/>
              <a:tblGrid>
                <a:gridCol w="3085772">
                  <a:extLst>
                    <a:ext uri="{9D8B030D-6E8A-4147-A177-3AD203B41FA5}">
                      <a16:colId xmlns:a16="http://schemas.microsoft.com/office/drawing/2014/main" val="3213321880"/>
                    </a:ext>
                  </a:extLst>
                </a:gridCol>
                <a:gridCol w="1459594">
                  <a:extLst>
                    <a:ext uri="{9D8B030D-6E8A-4147-A177-3AD203B41FA5}">
                      <a16:colId xmlns:a16="http://schemas.microsoft.com/office/drawing/2014/main" val="4278193564"/>
                    </a:ext>
                  </a:extLst>
                </a:gridCol>
                <a:gridCol w="1340604">
                  <a:extLst>
                    <a:ext uri="{9D8B030D-6E8A-4147-A177-3AD203B41FA5}">
                      <a16:colId xmlns:a16="http://schemas.microsoft.com/office/drawing/2014/main" val="4280449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FUNDING SOURCE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AMOUNT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Percent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1384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Administration Costs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$39,107.42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6.39%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6438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Direct Program Service Costs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$572,694.54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93.61%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257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Total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$611,801.95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100%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41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B4A3929-26D1-4190-ACAB-8E0B1822A2D5}"/>
              </a:ext>
            </a:extLst>
          </p:cNvPr>
          <p:cNvSpPr/>
          <p:nvPr/>
        </p:nvSpPr>
        <p:spPr>
          <a:xfrm>
            <a:off x="445674" y="2631098"/>
            <a:ext cx="5939758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As of June 2021, The Women’s Home has expended approximately 95% of funds and achieved 100% of their client goal. </a:t>
            </a:r>
          </a:p>
          <a:p>
            <a:pPr algn="just" fontAlgn="base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There were no findings on their annual compliance monitoring. </a:t>
            </a:r>
          </a:p>
        </p:txBody>
      </p:sp>
    </p:spTree>
    <p:extLst>
      <p:ext uri="{BB962C8B-B14F-4D97-AF65-F5344CB8AC3E}">
        <p14:creationId xmlns:p14="http://schemas.microsoft.com/office/powerpoint/2010/main" val="208179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6431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 Houston Area Urban League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(All Districts)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EA580A-3817-456D-BD1D-C514B7536121}"/>
              </a:ext>
            </a:extLst>
          </p:cNvPr>
          <p:cNvSpPr/>
          <p:nvPr/>
        </p:nvSpPr>
        <p:spPr>
          <a:xfrm>
            <a:off x="407254" y="1124097"/>
            <a:ext cx="6061742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 a First Amendment to the Agreement between the City of Houston (City) and the Houston Area Urban League (HAUL), 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 provide up to an additional $300,000.00 in CDBG-DR17 funds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Housing Counseling Services to a minimum of 350 low-to-moderate income households impacted by Hurricane Harvey.  </a:t>
            </a:r>
          </a:p>
        </p:txBody>
      </p:sp>
    </p:spTree>
    <p:extLst>
      <p:ext uri="{BB962C8B-B14F-4D97-AF65-F5344CB8AC3E}">
        <p14:creationId xmlns:p14="http://schemas.microsoft.com/office/powerpoint/2010/main" val="151743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0523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 Houston Area Urban League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(All Districts)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EEBCCC-3B53-435E-B769-0614A1E33382}"/>
              </a:ext>
            </a:extLst>
          </p:cNvPr>
          <p:cNvSpPr/>
          <p:nvPr/>
        </p:nvSpPr>
        <p:spPr>
          <a:xfrm>
            <a:off x="514830" y="1148836"/>
            <a:ext cx="542374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Services will include:</a:t>
            </a: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HUD certified Pre-Purchase education classes,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One-on-one Homebuyer counseling,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Post-purchase counseling, and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Foreclosure Prevention education</a:t>
            </a: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5662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 Houston Area Urban League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(All Districts)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F868C9-6B2F-4DAC-BD67-2FB86DE92202}"/>
              </a:ext>
            </a:extLst>
          </p:cNvPr>
          <p:cNvSpPr/>
          <p:nvPr/>
        </p:nvSpPr>
        <p:spPr>
          <a:xfrm>
            <a:off x="491778" y="1240481"/>
            <a:ext cx="5885969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initial term of this Agreement was June 1, 2020 – May 31, 2021, with a one-year administrative extension through May 31, 2022.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First Amendment will fund the extension period.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 fontAlgn="base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HAUL has received funding from the City since June 2020. </a:t>
            </a:r>
          </a:p>
        </p:txBody>
      </p:sp>
    </p:spTree>
    <p:extLst>
      <p:ext uri="{BB962C8B-B14F-4D97-AF65-F5344CB8AC3E}">
        <p14:creationId xmlns:p14="http://schemas.microsoft.com/office/powerpoint/2010/main" val="416092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0523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 Houston Area Urban League 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(All Districts)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BAB4D9D-768F-42DC-87BB-AC2E46D6B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43957"/>
              </p:ext>
            </p:extLst>
          </p:nvPr>
        </p:nvGraphicFramePr>
        <p:xfrm>
          <a:off x="484094" y="1116664"/>
          <a:ext cx="5901338" cy="1359650"/>
        </p:xfrm>
        <a:graphic>
          <a:graphicData uri="http://schemas.openxmlformats.org/drawingml/2006/table">
            <a:tbl>
              <a:tblPr/>
              <a:tblGrid>
                <a:gridCol w="2297526">
                  <a:extLst>
                    <a:ext uri="{9D8B030D-6E8A-4147-A177-3AD203B41FA5}">
                      <a16:colId xmlns:a16="http://schemas.microsoft.com/office/drawing/2014/main" val="1342247543"/>
                    </a:ext>
                  </a:extLst>
                </a:gridCol>
                <a:gridCol w="1859537">
                  <a:extLst>
                    <a:ext uri="{9D8B030D-6E8A-4147-A177-3AD203B41FA5}">
                      <a16:colId xmlns:a16="http://schemas.microsoft.com/office/drawing/2014/main" val="464826930"/>
                    </a:ext>
                  </a:extLst>
                </a:gridCol>
                <a:gridCol w="1744275">
                  <a:extLst>
                    <a:ext uri="{9D8B030D-6E8A-4147-A177-3AD203B41FA5}">
                      <a16:colId xmlns:a16="http://schemas.microsoft.com/office/drawing/2014/main" val="2785908202"/>
                    </a:ext>
                  </a:extLst>
                </a:gridCol>
              </a:tblGrid>
              <a:tr h="30042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Category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Amount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Percentage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325893"/>
                  </a:ext>
                </a:extLst>
              </a:tr>
              <a:tr h="35381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Program Services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$264,441.51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88.15% 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311984"/>
                  </a:ext>
                </a:extLst>
              </a:tr>
              <a:tr h="14392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Program Administration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$35,558.49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j-lt"/>
                        </a:rPr>
                        <a:t>11.85%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5219924"/>
                  </a:ext>
                </a:extLst>
              </a:tr>
              <a:tr h="300422">
                <a:tc>
                  <a:txBody>
                    <a:bodyPr/>
                    <a:lstStyle/>
                    <a:p>
                      <a:pPr algn="just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$300,000.00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100%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99621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75081E8-49EB-4308-9766-01CDC8EC6427}"/>
              </a:ext>
            </a:extLst>
          </p:cNvPr>
          <p:cNvSpPr/>
          <p:nvPr/>
        </p:nvSpPr>
        <p:spPr>
          <a:xfrm>
            <a:off x="445674" y="2553321"/>
            <a:ext cx="5970494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HAUL has expended approximately 97% of their funds in the first 12-months and achieved 70% of their client service goal.  </a:t>
            </a:r>
            <a:endParaRPr lang="en-US" sz="200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There were no findings on the annual compliance monitoring. 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8943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 Services, Inc. (All Districts)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B9B39F-A2F9-4AFB-8036-31B7CF4AB72D}"/>
              </a:ext>
            </a:extLst>
          </p:cNvPr>
          <p:cNvSpPr/>
          <p:nvPr/>
        </p:nvSpPr>
        <p:spPr>
          <a:xfrm>
            <a:off x="514830" y="1209183"/>
            <a:ext cx="5878286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 Second Amendment to the Agreement between the City of Houston (City) and Buckner Children and Family Services, Inc.;  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Providing up to $100,000.00 in CDBG funds for housing and support services;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families with children who are in danger of being separated. </a:t>
            </a:r>
          </a:p>
        </p:txBody>
      </p:sp>
    </p:spTree>
    <p:extLst>
      <p:ext uri="{BB962C8B-B14F-4D97-AF65-F5344CB8AC3E}">
        <p14:creationId xmlns:p14="http://schemas.microsoft.com/office/powerpoint/2010/main" val="291694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 Interlocal Agreement with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dirty="0">
                <a:latin typeface="Arial"/>
                <a:cs typeface="Arial"/>
              </a:rPr>
              <a:t>Harris County (District B)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6D442D-6589-400A-A6EE-55DB768492D6}"/>
              </a:ext>
            </a:extLst>
          </p:cNvPr>
          <p:cNvSpPr/>
          <p:nvPr/>
        </p:nvSpPr>
        <p:spPr>
          <a:xfrm>
            <a:off x="430306" y="1215237"/>
            <a:ext cx="5853756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purchase price totals $37,781,336.00 </a:t>
            </a:r>
            <a:endParaRPr lang="en-US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 City and County will each contribute $18,890,668.00. </a:t>
            </a:r>
            <a:endParaRPr lang="en-US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 fontAlgn="base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Upon approval from the Texas GLO and HUD, the City will close on the Property and acquire title. </a:t>
            </a:r>
            <a:endParaRPr lang="en-US" sz="200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4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6431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75BC9E-AE91-4EC8-BCBF-DEBBFE72F080}"/>
              </a:ext>
            </a:extLst>
          </p:cNvPr>
          <p:cNvSpPr/>
          <p:nvPr/>
        </p:nvSpPr>
        <p:spPr>
          <a:xfrm>
            <a:off x="499462" y="1255662"/>
            <a:ext cx="5793762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project will provide housing and supportive services for: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Up to 30 families who meet the criteria outlined by the Texas Department of Family and Protective Services and;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Who are low-to moderate-income, which qualifies them for residence in New Hope Housing at Reed Road.  </a:t>
            </a:r>
          </a:p>
        </p:txBody>
      </p:sp>
    </p:spTree>
    <p:extLst>
      <p:ext uri="{BB962C8B-B14F-4D97-AF65-F5344CB8AC3E}">
        <p14:creationId xmlns:p14="http://schemas.microsoft.com/office/powerpoint/2010/main" val="225800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33575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172F9F-7A60-4346-A011-43C148935185}"/>
              </a:ext>
            </a:extLst>
          </p:cNvPr>
          <p:cNvSpPr/>
          <p:nvPr/>
        </p:nvSpPr>
        <p:spPr>
          <a:xfrm>
            <a:off x="445674" y="1153786"/>
            <a:ext cx="5876808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Services will include family coaching, case management, and E.S.L. and G.E.D. classes.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Buckner adopts the Keeping Families Together model, which leverages supportive housing to offer stability to families with children.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reduces foster care placement costs and reunites children with their families.</a:t>
            </a:r>
            <a:endParaRPr lang="en-US" sz="2000" b="0" i="0">
              <a:solidFill>
                <a:schemeClr val="accent1">
                  <a:lumMod val="75000"/>
                </a:schemeClr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34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33575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4B3EDF-7C6B-4D67-A91C-4CF7C5604647}"/>
              </a:ext>
            </a:extLst>
          </p:cNvPr>
          <p:cNvSpPr/>
          <p:nvPr/>
        </p:nvSpPr>
        <p:spPr>
          <a:xfrm>
            <a:off x="453358" y="1178447"/>
            <a:ext cx="5962809" cy="298543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Family is defined as:</a:t>
            </a:r>
          </a:p>
          <a:p>
            <a:pPr algn="just"/>
            <a:endParaRPr lang="en-US" sz="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000" i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“At least one adult and one child who are related biologically, emotionally, or legally and are living in the same household, and non-custodial parents with legal responsibility for children under 18.”</a:t>
            </a: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Families may consist of one parent, two parents, grandparents, foster parents or legal guardians caring for children under the age of 18. </a:t>
            </a:r>
          </a:p>
        </p:txBody>
      </p:sp>
    </p:spTree>
    <p:extLst>
      <p:ext uri="{BB962C8B-B14F-4D97-AF65-F5344CB8AC3E}">
        <p14:creationId xmlns:p14="http://schemas.microsoft.com/office/powerpoint/2010/main" val="5908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5662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D3AE3F-D562-4EB6-B770-236970D2ABE2}"/>
              </a:ext>
            </a:extLst>
          </p:cNvPr>
          <p:cNvSpPr/>
          <p:nvPr/>
        </p:nvSpPr>
        <p:spPr>
          <a:xfrm>
            <a:off x="453357" y="1279471"/>
            <a:ext cx="5742068" cy="19261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HCDD conducted a Request for Proposal (RFP) for Public Services contracts for FY 2019 with a one-year renewal option for FY 2020.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Buckner Children and Family Services, Inc. was one of the agencies selected. </a:t>
            </a:r>
          </a:p>
        </p:txBody>
      </p:sp>
    </p:spTree>
    <p:extLst>
      <p:ext uri="{BB962C8B-B14F-4D97-AF65-F5344CB8AC3E}">
        <p14:creationId xmlns:p14="http://schemas.microsoft.com/office/powerpoint/2010/main" val="9008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5662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D3AE3F-D562-4EB6-B770-236970D2ABE2}"/>
              </a:ext>
            </a:extLst>
          </p:cNvPr>
          <p:cNvSpPr/>
          <p:nvPr/>
        </p:nvSpPr>
        <p:spPr>
          <a:xfrm>
            <a:off x="453357" y="1239357"/>
            <a:ext cx="5855235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initial term of this agreement was from March 1, 2019 – February 29, 2020.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First Amendment extended funding from March 1, 2020 - October 31, 2021. 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This Second Amendment  will provide funding through October 31, 2022. </a:t>
            </a:r>
          </a:p>
        </p:txBody>
      </p:sp>
    </p:spTree>
    <p:extLst>
      <p:ext uri="{BB962C8B-B14F-4D97-AF65-F5344CB8AC3E}">
        <p14:creationId xmlns:p14="http://schemas.microsoft.com/office/powerpoint/2010/main" val="18608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0523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 </a:t>
            </a:r>
            <a:r>
              <a:rPr lang="en-US" sz="2400" err="1">
                <a:latin typeface="Arial"/>
                <a:cs typeface="Arial"/>
              </a:rPr>
              <a:t>III</a:t>
            </a:r>
            <a:r>
              <a:rPr lang="en-US" sz="2400" dirty="0" err="1">
                <a:latin typeface="Arial"/>
                <a:cs typeface="Arial"/>
              </a:rPr>
              <a:t>.c</a:t>
            </a:r>
            <a:r>
              <a:rPr lang="en-US" sz="2400" dirty="0">
                <a:latin typeface="Arial"/>
                <a:cs typeface="Arial"/>
              </a:rPr>
              <a:t>. Buckner Children and Family Services, Inc. (All Districts)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BC9E73-CCA2-49FE-A030-32E07D216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551287"/>
              </p:ext>
            </p:extLst>
          </p:nvPr>
        </p:nvGraphicFramePr>
        <p:xfrm>
          <a:off x="484094" y="1085225"/>
          <a:ext cx="5901337" cy="1341120"/>
        </p:xfrm>
        <a:graphic>
          <a:graphicData uri="http://schemas.openxmlformats.org/drawingml/2006/table">
            <a:tbl>
              <a:tblPr/>
              <a:tblGrid>
                <a:gridCol w="2958353">
                  <a:extLst>
                    <a:ext uri="{9D8B030D-6E8A-4147-A177-3AD203B41FA5}">
                      <a16:colId xmlns:a16="http://schemas.microsoft.com/office/drawing/2014/main" val="1225434396"/>
                    </a:ext>
                  </a:extLst>
                </a:gridCol>
                <a:gridCol w="1536807">
                  <a:extLst>
                    <a:ext uri="{9D8B030D-6E8A-4147-A177-3AD203B41FA5}">
                      <a16:colId xmlns:a16="http://schemas.microsoft.com/office/drawing/2014/main" val="492939875"/>
                    </a:ext>
                  </a:extLst>
                </a:gridCol>
                <a:gridCol w="1406177">
                  <a:extLst>
                    <a:ext uri="{9D8B030D-6E8A-4147-A177-3AD203B41FA5}">
                      <a16:colId xmlns:a16="http://schemas.microsoft.com/office/drawing/2014/main" val="2320885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CDBG FUNDING CATEGORY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AMOUNT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Percent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55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Program Costs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$100,000.00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100% </a:t>
                      </a:r>
                      <a:endParaRPr lang="en-US" sz="16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4864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Administrative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$0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0% </a:t>
                      </a:r>
                      <a:endParaRPr lang="en-US" sz="1600" b="0" i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7711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$100,000.00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6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  <a:r>
                        <a:rPr lang="en-US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6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6606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C61595B-14EC-4B5C-918B-F4B78B1B9354}"/>
              </a:ext>
            </a:extLst>
          </p:cNvPr>
          <p:cNvSpPr/>
          <p:nvPr/>
        </p:nvSpPr>
        <p:spPr>
          <a:xfrm>
            <a:off x="407254" y="2514684"/>
            <a:ext cx="6039650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As of June 2021, Buckner had utilized 60% of their funding and met 87% of their client goal.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just"/>
            <a:endParaRPr lang="en-US" sz="2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There were no findings on their annual compliance monitoring. </a:t>
            </a:r>
            <a:endParaRPr lang="en-US" dirty="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81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315EF-4F11-C645-A6FD-E3E56D7DD52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85751" y="1649401"/>
            <a:ext cx="6182271" cy="1261059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3600">
                <a:latin typeface="Arial Black"/>
              </a:rPr>
              <a:t>DIRECTOR'S COMMENTS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801AC-DF1A-AD45-B569-9E1BEDE682C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 lIns="68580" tIns="34290" rIns="68580" bIns="34290" numCol="1" anchor="t">
            <a:normAutofit/>
          </a:bodyPr>
          <a:lstStyle/>
          <a:p>
            <a:r>
              <a:rPr lang="en-US"/>
              <a:t>Tom McCasland, Director</a:t>
            </a:r>
          </a:p>
        </p:txBody>
      </p:sp>
    </p:spTree>
    <p:extLst>
      <p:ext uri="{BB962C8B-B14F-4D97-AF65-F5344CB8AC3E}">
        <p14:creationId xmlns:p14="http://schemas.microsoft.com/office/powerpoint/2010/main" val="40030179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3DEE55F-68BF-4995-960C-826C39F8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61" y="330163"/>
            <a:ext cx="5504378" cy="42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8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56627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Houston Harris County Emergency Rental Assistance Program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D3AE3F-D562-4EB6-B770-236970D2ABE2}"/>
              </a:ext>
            </a:extLst>
          </p:cNvPr>
          <p:cNvSpPr/>
          <p:nvPr/>
        </p:nvSpPr>
        <p:spPr>
          <a:xfrm>
            <a:off x="453357" y="1239357"/>
            <a:ext cx="5855235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b="1" dirty="0"/>
          </a:p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As of August 30, 2021, ERAP has pledged and paid $184 million and helped more than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48,000 families  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Total available Treasury funds to date $195.5 million</a:t>
            </a:r>
          </a:p>
          <a:p>
            <a:pPr algn="just"/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Over 10,000 landlords in the system, for a total of over 20,000 properties</a:t>
            </a:r>
          </a:p>
          <a:p>
            <a:pPr algn="just"/>
            <a:endParaRPr lang="en-US" dirty="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61B99F-6AD1-47F3-A233-9B74E0EF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" t="2576" r="49879" b="49649"/>
          <a:stretch/>
        </p:blipFill>
        <p:spPr>
          <a:xfrm>
            <a:off x="760288" y="471434"/>
            <a:ext cx="5239679" cy="401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.a</a:t>
            </a:r>
            <a:r>
              <a:rPr lang="en-US" sz="2400" dirty="0">
                <a:latin typeface="Arial"/>
                <a:cs typeface="Arial"/>
              </a:rPr>
              <a:t>. Interlocal Agreement with Harris County (District B)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A41984-5084-47BA-B28E-2A1913B0E792}"/>
              </a:ext>
            </a:extLst>
          </p:cNvPr>
          <p:cNvSpPr/>
          <p:nvPr/>
        </p:nvSpPr>
        <p:spPr>
          <a:xfrm>
            <a:off x="487882" y="1172034"/>
            <a:ext cx="5809130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Once the City has relocated the tenants and completed demolition, title to the Property will be transferred to the County.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County will maintain the property in perpetuity for open space, recreational, or floodplain and wetlands management. </a:t>
            </a:r>
            <a:endParaRPr lang="en-US" sz="2000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84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4136996-42D9-46DE-B463-4F2E0D6A6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" t="-11627" r="2073" b="188"/>
          <a:stretch/>
        </p:blipFill>
        <p:spPr>
          <a:xfrm>
            <a:off x="1150928" y="1574358"/>
            <a:ext cx="4565447" cy="28465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A467C99-3D22-1146-AEBB-ACC5900F2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82179"/>
            <a:ext cx="6087328" cy="647461"/>
          </a:xfrm>
        </p:spPr>
        <p:txBody>
          <a:bodyPr lIns="91440" tIns="45720" rIns="91440" bIns="45720" anchor="t"/>
          <a:lstStyle/>
          <a:p>
            <a:pPr algn="ctr"/>
            <a:r>
              <a:rPr lang="en-US" sz="2800">
                <a:latin typeface="Arial"/>
                <a:cs typeface="Arial"/>
              </a:rPr>
              <a:t>Virtual Community Office Hours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74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11F4C50-58D4-4677-BBB1-7DA011CA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38" y="972409"/>
            <a:ext cx="4704323" cy="3131057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667D8813-C37D-4658-BE9F-731A3A37ECE2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A130AC-2197-48FB-876C-2FB80A804232}"/>
              </a:ext>
            </a:extLst>
          </p:cNvPr>
          <p:cNvSpPr txBox="1"/>
          <p:nvPr/>
        </p:nvSpPr>
        <p:spPr>
          <a:xfrm>
            <a:off x="728181" y="4128285"/>
            <a:ext cx="531173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Edison Lofts was funded in part with an $8,000,000.00 CDBG DR-17 forgivable loan.</a:t>
            </a:r>
            <a:endParaRPr lang="en-US" sz="1600">
              <a:solidFill>
                <a:schemeClr val="tx2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70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B4688C-3706-40D8-81FE-21D33CDC0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6" r="-122" b="2018"/>
          <a:stretch/>
        </p:blipFill>
        <p:spPr>
          <a:xfrm>
            <a:off x="630902" y="1068081"/>
            <a:ext cx="5531693" cy="3346052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D55FFBC9-9EDE-45DB-B2DE-01CDAB92FB85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</p:spTree>
    <p:extLst>
      <p:ext uri="{BB962C8B-B14F-4D97-AF65-F5344CB8AC3E}">
        <p14:creationId xmlns:p14="http://schemas.microsoft.com/office/powerpoint/2010/main" val="148645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0C480FA-8EDF-4166-B299-8B715622B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92E488-DB16-48BE-9388-33F1B6CAC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4" b="4466"/>
          <a:stretch/>
        </p:blipFill>
        <p:spPr>
          <a:xfrm>
            <a:off x="685360" y="906718"/>
            <a:ext cx="5454344" cy="3204242"/>
          </a:xfrm>
          <a:prstGeom prst="rect">
            <a:avLst/>
          </a:prstGeom>
        </p:spPr>
      </p:pic>
      <p:sp>
        <p:nvSpPr>
          <p:cNvPr id="12" name="Title 7">
            <a:extLst>
              <a:ext uri="{FF2B5EF4-FFF2-40B4-BE49-F238E27FC236}">
                <a16:creationId xmlns:a16="http://schemas.microsoft.com/office/drawing/2014/main" id="{6C41511E-DB1D-4F0A-93E7-497C0B0476DF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5C5D62-258C-4AD6-939A-5228FC02DABC}"/>
              </a:ext>
            </a:extLst>
          </p:cNvPr>
          <p:cNvSpPr/>
          <p:nvPr/>
        </p:nvSpPr>
        <p:spPr>
          <a:xfrm>
            <a:off x="568619" y="4115797"/>
            <a:ext cx="568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  <a:latin typeface="+mj-lt"/>
              </a:rPr>
              <a:t>Mayor Turner, Council Members Robinson, Jackson and Cisneros with Rep. Al Green.</a:t>
            </a:r>
          </a:p>
        </p:txBody>
      </p:sp>
    </p:spTree>
    <p:extLst>
      <p:ext uri="{BB962C8B-B14F-4D97-AF65-F5344CB8AC3E}">
        <p14:creationId xmlns:p14="http://schemas.microsoft.com/office/powerpoint/2010/main" val="125615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0C480FA-8EDF-4166-B299-8B715622B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5ED55-D79C-4395-9823-0ECC6894E7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2" b="2692"/>
          <a:stretch/>
        </p:blipFill>
        <p:spPr>
          <a:xfrm>
            <a:off x="999664" y="972409"/>
            <a:ext cx="4931669" cy="3056232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81A6ADC5-C609-4582-A627-5B012710A6C8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EC3011-CC23-471A-9C0E-01601E4E0C21}"/>
              </a:ext>
            </a:extLst>
          </p:cNvPr>
          <p:cNvSpPr txBox="1"/>
          <p:nvPr/>
        </p:nvSpPr>
        <p:spPr>
          <a:xfrm>
            <a:off x="217675" y="4034116"/>
            <a:ext cx="64306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  <a:latin typeface="+mj-lt"/>
              </a:rPr>
              <a:t>Houston Mayor Sylvester Turner making his remarks.</a:t>
            </a:r>
          </a:p>
        </p:txBody>
      </p:sp>
    </p:spTree>
    <p:extLst>
      <p:ext uri="{BB962C8B-B14F-4D97-AF65-F5344CB8AC3E}">
        <p14:creationId xmlns:p14="http://schemas.microsoft.com/office/powerpoint/2010/main" val="193475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6AAF68-A094-4378-9F18-5A0FEA390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462" y="972410"/>
            <a:ext cx="4534932" cy="302328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FF6E8D88-7EB9-4889-BA79-35D9D65B19B2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1EEEE2-B6DD-437E-A42A-E086DD632CDC}"/>
              </a:ext>
            </a:extLst>
          </p:cNvPr>
          <p:cNvSpPr txBox="1"/>
          <p:nvPr/>
        </p:nvSpPr>
        <p:spPr>
          <a:xfrm>
            <a:off x="217675" y="4011064"/>
            <a:ext cx="643069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  <a:latin typeface="+mj-lt"/>
              </a:rPr>
              <a:t>HCDD Director Tom McCasland addresses the attendees.</a:t>
            </a:r>
            <a:endParaRPr lang="en-US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2455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00C480FA-8EDF-4166-B299-8B715622B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1704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9165A-D421-4279-B131-2A4233592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43" y="1457970"/>
            <a:ext cx="3214568" cy="2143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47853-532B-42BB-B24E-D7F1EF4A1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79" y="1457970"/>
            <a:ext cx="3184190" cy="212279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E6E6F1-DEF8-4A49-8DBD-E0B6789FA12D}"/>
              </a:ext>
            </a:extLst>
          </p:cNvPr>
          <p:cNvSpPr txBox="1">
            <a:spLocks/>
          </p:cNvSpPr>
          <p:nvPr/>
        </p:nvSpPr>
        <p:spPr>
          <a:xfrm>
            <a:off x="345782" y="192033"/>
            <a:ext cx="6239435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EDISON LOFTS GRAND OPENING 8.21.2021</a:t>
            </a:r>
            <a:endParaRPr lang="en-US" b="0">
              <a:latin typeface="Arial"/>
              <a:cs typeface="Arial"/>
            </a:endParaRPr>
          </a:p>
          <a:p>
            <a:pPr algn="ctr">
              <a:spcBef>
                <a:spcPts val="0"/>
              </a:spcBef>
            </a:pPr>
            <a:r>
              <a:rPr lang="en-US" sz="1800" b="0">
                <a:latin typeface="Arial"/>
                <a:cs typeface="Arial"/>
              </a:rPr>
              <a:t>7215 W. Fuqua (District 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CF916-5C55-4539-BAC1-EB37EB75D1F9}"/>
              </a:ext>
            </a:extLst>
          </p:cNvPr>
          <p:cNvSpPr txBox="1"/>
          <p:nvPr/>
        </p:nvSpPr>
        <p:spPr>
          <a:xfrm>
            <a:off x="217675" y="3688336"/>
            <a:ext cx="643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>
                    <a:lumMod val="75000"/>
                  </a:schemeClr>
                </a:solidFill>
                <a:latin typeface="+mj-lt"/>
              </a:rPr>
              <a:t>Onlookers and members of the media take in the festivities.</a:t>
            </a:r>
          </a:p>
        </p:txBody>
      </p:sp>
    </p:spTree>
    <p:extLst>
      <p:ext uri="{BB962C8B-B14F-4D97-AF65-F5344CB8AC3E}">
        <p14:creationId xmlns:p14="http://schemas.microsoft.com/office/powerpoint/2010/main" val="49083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BF1C712-2A66-40BF-A8CA-2C0AB79E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17" y="1004645"/>
            <a:ext cx="5253946" cy="352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1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32B942-E3D8-42EC-8B0E-20E80D111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92" y="1062166"/>
            <a:ext cx="5754811" cy="2826527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B18B6C9-26EE-4E35-BB05-3ED5C32501F4}"/>
              </a:ext>
            </a:extLst>
          </p:cNvPr>
          <p:cNvSpPr txBox="1"/>
          <p:nvPr/>
        </p:nvSpPr>
        <p:spPr>
          <a:xfrm>
            <a:off x="387850" y="3929223"/>
            <a:ext cx="5966716" cy="73866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/>
              </a:rPr>
              <a:t>Mayor Turner, Reliant Energy and the Acres Homes community at the official launch of the Bethune Empowerment Center, Sowing Seeds Community Garden, and Acres Home Farmers Market. </a:t>
            </a:r>
            <a:endParaRPr lang="en-US" sz="140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565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0C9A26-174E-4E82-AB71-5C6CC0D8FDE0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762FD8-53B3-4EA2-8480-42B8B4C9CB57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496101-07F1-463C-947F-F8A4EB9C303C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898C40-C858-48F7-AB11-FC03E851518C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9A948-9806-4160-AA53-130D4B960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5" r="-125" b="5253"/>
          <a:stretch/>
        </p:blipFill>
        <p:spPr>
          <a:xfrm>
            <a:off x="644703" y="951720"/>
            <a:ext cx="5485119" cy="315608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CA5E4E30-D35E-4364-A3F8-D3E41B0DA184}"/>
              </a:ext>
            </a:extLst>
          </p:cNvPr>
          <p:cNvSpPr txBox="1"/>
          <p:nvPr/>
        </p:nvSpPr>
        <p:spPr>
          <a:xfrm>
            <a:off x="574070" y="4115442"/>
            <a:ext cx="5613541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/>
              </a:rPr>
              <a:t>The Ribbon Cutting Ceremony for the </a:t>
            </a:r>
            <a:endParaRPr lang="en-US" sz="140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/>
              </a:rPr>
              <a:t>Sowing Seeds Community Garden.</a:t>
            </a:r>
            <a:endParaRPr lang="en-US" sz="140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66771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1259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II.a</a:t>
            </a:r>
            <a:r>
              <a:rPr lang="en-US" sz="2400">
                <a:latin typeface="Arial"/>
                <a:cs typeface="Arial"/>
              </a:rPr>
              <a:t>. Interlocal Agreement with Harris County (District B)</a:t>
            </a:r>
            <a:endParaRPr lang="en-US" sz="240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994437-C84F-45CF-A4A1-9FE2855A9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500371"/>
              </p:ext>
            </p:extLst>
          </p:nvPr>
        </p:nvGraphicFramePr>
        <p:xfrm>
          <a:off x="453358" y="1221762"/>
          <a:ext cx="6061742" cy="3031776"/>
        </p:xfrm>
        <a:graphic>
          <a:graphicData uri="http://schemas.openxmlformats.org/drawingml/2006/table">
            <a:tbl>
              <a:tblPr/>
              <a:tblGrid>
                <a:gridCol w="1728908">
                  <a:extLst>
                    <a:ext uri="{9D8B030D-6E8A-4147-A177-3AD203B41FA5}">
                      <a16:colId xmlns:a16="http://schemas.microsoft.com/office/drawing/2014/main" val="4214643358"/>
                    </a:ext>
                  </a:extLst>
                </a:gridCol>
                <a:gridCol w="1467650">
                  <a:extLst>
                    <a:ext uri="{9D8B030D-6E8A-4147-A177-3AD203B41FA5}">
                      <a16:colId xmlns:a16="http://schemas.microsoft.com/office/drawing/2014/main" val="4062359104"/>
                    </a:ext>
                  </a:extLst>
                </a:gridCol>
                <a:gridCol w="1267866">
                  <a:extLst>
                    <a:ext uri="{9D8B030D-6E8A-4147-A177-3AD203B41FA5}">
                      <a16:colId xmlns:a16="http://schemas.microsoft.com/office/drawing/2014/main" val="3135533928"/>
                    </a:ext>
                  </a:extLst>
                </a:gridCol>
                <a:gridCol w="1597318">
                  <a:extLst>
                    <a:ext uri="{9D8B030D-6E8A-4147-A177-3AD203B41FA5}">
                      <a16:colId xmlns:a16="http://schemas.microsoft.com/office/drawing/2014/main" val="3597547674"/>
                    </a:ext>
                  </a:extLst>
                </a:gridCol>
              </a:tblGrid>
              <a:tr h="372117"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​Sources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​Uses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500058"/>
                  </a:ext>
                </a:extLst>
              </a:tr>
              <a:tr h="5953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​City of Houston – CDBG-DR17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​$18,890,668.00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​Acquisition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​$32,000,000.00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516873"/>
                  </a:ext>
                </a:extLst>
              </a:tr>
              <a:tr h="92524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​Harris County Flood Control District – Bond Funds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​$18,890,668.00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​Relocation 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​$5,381,336.00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8534895"/>
                  </a:ext>
                </a:extLst>
              </a:tr>
              <a:tr h="5240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 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​Demolition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0" i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​$400,000.00 </a:t>
                      </a:r>
                      <a:endParaRPr lang="en-US" sz="1400" b="0" i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498205"/>
                  </a:ext>
                </a:extLst>
              </a:tr>
              <a:tr h="5953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$37,781,336.00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r>
                        <a:rPr lang="en-US" sz="14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4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$37,781,336.00</a:t>
                      </a:r>
                      <a:endParaRPr lang="en-US" sz="14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09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24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AF4465-6926-4621-A6D3-FA51EAC689EB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6B96EC-1B97-46E6-8D7B-DEFA623F3A77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5A721-0FAE-461B-91DE-0518A1DBC59E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C70CD1-9224-41AA-AB29-130216E86089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27161-F2D4-453E-88E3-78B51FEDB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71" y="970984"/>
            <a:ext cx="4618233" cy="309236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3BAA293-0235-4B5C-BF2F-032557107406}"/>
              </a:ext>
            </a:extLst>
          </p:cNvPr>
          <p:cNvSpPr txBox="1"/>
          <p:nvPr/>
        </p:nvSpPr>
        <p:spPr>
          <a:xfrm>
            <a:off x="888715" y="4064072"/>
            <a:ext cx="4778766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/>
              </a:rPr>
              <a:t>HCDD Senior Staff, including Ray Miller and Ana Martinez were among the many well-wishers at the event.</a:t>
            </a:r>
            <a:endParaRPr lang="en-US" sz="140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629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C63908-56FF-4058-8CF2-24974B72E0D4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5DB07-98E4-406C-8DA8-A088955711DF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F4E9E2-FBCE-4331-BBB7-770C729CA3B1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3B536F-7EA7-4795-A50F-342C4C7B1F87}"/>
              </a:ext>
            </a:extLst>
          </p:cNvPr>
          <p:cNvSpPr/>
          <p:nvPr/>
        </p:nvSpPr>
        <p:spPr>
          <a:xfrm>
            <a:off x="3338110" y="2433250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FE45A4-79D3-4EC8-B705-4C32DAAA7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21" b="9946"/>
          <a:stretch/>
        </p:blipFill>
        <p:spPr>
          <a:xfrm>
            <a:off x="715338" y="945300"/>
            <a:ext cx="5331007" cy="320116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A267AE56-53CC-4022-B48D-E1A337353A04}"/>
              </a:ext>
            </a:extLst>
          </p:cNvPr>
          <p:cNvSpPr txBox="1"/>
          <p:nvPr/>
        </p:nvSpPr>
        <p:spPr>
          <a:xfrm>
            <a:off x="580491" y="4147549"/>
            <a:ext cx="561354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/>
              </a:rPr>
              <a:t>Mayor Turner touring the Sowing Seeds Community Garden.</a:t>
            </a:r>
            <a:endParaRPr lang="en-US" sz="1400">
              <a:solidFill>
                <a:schemeClr val="accent1">
                  <a:lumMod val="75000"/>
                </a:schemeClr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757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FF2B5EF4-FFF2-40B4-BE49-F238E27FC236}">
                <a16:creationId xmlns:a16="http://schemas.microsoft.com/office/drawing/2014/main" id="{587B131D-02E1-4295-93C2-42ED88D3C492}"/>
              </a:ext>
            </a:extLst>
          </p:cNvPr>
          <p:cNvSpPr txBox="1">
            <a:spLocks/>
          </p:cNvSpPr>
          <p:nvPr/>
        </p:nvSpPr>
        <p:spPr>
          <a:xfrm>
            <a:off x="677676" y="192033"/>
            <a:ext cx="5323717" cy="7803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514350" rtl="0" eaLnBrk="1" latinLnBrk="0" hangingPunct="1">
              <a:spcBef>
                <a:spcPct val="0"/>
              </a:spcBef>
              <a:buNone/>
              <a:defRPr sz="2250" b="1" i="0" kern="1200">
                <a:solidFill>
                  <a:srgbClr val="0067A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>
                <a:latin typeface="Arial"/>
                <a:cs typeface="Arial"/>
              </a:rPr>
              <a:t>BETHUNE EMPOWERMENT CENTER</a:t>
            </a:r>
            <a:br>
              <a:rPr lang="en-US">
                <a:latin typeface="Arial"/>
                <a:cs typeface="Arial"/>
              </a:rPr>
            </a:br>
            <a:r>
              <a:rPr lang="en-US" b="0">
                <a:latin typeface="Arial"/>
                <a:cs typeface="Arial"/>
              </a:rPr>
              <a:t>2500 S. Victory Dr. 77088</a:t>
            </a:r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BBCB3F-A947-462E-A346-BB21B03A1226}"/>
              </a:ext>
            </a:extLst>
          </p:cNvPr>
          <p:cNvSpPr/>
          <p:nvPr/>
        </p:nvSpPr>
        <p:spPr>
          <a:xfrm>
            <a:off x="3338110" y="2478199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337EAF-289E-4655-99AB-38621E69F361}"/>
              </a:ext>
            </a:extLst>
          </p:cNvPr>
          <p:cNvSpPr/>
          <p:nvPr/>
        </p:nvSpPr>
        <p:spPr>
          <a:xfrm>
            <a:off x="3338110" y="2478199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99FBA1-E9CE-4658-8EB3-66A894B36320}"/>
              </a:ext>
            </a:extLst>
          </p:cNvPr>
          <p:cNvSpPr/>
          <p:nvPr/>
        </p:nvSpPr>
        <p:spPr>
          <a:xfrm>
            <a:off x="3338110" y="2478199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91E5C1-95AA-4FEF-B735-F65761A43D0F}"/>
              </a:ext>
            </a:extLst>
          </p:cNvPr>
          <p:cNvSpPr/>
          <p:nvPr/>
        </p:nvSpPr>
        <p:spPr>
          <a:xfrm>
            <a:off x="3338110" y="2478199"/>
            <a:ext cx="227948" cy="30008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BF8DD-2AF9-4F92-B787-C0C37F6A7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9" t="5415" r="2885" b="5054"/>
          <a:stretch/>
        </p:blipFill>
        <p:spPr>
          <a:xfrm>
            <a:off x="895454" y="1009512"/>
            <a:ext cx="4849327" cy="3156222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8CECFD71-0707-4F0C-A4EC-EE6F32B130D2}"/>
              </a:ext>
            </a:extLst>
          </p:cNvPr>
          <p:cNvSpPr txBox="1"/>
          <p:nvPr/>
        </p:nvSpPr>
        <p:spPr>
          <a:xfrm>
            <a:off x="895137" y="4192498"/>
            <a:ext cx="48494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Rendering of the future Bethune Empowerment Center.</a:t>
            </a:r>
          </a:p>
        </p:txBody>
      </p:sp>
    </p:spTree>
    <p:extLst>
      <p:ext uri="{BB962C8B-B14F-4D97-AF65-F5344CB8AC3E}">
        <p14:creationId xmlns:p14="http://schemas.microsoft.com/office/powerpoint/2010/main" val="2741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7C864C2-6DCF-4F30-827B-E5F36FCD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8" r="-124" b="-202"/>
          <a:stretch/>
        </p:blipFill>
        <p:spPr>
          <a:xfrm>
            <a:off x="805237" y="996044"/>
            <a:ext cx="5170471" cy="3035604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987873C8-50A8-4622-8A1A-4F4B81538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63" y="192033"/>
            <a:ext cx="6723570" cy="741848"/>
          </a:xfrm>
        </p:spPr>
        <p:txBody>
          <a:bodyPr lIns="91440" tIns="45720" rIns="91440" bIns="45720" anchor="t"/>
          <a:lstStyle/>
          <a:p>
            <a:pPr algn="ctr"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Under Construction: Scott Street Lofts</a:t>
            </a:r>
            <a:br>
              <a:rPr lang="en-US" sz="2000">
                <a:latin typeface="Arial"/>
                <a:cs typeface="Arial"/>
              </a:rPr>
            </a:br>
            <a:r>
              <a:rPr lang="en-US" sz="2000" b="0">
                <a:latin typeface="Arial"/>
                <a:cs typeface="Arial"/>
              </a:rPr>
              <a:t>7245 Scott Street, Houston, TX  77021 (District I)</a:t>
            </a:r>
            <a:endParaRPr lang="en-US" sz="2000"/>
          </a:p>
          <a:p>
            <a:pPr algn="ctr">
              <a:spcBef>
                <a:spcPts val="0"/>
              </a:spcBef>
            </a:pPr>
            <a:endParaRPr lang="en-US" b="0"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0EAE79-0809-4DE0-A6D4-23C498F55834}"/>
              </a:ext>
            </a:extLst>
          </p:cNvPr>
          <p:cNvSpPr txBox="1"/>
          <p:nvPr/>
        </p:nvSpPr>
        <p:spPr>
          <a:xfrm>
            <a:off x="702496" y="4038386"/>
            <a:ext cx="536952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Scott Street Lofts is a123-unit affordable apartment community for seniors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funded with CDBG-DR17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funds.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80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F76241-F974-4CF5-83AA-23112829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985676"/>
          </a:xfrm>
        </p:spPr>
        <p:txBody>
          <a:bodyPr lIns="91440" tIns="45720" rIns="91440" bIns="45720" anchor="t"/>
          <a:lstStyle/>
          <a:p>
            <a:pPr algn="ctr"/>
            <a:r>
              <a:rPr lang="en-US" sz="2000">
                <a:latin typeface="Arial"/>
                <a:cs typeface="Arial"/>
              </a:rPr>
              <a:t>Tour of Homes with HCDD, </a:t>
            </a:r>
            <a:r>
              <a:rPr lang="en-US" sz="2000" err="1">
                <a:latin typeface="Arial"/>
                <a:cs typeface="Arial"/>
              </a:rPr>
              <a:t>Excello</a:t>
            </a:r>
            <a:r>
              <a:rPr lang="en-US" sz="2000">
                <a:latin typeface="Arial"/>
                <a:cs typeface="Arial"/>
              </a:rPr>
              <a:t> Homes and the Houston Land Bank - Acres Homes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 b="0">
                <a:latin typeface="Arial"/>
                <a:cs typeface="Arial"/>
              </a:rPr>
              <a:t>(District B)</a:t>
            </a:r>
            <a:endParaRPr lang="en-US" sz="20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AC86D2-1CD6-4B48-B010-7CE62440B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t="9244" r="-225" b="4202"/>
          <a:stretch/>
        </p:blipFill>
        <p:spPr>
          <a:xfrm>
            <a:off x="567647" y="1221418"/>
            <a:ext cx="5648420" cy="330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BE25E8BA-69A5-4375-BF67-1BE9AE2020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4" r="-124" b="14760"/>
          <a:stretch/>
        </p:blipFill>
        <p:spPr>
          <a:xfrm>
            <a:off x="432799" y="1221416"/>
            <a:ext cx="5966719" cy="3232938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519476A-A55D-490B-BE52-97CB7A10B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985676"/>
          </a:xfrm>
        </p:spPr>
        <p:txBody>
          <a:bodyPr lIns="91440" tIns="45720" rIns="91440" bIns="45720" anchor="t"/>
          <a:lstStyle/>
          <a:p>
            <a:pPr algn="ctr"/>
            <a:r>
              <a:rPr lang="en-US" sz="2000">
                <a:latin typeface="Arial"/>
                <a:cs typeface="Arial"/>
              </a:rPr>
              <a:t>Tour of Homes with HCDD, </a:t>
            </a:r>
            <a:r>
              <a:rPr lang="en-US" sz="2000" err="1">
                <a:latin typeface="Arial"/>
                <a:cs typeface="Arial"/>
              </a:rPr>
              <a:t>Excello</a:t>
            </a:r>
            <a:r>
              <a:rPr lang="en-US" sz="2000">
                <a:latin typeface="Arial"/>
                <a:cs typeface="Arial"/>
              </a:rPr>
              <a:t> Homes and the Houston Land Bank - Acres Homes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 b="0">
                <a:latin typeface="Arial"/>
                <a:cs typeface="Arial"/>
              </a:rPr>
              <a:t>(District B)</a:t>
            </a:r>
            <a:endParaRPr lang="en-US" sz="2000" b="0"/>
          </a:p>
        </p:txBody>
      </p:sp>
    </p:spTree>
    <p:extLst>
      <p:ext uri="{BB962C8B-B14F-4D97-AF65-F5344CB8AC3E}">
        <p14:creationId xmlns:p14="http://schemas.microsoft.com/office/powerpoint/2010/main" val="301194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1ED1947-76BC-4BC0-B512-7CE543660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71" y="1259945"/>
            <a:ext cx="4952143" cy="3310695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FEC968DB-1F99-498A-98AE-FFAD2738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985676"/>
          </a:xfrm>
        </p:spPr>
        <p:txBody>
          <a:bodyPr lIns="91440" tIns="45720" rIns="91440" bIns="45720" anchor="t"/>
          <a:lstStyle/>
          <a:p>
            <a:pPr algn="ctr"/>
            <a:r>
              <a:rPr lang="en-US" sz="2000">
                <a:latin typeface="Arial"/>
                <a:cs typeface="Arial"/>
              </a:rPr>
              <a:t>Tour of Homes with HCDD, </a:t>
            </a:r>
            <a:r>
              <a:rPr lang="en-US" sz="2000" err="1">
                <a:latin typeface="Arial"/>
                <a:cs typeface="Arial"/>
              </a:rPr>
              <a:t>Excello</a:t>
            </a:r>
            <a:r>
              <a:rPr lang="en-US" sz="2000">
                <a:latin typeface="Arial"/>
                <a:cs typeface="Arial"/>
              </a:rPr>
              <a:t> Homes and the Houston Land Bank - Acres Homes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 b="0">
                <a:latin typeface="Arial"/>
                <a:cs typeface="Arial"/>
              </a:rPr>
              <a:t>(District B)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5623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F0EE39DC-CB54-4242-8BAC-DBAE27CB9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214995"/>
            <a:ext cx="3019317" cy="199431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8DF52E8-6548-40EA-BC00-22273F45C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" r="12154" b="15823"/>
          <a:stretch/>
        </p:blipFill>
        <p:spPr>
          <a:xfrm>
            <a:off x="3366944" y="2447177"/>
            <a:ext cx="3165227" cy="2039888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272722FD-EF72-4522-A70C-DF8EE656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985676"/>
          </a:xfrm>
        </p:spPr>
        <p:txBody>
          <a:bodyPr lIns="91440" tIns="45720" rIns="91440" bIns="45720" anchor="t"/>
          <a:lstStyle/>
          <a:p>
            <a:pPr algn="ctr"/>
            <a:r>
              <a:rPr lang="en-US" sz="2000">
                <a:latin typeface="Arial"/>
                <a:cs typeface="Arial"/>
              </a:rPr>
              <a:t>Tour of Homes with HCDD, </a:t>
            </a:r>
            <a:r>
              <a:rPr lang="en-US" sz="2000" err="1">
                <a:latin typeface="Arial"/>
                <a:cs typeface="Arial"/>
              </a:rPr>
              <a:t>Excello</a:t>
            </a:r>
            <a:r>
              <a:rPr lang="en-US" sz="2000">
                <a:latin typeface="Arial"/>
                <a:cs typeface="Arial"/>
              </a:rPr>
              <a:t> Homes and the Houston Land Bank - Acres Homes </a:t>
            </a:r>
            <a:br>
              <a:rPr lang="en-US" sz="2000">
                <a:latin typeface="Arial"/>
                <a:cs typeface="Arial"/>
              </a:rPr>
            </a:br>
            <a:r>
              <a:rPr lang="en-US" sz="2000" b="0">
                <a:latin typeface="Arial"/>
                <a:cs typeface="Arial"/>
              </a:rPr>
              <a:t>(District B)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3812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6C71C1-6488-467A-92E0-82FF6E3EF1CF}"/>
              </a:ext>
            </a:extLst>
          </p:cNvPr>
          <p:cNvSpPr txBox="1"/>
          <p:nvPr/>
        </p:nvSpPr>
        <p:spPr>
          <a:xfrm>
            <a:off x="381429" y="4022802"/>
            <a:ext cx="612082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The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Harmony House 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rehabilitation and expansion will provide 128 new beds and a health clinic for homeless individuals.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DCF4702-92B0-4031-A893-C7509148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1" r="-137" b="7216"/>
          <a:stretch/>
        </p:blipFill>
        <p:spPr>
          <a:xfrm>
            <a:off x="764076" y="947582"/>
            <a:ext cx="5292475" cy="30748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1E00F9-DDF8-41C4-BC16-6845A381F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86" y="154583"/>
            <a:ext cx="55722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92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>
            <a:extLst>
              <a:ext uri="{FF2B5EF4-FFF2-40B4-BE49-F238E27FC236}">
                <a16:creationId xmlns:a16="http://schemas.microsoft.com/office/drawing/2014/main" id="{272722FD-EF72-4522-A70C-DF8EE656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13555"/>
            <a:ext cx="6172200" cy="823682"/>
          </a:xfrm>
        </p:spPr>
        <p:txBody>
          <a:bodyPr lIns="91440" tIns="45720" rIns="91440" bIns="45720" anchor="t"/>
          <a:lstStyle/>
          <a:p>
            <a:pPr algn="ctr"/>
            <a:r>
              <a:rPr lang="en-US" sz="2000">
                <a:latin typeface="Arial"/>
                <a:cs typeface="Arial"/>
              </a:rPr>
              <a:t>Harmony House Groundbreaking 3.24.2021 </a:t>
            </a:r>
            <a:br>
              <a:rPr lang="en-US" sz="1800">
                <a:latin typeface="Arial"/>
                <a:cs typeface="Arial"/>
              </a:rPr>
            </a:br>
            <a:r>
              <a:rPr lang="en-US" sz="1800" b="0"/>
              <a:t>602 Girard St, (District H)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BAE6F5-CDED-4581-9C77-9C2988018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43" r="-119" b="4293"/>
          <a:stretch/>
        </p:blipFill>
        <p:spPr>
          <a:xfrm>
            <a:off x="274284" y="1458443"/>
            <a:ext cx="3221951" cy="1788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760715-3B7A-44D4-B216-4872927F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128" y="1458441"/>
            <a:ext cx="2987588" cy="1817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47CA58-5487-4E74-98C6-1BE6BADE2294}"/>
              </a:ext>
            </a:extLst>
          </p:cNvPr>
          <p:cNvSpPr/>
          <p:nvPr/>
        </p:nvSpPr>
        <p:spPr>
          <a:xfrm>
            <a:off x="274284" y="3246380"/>
            <a:ext cx="6309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More than sixty people safely attended the groundbreaking, including District H City Council Member Karla Cisneros and Housing and Community Development Department (HCDD) Director Tom McCasland. </a:t>
            </a:r>
            <a:endParaRPr lang="en-US" sz="1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1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 lIns="91440" tIns="45720" rIns="91440" bIns="45720" anchor="t"/>
          <a:lstStyle/>
          <a:p>
            <a:r>
              <a:rPr lang="en-US" sz="2400" dirty="0">
                <a:latin typeface="Arial"/>
                <a:cs typeface="Arial"/>
              </a:rPr>
              <a:t>Item </a:t>
            </a:r>
            <a:r>
              <a:rPr lang="en-US" sz="2400" err="1">
                <a:latin typeface="Arial"/>
                <a:cs typeface="Arial"/>
              </a:rPr>
              <a:t>II</a:t>
            </a:r>
            <a:r>
              <a:rPr lang="en-US" sz="2400" dirty="0" err="1">
                <a:latin typeface="Arial"/>
                <a:cs typeface="Arial"/>
              </a:rPr>
              <a:t>.b</a:t>
            </a:r>
            <a:r>
              <a:rPr lang="en-US" sz="2400" dirty="0">
                <a:latin typeface="Arial"/>
                <a:cs typeface="Arial"/>
              </a:rPr>
              <a:t>. W. Leo Daniels Tower Inc. 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(District H)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70BFEF-A9DC-4C5B-929C-DF1F525A67D5}"/>
              </a:ext>
            </a:extLst>
          </p:cNvPr>
          <p:cNvSpPr/>
          <p:nvPr/>
        </p:nvSpPr>
        <p:spPr>
          <a:xfrm>
            <a:off x="453358" y="1281946"/>
            <a:ext cx="5896266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An Ordinance authorizing an Agreement between the City and W. Leo Daniels Tower Inc., a nonprofit partner of The ITEX Group, LLC;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Providing a $10,000,000.00 CDBG-DR17 loan;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pPr algn="just"/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 the rehabilitation of an apartment community for low-to moderate-income (LMI), disabled and elderly residents at 8826 Harrell Street, Houston, TX 77093.   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8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E573D1D-DF9C-4FD2-83AF-46234BA3A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1" b="4872"/>
          <a:stretch/>
        </p:blipFill>
        <p:spPr>
          <a:xfrm>
            <a:off x="718570" y="952821"/>
            <a:ext cx="5420859" cy="3119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4F9A6-6571-4FA9-8918-15DAF415F0F7}"/>
              </a:ext>
            </a:extLst>
          </p:cNvPr>
          <p:cNvSpPr txBox="1"/>
          <p:nvPr/>
        </p:nvSpPr>
        <p:spPr>
          <a:xfrm>
            <a:off x="718570" y="4053538"/>
            <a:ext cx="542086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 rendering of the future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ea typeface="+mn-lt"/>
                <a:cs typeface="+mn-lt"/>
              </a:rPr>
              <a:t>Harmony House </a:t>
            </a:r>
          </a:p>
          <a:p>
            <a:pPr algn="ctr"/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rehabilitation and expansion. 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37E135-E5B4-4514-AEFB-14E8C962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86" y="239107"/>
            <a:ext cx="5572227" cy="7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C85D-B37B-F848-81FE-1E2A7757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92" y="340324"/>
            <a:ext cx="6172200" cy="703713"/>
          </a:xfrm>
        </p:spPr>
        <p:txBody>
          <a:bodyPr/>
          <a:lstStyle/>
          <a:p>
            <a:r>
              <a:rPr lang="en-US" dirty="0"/>
              <a:t>Homebuyer Assistance Program</a:t>
            </a:r>
            <a:br>
              <a:rPr lang="en-US" dirty="0"/>
            </a:br>
            <a:r>
              <a:rPr lang="en-US" sz="1350" b="0" dirty="0">
                <a:solidFill>
                  <a:srgbClr val="009EDC"/>
                </a:solidFill>
              </a:rPr>
              <a:t>(Fiscal Year)</a:t>
            </a:r>
            <a:endParaRPr lang="en-US" sz="135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C1B2031-0591-405B-B877-FEE3032F5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054900"/>
              </p:ext>
            </p:extLst>
          </p:nvPr>
        </p:nvGraphicFramePr>
        <p:xfrm>
          <a:off x="486203" y="1130281"/>
          <a:ext cx="5943172" cy="3106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F739125-366E-4F7C-8C82-266128F2F340}"/>
              </a:ext>
            </a:extLst>
          </p:cNvPr>
          <p:cNvSpPr txBox="1"/>
          <p:nvPr/>
        </p:nvSpPr>
        <p:spPr>
          <a:xfrm>
            <a:off x="668463" y="4287781"/>
            <a:ext cx="56298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en-US" sz="1200" b="1">
                <a:solidFill>
                  <a:srgbClr val="7F7F7F"/>
                </a:solidFill>
                <a:latin typeface="Arial"/>
                <a:cs typeface="Arial"/>
              </a:rPr>
              <a:t>Provides up to $30,000 to help Houstonians purchase a home.</a:t>
            </a:r>
          </a:p>
        </p:txBody>
      </p:sp>
    </p:spTree>
    <p:extLst>
      <p:ext uri="{BB962C8B-B14F-4D97-AF65-F5344CB8AC3E}">
        <p14:creationId xmlns:p14="http://schemas.microsoft.com/office/powerpoint/2010/main" val="3189676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C85D-B37B-F848-81FE-1E2A7757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13" y="360225"/>
            <a:ext cx="5396628" cy="610951"/>
          </a:xfrm>
        </p:spPr>
        <p:txBody>
          <a:bodyPr/>
          <a:lstStyle/>
          <a:p>
            <a:r>
              <a:rPr lang="en-US" sz="2100" dirty="0"/>
              <a:t>Single Family Home Repair Program</a:t>
            </a:r>
            <a:br>
              <a:rPr lang="en-US" sz="2100" dirty="0"/>
            </a:br>
            <a:r>
              <a:rPr lang="en-US" sz="1350" b="0" dirty="0">
                <a:solidFill>
                  <a:srgbClr val="009EDC"/>
                </a:solidFill>
              </a:rPr>
              <a:t>(Fiscal Year)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39125-366E-4F7C-8C82-266128F2F340}"/>
              </a:ext>
            </a:extLst>
          </p:cNvPr>
          <p:cNvSpPr txBox="1"/>
          <p:nvPr/>
        </p:nvSpPr>
        <p:spPr>
          <a:xfrm>
            <a:off x="755128" y="4304232"/>
            <a:ext cx="5693803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7F7F7F"/>
                </a:solidFill>
                <a:latin typeface="Arial"/>
                <a:cs typeface="Arial"/>
              </a:rPr>
              <a:t>The HRP repairs and reconstructs existing homes for homeowners.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B4E2053-59AB-476F-A1FB-E63E3B1239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377768"/>
              </p:ext>
            </p:extLst>
          </p:nvPr>
        </p:nvGraphicFramePr>
        <p:xfrm>
          <a:off x="664892" y="1242043"/>
          <a:ext cx="5476830" cy="2909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14042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C85D-B37B-F848-81FE-1E2A7757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43" y="306870"/>
            <a:ext cx="5383833" cy="751694"/>
          </a:xfrm>
        </p:spPr>
        <p:txBody>
          <a:bodyPr/>
          <a:lstStyle/>
          <a:p>
            <a:r>
              <a:rPr lang="en-US" sz="2100" dirty="0"/>
              <a:t>New Home Development Program</a:t>
            </a:r>
            <a:br>
              <a:rPr lang="en-US" sz="2100" dirty="0"/>
            </a:br>
            <a:r>
              <a:rPr lang="en-US" sz="1350" b="0" dirty="0">
                <a:solidFill>
                  <a:srgbClr val="009EDC"/>
                </a:solidFill>
              </a:rPr>
              <a:t>(Fiscal Year)</a:t>
            </a:r>
            <a:endParaRPr lang="en-US" sz="2100" b="0" dirty="0">
              <a:solidFill>
                <a:srgbClr val="009EDC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39125-366E-4F7C-8C82-266128F2F340}"/>
              </a:ext>
            </a:extLst>
          </p:cNvPr>
          <p:cNvSpPr txBox="1"/>
          <p:nvPr/>
        </p:nvSpPr>
        <p:spPr>
          <a:xfrm>
            <a:off x="975537" y="4264215"/>
            <a:ext cx="490692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en-US" sz="1200" b="1">
                <a:solidFill>
                  <a:srgbClr val="7F7F7F"/>
                </a:solidFill>
                <a:latin typeface="Arial"/>
                <a:cs typeface="Arial"/>
              </a:rPr>
              <a:t>NHDP builds new homes for sale at affordable prices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972A27C-2C2E-4E6E-A6C7-EB89878343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219701"/>
              </p:ext>
            </p:extLst>
          </p:nvPr>
        </p:nvGraphicFramePr>
        <p:xfrm>
          <a:off x="364652" y="1218373"/>
          <a:ext cx="6192669" cy="2967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01418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FABB9-7462-E74F-9170-20859AC5F7E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115065" y="1601317"/>
            <a:ext cx="2067737" cy="809056"/>
          </a:xfrm>
        </p:spPr>
        <p:txBody>
          <a:bodyPr lIns="91440" tIns="45720" rIns="91440" bIns="45720" numCol="1" anchor="t">
            <a:noAutofit/>
          </a:bodyPr>
          <a:lstStyle/>
          <a:p>
            <a:pPr marL="0" indent="0"/>
            <a:r>
              <a:rPr lang="en-US" sz="1400">
                <a:solidFill>
                  <a:srgbClr val="EF7B00"/>
                </a:solidFill>
              </a:rPr>
              <a:t>Projects under construction</a:t>
            </a:r>
            <a:endParaRPr lang="en-US" sz="1400" u="sng">
              <a:solidFill>
                <a:srgbClr val="EF7B00"/>
              </a:solidFill>
              <a:cs typeface="Arial"/>
            </a:endParaRPr>
          </a:p>
          <a:p>
            <a:pPr marL="0" indent="0"/>
            <a:r>
              <a:rPr lang="en-US" sz="1400" b="1"/>
              <a:t>Multifamily</a:t>
            </a:r>
            <a:r>
              <a:rPr lang="en-US" sz="1400"/>
              <a:t> (FY21)</a:t>
            </a:r>
            <a:endParaRPr lang="en-US" sz="1400"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4A253-5036-164B-966C-D330B98BC02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115066" y="2804710"/>
            <a:ext cx="2160398" cy="1008677"/>
          </a:xfrm>
        </p:spPr>
        <p:txBody>
          <a:bodyPr lIns="91440" tIns="45720" rIns="91440" bIns="45720" numCol="1" anchor="t">
            <a:noAutofit/>
          </a:bodyPr>
          <a:lstStyle/>
          <a:p>
            <a:pPr marL="0" indent="0"/>
            <a:r>
              <a:rPr lang="en-US" sz="1400">
                <a:solidFill>
                  <a:srgbClr val="EF7B00"/>
                </a:solidFill>
              </a:rPr>
              <a:t>Projects under construction</a:t>
            </a:r>
            <a:endParaRPr lang="en-US" sz="1400">
              <a:solidFill>
                <a:srgbClr val="EF7B00"/>
              </a:solidFill>
              <a:cs typeface="Arial"/>
            </a:endParaRPr>
          </a:p>
          <a:p>
            <a:pPr marL="0" indent="0"/>
            <a:r>
              <a:rPr lang="en-US" sz="1400" b="1"/>
              <a:t>Public Facilities </a:t>
            </a:r>
            <a:r>
              <a:rPr lang="en-US" sz="1400"/>
              <a:t>(FY21)</a:t>
            </a:r>
            <a:endParaRPr lang="en-US" sz="1400">
              <a:cs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E83AF8-DA16-6E45-9997-00FEEF7D85D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31043" y="1601317"/>
            <a:ext cx="2026053" cy="407034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1400">
                <a:solidFill>
                  <a:srgbClr val="92D050"/>
                </a:solidFill>
              </a:rPr>
              <a:t>Projects completed</a:t>
            </a:r>
            <a:endParaRPr lang="en-US" sz="1400">
              <a:solidFill>
                <a:srgbClr val="92D050"/>
              </a:solidFill>
              <a:cs typeface="Arial"/>
            </a:endParaRPr>
          </a:p>
          <a:p>
            <a:pPr marL="192405" indent="-192405"/>
            <a:r>
              <a:rPr lang="en-US" sz="1400" b="1"/>
              <a:t>Multifamily</a:t>
            </a:r>
            <a:r>
              <a:rPr lang="en-US" sz="1400"/>
              <a:t> (FY21)</a:t>
            </a:r>
            <a:endParaRPr lang="en-US" sz="1400">
              <a:cs typeface="Arial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78CF58-2857-B642-B53F-C2A9BEDC58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231043" y="2908123"/>
            <a:ext cx="2160398" cy="400926"/>
          </a:xfrm>
        </p:spPr>
        <p:txBody>
          <a:bodyPr lIns="91440" tIns="45720" rIns="91440" bIns="45720" numCol="1" anchor="t">
            <a:noAutofit/>
          </a:bodyPr>
          <a:lstStyle/>
          <a:p>
            <a:pPr marL="0" indent="0"/>
            <a:r>
              <a:rPr lang="en-US" sz="1400">
                <a:solidFill>
                  <a:srgbClr val="92D050"/>
                </a:solidFill>
              </a:rPr>
              <a:t>Projects completed</a:t>
            </a:r>
            <a:endParaRPr lang="en-US" sz="1400">
              <a:solidFill>
                <a:srgbClr val="92D050"/>
              </a:solidFill>
              <a:cs typeface="Arial"/>
            </a:endParaRPr>
          </a:p>
          <a:p>
            <a:pPr marL="0" indent="0"/>
            <a:r>
              <a:rPr lang="en-US" sz="1400" b="1"/>
              <a:t>Public Facilities </a:t>
            </a:r>
            <a:r>
              <a:rPr lang="en-US" sz="1400"/>
              <a:t>(FY21)</a:t>
            </a:r>
            <a:endParaRPr lang="en-US" sz="1400"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DCA7863-B27D-D549-AE83-BDE1E5385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9" y="254282"/>
            <a:ext cx="4453606" cy="483004"/>
          </a:xfrm>
        </p:spPr>
        <p:txBody>
          <a:bodyPr/>
          <a:lstStyle/>
          <a:p>
            <a:r>
              <a:rPr lang="en-US" sz="3200"/>
              <a:t>Other Programs </a:t>
            </a:r>
            <a:br>
              <a:rPr lang="en-US" sz="3200"/>
            </a:br>
            <a:endParaRPr lang="en-US" sz="32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715409-D8C2-D64A-AF16-E62F1D9EBC37}"/>
              </a:ext>
            </a:extLst>
          </p:cNvPr>
          <p:cNvSpPr/>
          <p:nvPr/>
        </p:nvSpPr>
        <p:spPr>
          <a:xfrm>
            <a:off x="398182" y="1634061"/>
            <a:ext cx="714178" cy="714178"/>
          </a:xfrm>
          <a:prstGeom prst="ellipse">
            <a:avLst/>
          </a:prstGeom>
          <a:solidFill>
            <a:srgbClr val="FEC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9EDC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A98C6DDC-87F0-43C6-87DF-DF010C2113D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71866" y="726771"/>
            <a:ext cx="4449492" cy="451097"/>
          </a:xfrm>
        </p:spPr>
        <p:txBody>
          <a:bodyPr lIns="91440" tIns="45720" rIns="91440" bIns="45720" numCol="1" anchor="t">
            <a:normAutofit/>
          </a:bodyPr>
          <a:lstStyle/>
          <a:p>
            <a:pPr marL="192405" indent="-192405"/>
            <a:r>
              <a:rPr lang="en-US" sz="1400" dirty="0"/>
              <a:t>(Fiscal Year)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2661A6-7BF9-4849-90F3-BE67EDCF0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477" y="1711900"/>
            <a:ext cx="714177" cy="293945"/>
          </a:xfrm>
        </p:spPr>
        <p:txBody>
          <a:bodyPr>
            <a:noAutofit/>
          </a:bodyPr>
          <a:lstStyle/>
          <a:p>
            <a:pPr marL="0" indent="0"/>
            <a:r>
              <a:rPr lang="en-US" sz="30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17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61D7C91C-B608-6148-BEA5-35FA4DD8EA66}"/>
              </a:ext>
            </a:extLst>
          </p:cNvPr>
          <p:cNvSpPr txBox="1">
            <a:spLocks/>
          </p:cNvSpPr>
          <p:nvPr/>
        </p:nvSpPr>
        <p:spPr>
          <a:xfrm>
            <a:off x="3680064" y="1614112"/>
            <a:ext cx="505472" cy="293945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257175" indent="-257175" algn="l" defTabSz="68580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350" b="1" kern="1200">
                <a:solidFill>
                  <a:srgbClr val="58C9EC"/>
                </a:solidFill>
                <a:latin typeface="Arial"/>
                <a:ea typeface="+mn-ea"/>
                <a:cs typeface="+mn-cs"/>
              </a:defRPr>
            </a:lvl1pPr>
            <a:lvl2pPr marL="557213" indent="-214313" algn="ctr" defTabSz="68580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857250" indent="-171450" algn="ctr" defTabSz="68580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200150" indent="-171450" algn="ctr" defTabSz="68580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543050" indent="-171450" algn="ctr" defTabSz="68580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75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5326EC9-6539-1246-9CAD-865192B0382B}"/>
              </a:ext>
            </a:extLst>
          </p:cNvPr>
          <p:cNvSpPr/>
          <p:nvPr/>
        </p:nvSpPr>
        <p:spPr>
          <a:xfrm>
            <a:off x="398182" y="2794952"/>
            <a:ext cx="714178" cy="714178"/>
          </a:xfrm>
          <a:prstGeom prst="ellipse">
            <a:avLst/>
          </a:prstGeom>
          <a:solidFill>
            <a:srgbClr val="FEC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9EDC"/>
              </a:solidFill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F83CFB4F-FA6E-904C-B019-14603BFCF198}"/>
              </a:ext>
            </a:extLst>
          </p:cNvPr>
          <p:cNvSpPr txBox="1">
            <a:spLocks/>
          </p:cNvSpPr>
          <p:nvPr/>
        </p:nvSpPr>
        <p:spPr>
          <a:xfrm>
            <a:off x="395477" y="2872791"/>
            <a:ext cx="714177" cy="293945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 defTabSz="51435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b="1" kern="1200">
                <a:solidFill>
                  <a:srgbClr val="58C9EC"/>
                </a:solidFill>
                <a:latin typeface="Arial"/>
                <a:ea typeface="+mn-ea"/>
                <a:cs typeface="+mn-cs"/>
              </a:defRPr>
            </a:lvl1pPr>
            <a:lvl2pPr marL="417910" indent="-160735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125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64293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900113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15728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30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582A419-20BB-564C-9E95-AC575B0CAAC6}"/>
              </a:ext>
            </a:extLst>
          </p:cNvPr>
          <p:cNvSpPr/>
          <p:nvPr/>
        </p:nvSpPr>
        <p:spPr>
          <a:xfrm>
            <a:off x="3475337" y="1634061"/>
            <a:ext cx="714178" cy="714178"/>
          </a:xfrm>
          <a:prstGeom prst="ellipse">
            <a:avLst/>
          </a:prstGeom>
          <a:solidFill>
            <a:srgbClr val="FEC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9EDC"/>
              </a:solidFill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9C958015-2FBC-0C42-B793-40B24A9A2398}"/>
              </a:ext>
            </a:extLst>
          </p:cNvPr>
          <p:cNvSpPr txBox="1">
            <a:spLocks/>
          </p:cNvSpPr>
          <p:nvPr/>
        </p:nvSpPr>
        <p:spPr>
          <a:xfrm>
            <a:off x="3472632" y="1711900"/>
            <a:ext cx="714177" cy="293945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 defTabSz="51435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b="1" kern="1200">
                <a:solidFill>
                  <a:srgbClr val="58C9EC"/>
                </a:solidFill>
                <a:latin typeface="Arial"/>
                <a:ea typeface="+mn-ea"/>
                <a:cs typeface="+mn-cs"/>
              </a:defRPr>
            </a:lvl1pPr>
            <a:lvl2pPr marL="417910" indent="-160735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125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64293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900113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15728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30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22117C-978E-F440-8C9E-0AC8A0676C5E}"/>
              </a:ext>
            </a:extLst>
          </p:cNvPr>
          <p:cNvSpPr/>
          <p:nvPr/>
        </p:nvSpPr>
        <p:spPr>
          <a:xfrm>
            <a:off x="3475337" y="2794952"/>
            <a:ext cx="714178" cy="714178"/>
          </a:xfrm>
          <a:prstGeom prst="ellipse">
            <a:avLst/>
          </a:prstGeom>
          <a:solidFill>
            <a:srgbClr val="FECE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>
                <a:solidFill>
                  <a:srgbClr val="009EDC"/>
                </a:solidFill>
              </a:rPr>
              <a:t>3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2B8DEC8B-9D3F-6345-BCDE-292AEDD70EFC}"/>
              </a:ext>
            </a:extLst>
          </p:cNvPr>
          <p:cNvSpPr txBox="1">
            <a:spLocks/>
          </p:cNvSpPr>
          <p:nvPr/>
        </p:nvSpPr>
        <p:spPr>
          <a:xfrm>
            <a:off x="3472632" y="2872791"/>
            <a:ext cx="714177" cy="293945"/>
          </a:xfrm>
          <a:prstGeom prst="rect">
            <a:avLst/>
          </a:prstGeom>
        </p:spPr>
        <p:txBody>
          <a:bodyPr numCol="1" anchor="t">
            <a:noAutofit/>
          </a:bodyPr>
          <a:lstStyle>
            <a:lvl1pPr marL="192881" indent="-192881" algn="l" defTabSz="514350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b="1" kern="1200">
                <a:solidFill>
                  <a:srgbClr val="58C9EC"/>
                </a:solidFill>
                <a:latin typeface="Arial"/>
                <a:ea typeface="+mn-ea"/>
                <a:cs typeface="+mn-cs"/>
              </a:defRPr>
            </a:lvl1pPr>
            <a:lvl2pPr marL="417910" indent="-160735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125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64293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1013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900113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1157288" indent="-128588" algn="ctr" defTabSz="514350" rtl="0" eaLnBrk="1" latinLnBrk="0" hangingPunct="1">
              <a:spcBef>
                <a:spcPct val="20000"/>
              </a:spcBef>
              <a:buClr>
                <a:srgbClr val="A0C65C"/>
              </a:buClr>
              <a:buFont typeface="Arial" panose="020B0604020202020204" pitchFamily="34" charset="0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300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12085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19D99-C6B8-8B4E-B7BD-B57C87BA7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7934" y="2416333"/>
            <a:ext cx="2511035" cy="704711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4050" dirty="0">
                <a:latin typeface="Arial Black"/>
              </a:rPr>
              <a:t>66,592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29D7C8-3D10-4347-869E-9E2F18393F9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15345" y="3088076"/>
            <a:ext cx="3626647" cy="457200"/>
          </a:xfrm>
        </p:spPr>
        <p:txBody>
          <a:bodyPr lIns="91440" tIns="45720" rIns="91440" bIns="45720" numCol="1" anchor="t">
            <a:noAutofit/>
          </a:bodyPr>
          <a:lstStyle/>
          <a:p>
            <a:pPr marL="192405" indent="-192405"/>
            <a:r>
              <a:rPr lang="en-US" sz="1400" dirty="0"/>
              <a:t>Persons Served </a:t>
            </a:r>
            <a:endParaRPr lang="en-US" sz="1400" dirty="0">
              <a:cs typeface="Arial"/>
            </a:endParaRPr>
          </a:p>
          <a:p>
            <a:pPr marL="192405" indent="-192405"/>
            <a:r>
              <a:rPr lang="en-US" sz="1400" b="1" dirty="0"/>
              <a:t>Public Services</a:t>
            </a:r>
            <a:endParaRPr lang="en-US" sz="1400" b="1" dirty="0">
              <a:cs typeface="Arial"/>
            </a:endParaRPr>
          </a:p>
          <a:p>
            <a:pPr marL="192405" indent="-192405"/>
            <a:r>
              <a:rPr lang="en-US" sz="1400" dirty="0"/>
              <a:t>As of Jun 2021</a:t>
            </a:r>
            <a:endParaRPr lang="en-US" sz="1400" dirty="0"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D066E5-7598-6141-80D7-363AA53C3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783" y="1399150"/>
            <a:ext cx="1140181" cy="966003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546728CA-25D5-7E4A-9E32-26B8FEB3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69" y="254282"/>
            <a:ext cx="4453606" cy="483004"/>
          </a:xfrm>
        </p:spPr>
        <p:txBody>
          <a:bodyPr/>
          <a:lstStyle/>
          <a:p>
            <a:r>
              <a:rPr lang="en-US" sz="3200"/>
              <a:t>Other Programs </a:t>
            </a:r>
            <a:br>
              <a:rPr lang="en-US" sz="3200"/>
            </a:br>
            <a:endParaRPr lang="en-US" sz="320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C3B235C9-D0C0-C949-A3F8-85802A26767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371866" y="726771"/>
            <a:ext cx="4449492" cy="451097"/>
          </a:xfrm>
        </p:spPr>
        <p:txBody>
          <a:bodyPr lIns="91440" tIns="45720" rIns="91440" bIns="45720" numCol="1" anchor="t">
            <a:normAutofit/>
          </a:bodyPr>
          <a:lstStyle/>
          <a:p>
            <a:pPr marL="192405" indent="-192405"/>
            <a:r>
              <a:rPr lang="en-US" sz="1400" dirty="0"/>
              <a:t>(Fiscal Year 2021)</a:t>
            </a:r>
          </a:p>
        </p:txBody>
      </p:sp>
    </p:spTree>
    <p:extLst>
      <p:ext uri="{BB962C8B-B14F-4D97-AF65-F5344CB8AC3E}">
        <p14:creationId xmlns:p14="http://schemas.microsoft.com/office/powerpoint/2010/main" val="10688699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C85D-B37B-F848-81FE-1E2A77577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Spending by Program Area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FY21 (ended June 2021)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56EC14-0A22-4675-9655-DD09EA78C13F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466DE5-3B7D-4B76-8347-EA554BEFA747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F9F757-F375-4FC3-B9D1-DCBC1230E405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67892D-ED78-40EB-A4A8-1ED6314AAF67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CABBD7-27BE-4252-9BD5-9CBA3E3D3697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13FA58-9AB8-491F-B144-9E20F4B20DC2}"/>
              </a:ext>
            </a:extLst>
          </p:cNvPr>
          <p:cNvSpPr/>
          <p:nvPr/>
        </p:nvSpPr>
        <p:spPr>
          <a:xfrm>
            <a:off x="3307813" y="238708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33CE6EC-A6C8-496F-8013-9CB4B973A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045754"/>
              </p:ext>
            </p:extLst>
          </p:nvPr>
        </p:nvGraphicFramePr>
        <p:xfrm>
          <a:off x="290265" y="1177684"/>
          <a:ext cx="6381731" cy="306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1A1DE09-EFE7-4CC4-B186-9CC1B1DFADC9}"/>
              </a:ext>
            </a:extLst>
          </p:cNvPr>
          <p:cNvSpPr txBox="1"/>
          <p:nvPr/>
        </p:nvSpPr>
        <p:spPr>
          <a:xfrm>
            <a:off x="1809266" y="4425211"/>
            <a:ext cx="348184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j-lt"/>
              </a:rPr>
              <a:t>Total spending: $369,987,510</a:t>
            </a:r>
            <a:endParaRPr lang="en-US" b="1" dirty="0">
              <a:solidFill>
                <a:schemeClr val="tx2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0021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2921517-0CFA-9B44-AC5A-C4433939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151"/>
            <a:ext cx="6172200" cy="857250"/>
          </a:xfrm>
        </p:spPr>
        <p:txBody>
          <a:bodyPr/>
          <a:lstStyle/>
          <a:p>
            <a:r>
              <a:rPr lang="en-US" sz="3600"/>
              <a:t>Comments &amp; Questions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8B4B84-8ED5-374E-93BE-D31C0BD78B92}"/>
              </a:ext>
            </a:extLst>
          </p:cNvPr>
          <p:cNvGrpSpPr/>
          <p:nvPr/>
        </p:nvGrpSpPr>
        <p:grpSpPr>
          <a:xfrm>
            <a:off x="1356270" y="2008574"/>
            <a:ext cx="4666562" cy="1672879"/>
            <a:chOff x="1752600" y="1657350"/>
            <a:chExt cx="5715001" cy="1981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166C14-E502-4246-9F0F-7129DC74A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600" y="1657350"/>
              <a:ext cx="1981200" cy="19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B44F707-4A55-144A-B372-F8A706833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9601" y="1711569"/>
              <a:ext cx="3048000" cy="185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377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1733A9-C251-D546-9329-2C86EA3C0E66}"/>
              </a:ext>
            </a:extLst>
          </p:cNvPr>
          <p:cNvSpPr/>
          <p:nvPr/>
        </p:nvSpPr>
        <p:spPr>
          <a:xfrm>
            <a:off x="5357812" y="3729037"/>
            <a:ext cx="128588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703699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5"/>
  <p:tag name="BUBBLESIZEVISIBLE" val="True"/>
  <p:tag name="CUSTOMGRIDBACKCOLOR" val="-722948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5"/>
  <p:tag name="PRRESPONSE5" val="0"/>
  <p:tag name="PRRESPONSE9" val="0"/>
  <p:tag name="USESECONDARYMONITOR" val="True"/>
  <p:tag name="ANSWERNOWTEXT" val="Answer Now"/>
  <p:tag name="INPUTSOURCE" val="1"/>
  <p:tag name="CHARTVALUEFORMAT" val="0%"/>
  <p:tag name="STDCHART" val="1"/>
  <p:tag name="TEAMSINLEADERBOARD" val="5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False"/>
  <p:tag name="FIBDISPLAYKEYWORDS" val="True"/>
  <p:tag name="PRRESPONSE6" val="0"/>
  <p:tag name="SHOWFLASHWARNING" val="True"/>
  <p:tag name="RESPCOUNTERSTYLE" val="-1"/>
  <p:tag name="ALLOWDUPLICATES" val="False"/>
  <p:tag name="AUTOUPDATEALIASES" val="True"/>
  <p:tag name="MAXRESPONDERS" val="5"/>
  <p:tag name="CUSTOMCELLFORECOLOR" val="-16777216"/>
  <p:tag name="DISPLAYNAME" val="True"/>
  <p:tag name="GRIDFONTSIZE" val="12"/>
  <p:tag name="INCLUDEPPT" val="True"/>
  <p:tag name="AUTOADJUSTPARTRANGE" val="True"/>
  <p:tag name="PRRESPONSE2" val="3"/>
  <p:tag name="PRRESPONSE8" val="0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True"/>
  <p:tag name="PRRESPONSE4" val="0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1"/>
  <p:tag name="SAVECSVWITHSESSION" val="True"/>
  <p:tag name="BACKUPMAINTENANCE" val="7"/>
  <p:tag name="BUBBLEVALUEFORMAT" val="0.0"/>
  <p:tag name="CHARTCOLORS" val="1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0"/>
  <p:tag name="CHARTLABELS" val="1"/>
  <p:tag name="RACEANIMATIONSPEED" val="3"/>
  <p:tag name="NUMRESPONSES" val="1"/>
  <p:tag name="CUSTOMCELLBACKCOLOR4" val="-8355712"/>
  <p:tag name="PRRESPONSE7" val="0"/>
  <p:tag name="FIBINCLUDEOTHER" val="True"/>
  <p:tag name="DELIMITERS" val="3.1"/>
  <p:tag name="LUIDIAENABLED" val="False"/>
  <p:tag name="EXPANDSHOWBAR" val="True"/>
  <p:tag name="TASKPANEKEY" val="d2eeb6d1-4dd4-4b96-8fd9-16b3658ebb18"/>
  <p:tag name="TPFULLVERSION" val="4.3.2.11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Cover-HCDD">
  <a:themeElements>
    <a:clrScheme name="HCDD 2">
      <a:dk1>
        <a:srgbClr val="2F2F2F"/>
      </a:dk1>
      <a:lt1>
        <a:srgbClr val="FFFFFF"/>
      </a:lt1>
      <a:dk2>
        <a:srgbClr val="005A8B"/>
      </a:dk2>
      <a:lt2>
        <a:srgbClr val="FFFFFF"/>
      </a:lt2>
      <a:accent1>
        <a:srgbClr val="009FDA"/>
      </a:accent1>
      <a:accent2>
        <a:srgbClr val="69BE28"/>
      </a:accent2>
      <a:accent3>
        <a:srgbClr val="D52B1E"/>
      </a:accent3>
      <a:accent4>
        <a:srgbClr val="EE8D09"/>
      </a:accent4>
      <a:accent5>
        <a:srgbClr val="8F23B3"/>
      </a:accent5>
      <a:accent6>
        <a:srgbClr val="A5D867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D-Blue-Wide-Template" id="{561D8FC1-9132-7647-9D10-B8FE8ECADEBB}" vid="{EE468601-C6C2-BB4D-B11B-68EE4B324DDE}"/>
    </a:ext>
  </a:extLst>
</a:theme>
</file>

<file path=ppt/theme/theme2.xml><?xml version="1.0" encoding="utf-8"?>
<a:theme xmlns:a="http://schemas.openxmlformats.org/drawingml/2006/main" name="Standard-Slide-HCDD">
  <a:themeElements>
    <a:clrScheme name="HCDD 2">
      <a:dk1>
        <a:srgbClr val="2F2F2F"/>
      </a:dk1>
      <a:lt1>
        <a:srgbClr val="FFFFFF"/>
      </a:lt1>
      <a:dk2>
        <a:srgbClr val="005A8B"/>
      </a:dk2>
      <a:lt2>
        <a:srgbClr val="FFFFFF"/>
      </a:lt2>
      <a:accent1>
        <a:srgbClr val="009FDA"/>
      </a:accent1>
      <a:accent2>
        <a:srgbClr val="69BE28"/>
      </a:accent2>
      <a:accent3>
        <a:srgbClr val="D52B1E"/>
      </a:accent3>
      <a:accent4>
        <a:srgbClr val="EE8D09"/>
      </a:accent4>
      <a:accent5>
        <a:srgbClr val="8F23B3"/>
      </a:accent5>
      <a:accent6>
        <a:srgbClr val="A5D867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D-Blue-Wide-Template" id="{561D8FC1-9132-7647-9D10-B8FE8ECADEBB}" vid="{2717092F-3486-4342-9134-0148495FB93D}"/>
    </a:ext>
  </a:extLst>
</a:theme>
</file>

<file path=ppt/theme/theme3.xml><?xml version="1.0" encoding="utf-8"?>
<a:theme xmlns:a="http://schemas.openxmlformats.org/drawingml/2006/main" name="Divider-HCDD">
  <a:themeElements>
    <a:clrScheme name="HCDD 2">
      <a:dk1>
        <a:srgbClr val="2F2F2F"/>
      </a:dk1>
      <a:lt1>
        <a:srgbClr val="FFFFFF"/>
      </a:lt1>
      <a:dk2>
        <a:srgbClr val="005A8B"/>
      </a:dk2>
      <a:lt2>
        <a:srgbClr val="FFFFFF"/>
      </a:lt2>
      <a:accent1>
        <a:srgbClr val="009FDA"/>
      </a:accent1>
      <a:accent2>
        <a:srgbClr val="69BE28"/>
      </a:accent2>
      <a:accent3>
        <a:srgbClr val="D52B1E"/>
      </a:accent3>
      <a:accent4>
        <a:srgbClr val="EE8D09"/>
      </a:accent4>
      <a:accent5>
        <a:srgbClr val="8F23B3"/>
      </a:accent5>
      <a:accent6>
        <a:srgbClr val="A5D867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D-Blue-Wide-Template" id="{561D8FC1-9132-7647-9D10-B8FE8ECADEBB}" vid="{F5463391-8BDF-BE41-A652-065DE9E94EC9}"/>
    </a:ext>
  </a:extLst>
</a:theme>
</file>

<file path=ppt/theme/theme4.xml><?xml version="1.0" encoding="utf-8"?>
<a:theme xmlns:a="http://schemas.openxmlformats.org/drawingml/2006/main" name="Closing HCDD">
  <a:themeElements>
    <a:clrScheme name="HCDD 2">
      <a:dk1>
        <a:srgbClr val="2F2F2F"/>
      </a:dk1>
      <a:lt1>
        <a:srgbClr val="FFFFFF"/>
      </a:lt1>
      <a:dk2>
        <a:srgbClr val="005A8B"/>
      </a:dk2>
      <a:lt2>
        <a:srgbClr val="FFFFFF"/>
      </a:lt2>
      <a:accent1>
        <a:srgbClr val="009FDA"/>
      </a:accent1>
      <a:accent2>
        <a:srgbClr val="69BE28"/>
      </a:accent2>
      <a:accent3>
        <a:srgbClr val="D52B1E"/>
      </a:accent3>
      <a:accent4>
        <a:srgbClr val="EE8D09"/>
      </a:accent4>
      <a:accent5>
        <a:srgbClr val="8F23B3"/>
      </a:accent5>
      <a:accent6>
        <a:srgbClr val="A5D867"/>
      </a:accent6>
      <a:hlink>
        <a:srgbClr val="0000FF"/>
      </a:hlink>
      <a:folHlink>
        <a:srgbClr val="800080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DD-Blue-Wide-Template" id="{561D8FC1-9132-7647-9D10-B8FE8ECADEBB}" vid="{2E8523C2-7B3B-AA4F-A9A2-C1281012FDB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38A4BCA2D51E448B7135B00746F89A" ma:contentTypeVersion="10" ma:contentTypeDescription="Create a new document." ma:contentTypeScope="" ma:versionID="b3dd0e300fec51717604e92e22aa4af3">
  <xsd:schema xmlns:xsd="http://www.w3.org/2001/XMLSchema" xmlns:xs="http://www.w3.org/2001/XMLSchema" xmlns:p="http://schemas.microsoft.com/office/2006/metadata/properties" xmlns:ns2="a13deaee-fab8-46fc-b958-1d0653a42bec" xmlns:ns3="404fbda3-7c86-46a7-9a9a-962dc390072d" targetNamespace="http://schemas.microsoft.com/office/2006/metadata/properties" ma:root="true" ma:fieldsID="87fa11d43e523f7a20adf63ad49c32f4" ns2:_="" ns3:_="">
    <xsd:import namespace="a13deaee-fab8-46fc-b958-1d0653a42bec"/>
    <xsd:import namespace="404fbda3-7c86-46a7-9a9a-962dc39007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deaee-fab8-46fc-b958-1d0653a42b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4fbda3-7c86-46a7-9a9a-962dc39007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D58D5-14ED-4160-8F1D-F22EB2828C58}">
  <ds:schemaRefs>
    <ds:schemaRef ds:uri="404fbda3-7c86-46a7-9a9a-962dc390072d"/>
    <ds:schemaRef ds:uri="a13deaee-fab8-46fc-b958-1d0653a42b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5FDB82F-4CF2-4249-8B5A-0121B56E16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4329D3-8703-43B2-A17C-F73FBC5FF652}">
  <ds:schemaRefs>
    <ds:schemaRef ds:uri="404fbda3-7c86-46a7-9a9a-962dc390072d"/>
    <ds:schemaRef ds:uri="a13deaee-fab8-46fc-b958-1d0653a42b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Standard-Slide-HCD</Template>
  <TotalTime>825</TotalTime>
  <Words>4168</Words>
  <Application>Microsoft Office PowerPoint</Application>
  <PresentationFormat>Custom</PresentationFormat>
  <Paragraphs>582</Paragraphs>
  <Slides>98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Arial</vt:lpstr>
      <vt:lpstr>Arial Black</vt:lpstr>
      <vt:lpstr>Segoe UI</vt:lpstr>
      <vt:lpstr>Times New Roman</vt:lpstr>
      <vt:lpstr>Cover-HCDD</vt:lpstr>
      <vt:lpstr>Standard-Slide-HCDD</vt:lpstr>
      <vt:lpstr>Divider-HCDD</vt:lpstr>
      <vt:lpstr>Closing HCDD</vt:lpstr>
      <vt:lpstr>Housing and Community  Affairs Committee</vt:lpstr>
      <vt:lpstr>Agenda</vt:lpstr>
      <vt:lpstr>PowerPoint Presentation</vt:lpstr>
      <vt:lpstr>Item II.a. Interlocal Agreement with Harris County (District B)</vt:lpstr>
      <vt:lpstr>Item II.a. Interlocal Agreement with Harris County (District B)</vt:lpstr>
      <vt:lpstr>Item II.a. Interlocal Agreement with Harris County (District B)</vt:lpstr>
      <vt:lpstr>Item II.a. Interlocal Agreement with Harris County (District B)</vt:lpstr>
      <vt:lpstr>Item II.a. Interlocal Agreement with Harris County (District B)</vt:lpstr>
      <vt:lpstr>Item II.b. W. Leo Daniels Tower Inc. 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II.b. W. Leo Daniels Tower Inc.  (District H)</vt:lpstr>
      <vt:lpstr>Item II.c. New Hope Housing Savoy (District J)</vt:lpstr>
      <vt:lpstr>Item II.c. New Hope Housing Savoy (District J)</vt:lpstr>
      <vt:lpstr>Item II.c. New Hope Housing Savoy (District J)</vt:lpstr>
      <vt:lpstr>Item II.c. New Hope Housing Savoy (District J)</vt:lpstr>
      <vt:lpstr>Item II.c. New Hope Housing Savoy (District J)</vt:lpstr>
      <vt:lpstr>Item II.c. New Hope Housing Savoy (District J)</vt:lpstr>
      <vt:lpstr>Item II.c. New Hope Housing Savoy (District J)</vt:lpstr>
      <vt:lpstr>Item II.c. New Hope Housing Savoy (District J)</vt:lpstr>
      <vt:lpstr>Item II.d. Webster Block Homes (District D)</vt:lpstr>
      <vt:lpstr>Item II.d. Webster Block Homes (District D)</vt:lpstr>
      <vt:lpstr>Item II.d. Webster Block Homes (District D)</vt:lpstr>
      <vt:lpstr>Item II.d. Webster Block Homes (District D)</vt:lpstr>
      <vt:lpstr>Item II.d. Webster Block Homes (District D)</vt:lpstr>
      <vt:lpstr>Item II.d. Webster Block Homes (District D)</vt:lpstr>
      <vt:lpstr>Item II.d. Webster Block Homes (District D)</vt:lpstr>
      <vt:lpstr>Item II.d. Webster Block Homes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II.e. Old Spanish Trail Apartments (District D)</vt:lpstr>
      <vt:lpstr>Item II.f. Tabor Street Homes (District H)</vt:lpstr>
      <vt:lpstr>Item II.f. Tabor Street Homes (District H)</vt:lpstr>
      <vt:lpstr>Item II.f. Tabor Street Homes (District H)</vt:lpstr>
      <vt:lpstr>Item II.f. Tabor Street Homes (District H)</vt:lpstr>
      <vt:lpstr>Item II.f. Tabor Street Homes (District H)</vt:lpstr>
      <vt:lpstr>Item II.f. Tabor Street Homes (District H)</vt:lpstr>
      <vt:lpstr>Item II.f. Tabor Street Homes (District H)</vt:lpstr>
      <vt:lpstr>Item II.f. Tabor Street Homes (District H)</vt:lpstr>
      <vt:lpstr>PowerPoint Presentation</vt:lpstr>
      <vt:lpstr>Item III.a. The Women’s Home  (District A)</vt:lpstr>
      <vt:lpstr>Item III.a. The Women’s Home  (District A)</vt:lpstr>
      <vt:lpstr>Item III.a. The Women’s Home  (District A)</vt:lpstr>
      <vt:lpstr>Item III.a. The Women’s Home  (District A)</vt:lpstr>
      <vt:lpstr>Item III.b. Houston Area Urban League  (All Districts)</vt:lpstr>
      <vt:lpstr>Item III.b. Houston Area Urban League  (All Districts)</vt:lpstr>
      <vt:lpstr>Item III.b. Houston Area Urban League  (All Districts)</vt:lpstr>
      <vt:lpstr>Item III.b. Houston Area Urban League  (All Districts)</vt:lpstr>
      <vt:lpstr>Item III.c. Buckner Children and Family Services, Inc. (All Districts)</vt:lpstr>
      <vt:lpstr>Item III.c. Buckner Children and Family Services, Inc. (All Districts)</vt:lpstr>
      <vt:lpstr>Item III.c. Buckner Children and Family Services, Inc. (All Districts)</vt:lpstr>
      <vt:lpstr>Item III.c. Buckner Children and Family Services, Inc. (All Districts)</vt:lpstr>
      <vt:lpstr>Item III.c. Buckner Children and Family Services, Inc. (All Districts)</vt:lpstr>
      <vt:lpstr>Item III.c. Buckner Children and Family Services, Inc. (All Districts)</vt:lpstr>
      <vt:lpstr>Item III.c. Buckner Children and Family Services, Inc. (All Districts)</vt:lpstr>
      <vt:lpstr>PowerPoint Presentation</vt:lpstr>
      <vt:lpstr>PowerPoint Presentation</vt:lpstr>
      <vt:lpstr>Houston Harris County Emergency Rental Assistance Program</vt:lpstr>
      <vt:lpstr>PowerPoint Presentation</vt:lpstr>
      <vt:lpstr>Virtual Community Office Hours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 Construction: Scott Street Lofts 7245 Scott Street, Houston, TX  77021 (District I) </vt:lpstr>
      <vt:lpstr>Tour of Homes with HCDD, Excello Homes and the Houston Land Bank - Acres Homes  (District B)</vt:lpstr>
      <vt:lpstr>Tour of Homes with HCDD, Excello Homes and the Houston Land Bank - Acres Homes  (District B)</vt:lpstr>
      <vt:lpstr>Tour of Homes with HCDD, Excello Homes and the Houston Land Bank - Acres Homes  (District B)</vt:lpstr>
      <vt:lpstr>Tour of Homes with HCDD, Excello Homes and the Houston Land Bank - Acres Homes  (District B)</vt:lpstr>
      <vt:lpstr>PowerPoint Presentation</vt:lpstr>
      <vt:lpstr>Harmony House Groundbreaking 3.24.2021  602 Girard St, (District H)</vt:lpstr>
      <vt:lpstr>PowerPoint Presentation</vt:lpstr>
      <vt:lpstr>Homebuyer Assistance Program (Fiscal Year)</vt:lpstr>
      <vt:lpstr>Single Family Home Repair Program (Fiscal Year)</vt:lpstr>
      <vt:lpstr>New Home Development Program (Fiscal Year)</vt:lpstr>
      <vt:lpstr>Other Programs  </vt:lpstr>
      <vt:lpstr>Other Programs  </vt:lpstr>
      <vt:lpstr>Spending by Program Area FY21 (ended June 2021)</vt:lpstr>
      <vt:lpstr>Comments &amp;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sample one</dc:title>
  <dc:creator>Salazar, Ana - HCD</dc:creator>
  <cp:lastModifiedBy>Makuch, Ellary - HCD</cp:lastModifiedBy>
  <cp:revision>285</cp:revision>
  <cp:lastPrinted>2017-05-23T20:34:22Z</cp:lastPrinted>
  <dcterms:created xsi:type="dcterms:W3CDTF">2019-06-12T14:20:47Z</dcterms:created>
  <dcterms:modified xsi:type="dcterms:W3CDTF">2021-08-30T15:49:47Z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0x010100E138A4BCA2D51E448B7135B00746F89A</vt:lpwstr>
  </property>
</Properties>
</file>