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5"/>
    <p:sldMasterId id="2147484245" r:id="rId6"/>
  </p:sldMasterIdLst>
  <p:notesMasterIdLst>
    <p:notesMasterId r:id="rId26"/>
  </p:notesMasterIdLst>
  <p:handoutMasterIdLst>
    <p:handoutMasterId r:id="rId27"/>
  </p:handoutMasterIdLst>
  <p:sldIdLst>
    <p:sldId id="256" r:id="rId7"/>
    <p:sldId id="419" r:id="rId8"/>
    <p:sldId id="421" r:id="rId9"/>
    <p:sldId id="420" r:id="rId10"/>
    <p:sldId id="422" r:id="rId11"/>
    <p:sldId id="423" r:id="rId12"/>
    <p:sldId id="424" r:id="rId13"/>
    <p:sldId id="426" r:id="rId14"/>
    <p:sldId id="425" r:id="rId15"/>
    <p:sldId id="410" r:id="rId16"/>
    <p:sldId id="406" r:id="rId17"/>
    <p:sldId id="399" r:id="rId18"/>
    <p:sldId id="408" r:id="rId19"/>
    <p:sldId id="416" r:id="rId20"/>
    <p:sldId id="356" r:id="rId21"/>
    <p:sldId id="418" r:id="rId22"/>
    <p:sldId id="322" r:id="rId23"/>
    <p:sldId id="321" r:id="rId24"/>
    <p:sldId id="357" r:id="rId25"/>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5pPr>
    <a:lvl6pPr marL="22860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6pPr>
    <a:lvl7pPr marL="27432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7pPr>
    <a:lvl8pPr marL="32004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8pPr>
    <a:lvl9pPr marL="36576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0DAF09B-3CAE-D21B-9626-2AC213C76503}" name="Hays2, Joseph - LGL" initials="JH" userId="S::Joseph.Hays2@houstontx.gov::8cb5e07e-851e-4931-a8b3-5ac0a7e4503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F6B991-3837-4208-8A26-CE6BF41E3FCE}" v="10" dt="2024-08-28T20:09:47.2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69" autoAdjust="0"/>
    <p:restoredTop sz="94712" autoAdjust="0"/>
  </p:normalViewPr>
  <p:slideViewPr>
    <p:cSldViewPr>
      <p:cViewPr varScale="1">
        <p:scale>
          <a:sx n="108" d="100"/>
          <a:sy n="108" d="100"/>
        </p:scale>
        <p:origin x="190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4" d="100"/>
          <a:sy n="84" d="100"/>
        </p:scale>
        <p:origin x="-2598"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8/10/relationships/authors" Targe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ys2, Joseph - LGL" userId="S::joseph.hays2@houstontx.gov::8cb5e07e-851e-4931-a8b3-5ac0a7e45034" providerId="AD" clId="Web-{38B53A61-1195-67B7-FAF7-A69619ED1510}"/>
    <pc:docChg chg="delSld modSld sldOrd">
      <pc:chgData name="Hays2, Joseph - LGL" userId="S::joseph.hays2@houstontx.gov::8cb5e07e-851e-4931-a8b3-5ac0a7e45034" providerId="AD" clId="Web-{38B53A61-1195-67B7-FAF7-A69619ED1510}" dt="2024-04-12T18:50:27.382" v="496" actId="1076"/>
      <pc:docMkLst>
        <pc:docMk/>
      </pc:docMkLst>
      <pc:sldChg chg="ord">
        <pc:chgData name="Hays2, Joseph - LGL" userId="S::joseph.hays2@houstontx.gov::8cb5e07e-851e-4931-a8b3-5ac0a7e45034" providerId="AD" clId="Web-{38B53A61-1195-67B7-FAF7-A69619ED1510}" dt="2024-04-12T15:26:57.986" v="2"/>
        <pc:sldMkLst>
          <pc:docMk/>
          <pc:sldMk cId="0" sldId="259"/>
        </pc:sldMkLst>
      </pc:sldChg>
      <pc:sldChg chg="ord">
        <pc:chgData name="Hays2, Joseph - LGL" userId="S::joseph.hays2@houstontx.gov::8cb5e07e-851e-4931-a8b3-5ac0a7e45034" providerId="AD" clId="Web-{38B53A61-1195-67B7-FAF7-A69619ED1510}" dt="2024-04-12T15:26:57.986" v="1"/>
        <pc:sldMkLst>
          <pc:docMk/>
          <pc:sldMk cId="0" sldId="260"/>
        </pc:sldMkLst>
      </pc:sldChg>
      <pc:sldChg chg="del">
        <pc:chgData name="Hays2, Joseph - LGL" userId="S::joseph.hays2@houstontx.gov::8cb5e07e-851e-4931-a8b3-5ac0a7e45034" providerId="AD" clId="Web-{38B53A61-1195-67B7-FAF7-A69619ED1510}" dt="2024-04-12T15:40:15.842" v="9"/>
        <pc:sldMkLst>
          <pc:docMk/>
          <pc:sldMk cId="0" sldId="302"/>
        </pc:sldMkLst>
      </pc:sldChg>
      <pc:sldChg chg="modSp">
        <pc:chgData name="Hays2, Joseph - LGL" userId="S::joseph.hays2@houstontx.gov::8cb5e07e-851e-4931-a8b3-5ac0a7e45034" providerId="AD" clId="Web-{38B53A61-1195-67B7-FAF7-A69619ED1510}" dt="2024-04-12T15:56:05.266" v="131" actId="20577"/>
        <pc:sldMkLst>
          <pc:docMk/>
          <pc:sldMk cId="0" sldId="320"/>
        </pc:sldMkLst>
        <pc:spChg chg="mod">
          <ac:chgData name="Hays2, Joseph - LGL" userId="S::joseph.hays2@houstontx.gov::8cb5e07e-851e-4931-a8b3-5ac0a7e45034" providerId="AD" clId="Web-{38B53A61-1195-67B7-FAF7-A69619ED1510}" dt="2024-04-12T15:56:05.266" v="131" actId="20577"/>
          <ac:spMkLst>
            <pc:docMk/>
            <pc:sldMk cId="0" sldId="320"/>
            <ac:spMk id="3" creationId="{DE22E20B-55D8-F274-AC5F-4D0D17736055}"/>
          </ac:spMkLst>
        </pc:spChg>
      </pc:sldChg>
      <pc:sldChg chg="del">
        <pc:chgData name="Hays2, Joseph - LGL" userId="S::joseph.hays2@houstontx.gov::8cb5e07e-851e-4931-a8b3-5ac0a7e45034" providerId="AD" clId="Web-{38B53A61-1195-67B7-FAF7-A69619ED1510}" dt="2024-04-12T15:49:05.180" v="95"/>
        <pc:sldMkLst>
          <pc:docMk/>
          <pc:sldMk cId="0" sldId="321"/>
        </pc:sldMkLst>
      </pc:sldChg>
      <pc:sldChg chg="addSp delSp modSp">
        <pc:chgData name="Hays2, Joseph - LGL" userId="S::joseph.hays2@houstontx.gov::8cb5e07e-851e-4931-a8b3-5ac0a7e45034" providerId="AD" clId="Web-{38B53A61-1195-67B7-FAF7-A69619ED1510}" dt="2024-04-12T18:50:27.382" v="496" actId="1076"/>
        <pc:sldMkLst>
          <pc:docMk/>
          <pc:sldMk cId="0" sldId="322"/>
        </pc:sldMkLst>
        <pc:spChg chg="mod">
          <ac:chgData name="Hays2, Joseph - LGL" userId="S::joseph.hays2@houstontx.gov::8cb5e07e-851e-4931-a8b3-5ac0a7e45034" providerId="AD" clId="Web-{38B53A61-1195-67B7-FAF7-A69619ED1510}" dt="2024-04-12T18:30:26.807" v="296" actId="20577"/>
          <ac:spMkLst>
            <pc:docMk/>
            <pc:sldMk cId="0" sldId="322"/>
            <ac:spMk id="2" creationId="{1A84AD27-F682-0F29-8DBD-9540EA881148}"/>
          </ac:spMkLst>
        </pc:spChg>
        <pc:spChg chg="mod">
          <ac:chgData name="Hays2, Joseph - LGL" userId="S::joseph.hays2@houstontx.gov::8cb5e07e-851e-4931-a8b3-5ac0a7e45034" providerId="AD" clId="Web-{38B53A61-1195-67B7-FAF7-A69619ED1510}" dt="2024-04-12T18:50:20.506" v="495" actId="20577"/>
          <ac:spMkLst>
            <pc:docMk/>
            <pc:sldMk cId="0" sldId="322"/>
            <ac:spMk id="3" creationId="{E19EA17A-E162-771A-6FEF-44079DFD9ECD}"/>
          </ac:spMkLst>
        </pc:spChg>
        <pc:graphicFrameChg chg="add mod modGraphic">
          <ac:chgData name="Hays2, Joseph - LGL" userId="S::joseph.hays2@houstontx.gov::8cb5e07e-851e-4931-a8b3-5ac0a7e45034" providerId="AD" clId="Web-{38B53A61-1195-67B7-FAF7-A69619ED1510}" dt="2024-04-12T18:48:12.269" v="456" actId="1076"/>
          <ac:graphicFrameMkLst>
            <pc:docMk/>
            <pc:sldMk cId="0" sldId="322"/>
            <ac:graphicFrameMk id="4" creationId="{CA80231A-4C2D-4B58-C327-3EC9C0CA0BD8}"/>
          </ac:graphicFrameMkLst>
        </pc:graphicFrameChg>
        <pc:graphicFrameChg chg="add mod modGraphic">
          <ac:chgData name="Hays2, Joseph - LGL" userId="S::joseph.hays2@houstontx.gov::8cb5e07e-851e-4931-a8b3-5ac0a7e45034" providerId="AD" clId="Web-{38B53A61-1195-67B7-FAF7-A69619ED1510}" dt="2024-04-12T18:50:27.382" v="496" actId="1076"/>
          <ac:graphicFrameMkLst>
            <pc:docMk/>
            <pc:sldMk cId="0" sldId="322"/>
            <ac:graphicFrameMk id="5" creationId="{6F440D4B-0480-D080-1592-99095BD3CFCF}"/>
          </ac:graphicFrameMkLst>
        </pc:graphicFrameChg>
        <pc:picChg chg="del">
          <ac:chgData name="Hays2, Joseph - LGL" userId="S::joseph.hays2@houstontx.gov::8cb5e07e-851e-4931-a8b3-5ac0a7e45034" providerId="AD" clId="Web-{38B53A61-1195-67B7-FAF7-A69619ED1510}" dt="2024-04-12T15:56:34.141" v="132"/>
          <ac:picMkLst>
            <pc:docMk/>
            <pc:sldMk cId="0" sldId="322"/>
            <ac:picMk id="18437" creationId="{C14C93E2-4F2C-584A-4C48-B90FA2C41C20}"/>
          </ac:picMkLst>
        </pc:picChg>
      </pc:sldChg>
      <pc:sldChg chg="del">
        <pc:chgData name="Hays2, Joseph - LGL" userId="S::joseph.hays2@houstontx.gov::8cb5e07e-851e-4931-a8b3-5ac0a7e45034" providerId="AD" clId="Web-{38B53A61-1195-67B7-FAF7-A69619ED1510}" dt="2024-04-12T18:49:26.974" v="490"/>
        <pc:sldMkLst>
          <pc:docMk/>
          <pc:sldMk cId="0" sldId="323"/>
        </pc:sldMkLst>
      </pc:sldChg>
      <pc:sldChg chg="modSp">
        <pc:chgData name="Hays2, Joseph - LGL" userId="S::joseph.hays2@houstontx.gov::8cb5e07e-851e-4931-a8b3-5ac0a7e45034" providerId="AD" clId="Web-{38B53A61-1195-67B7-FAF7-A69619ED1510}" dt="2024-04-12T18:50:03.647" v="494" actId="20577"/>
        <pc:sldMkLst>
          <pc:docMk/>
          <pc:sldMk cId="0" sldId="324"/>
        </pc:sldMkLst>
        <pc:spChg chg="mod">
          <ac:chgData name="Hays2, Joseph - LGL" userId="S::joseph.hays2@houstontx.gov::8cb5e07e-851e-4931-a8b3-5ac0a7e45034" providerId="AD" clId="Web-{38B53A61-1195-67B7-FAF7-A69619ED1510}" dt="2024-04-12T18:50:03.647" v="494" actId="20577"/>
          <ac:spMkLst>
            <pc:docMk/>
            <pc:sldMk cId="0" sldId="324"/>
            <ac:spMk id="3" creationId="{1E393C73-E33B-3817-BF89-47DB82A4DA02}"/>
          </ac:spMkLst>
        </pc:spChg>
      </pc:sldChg>
      <pc:sldChg chg="ord">
        <pc:chgData name="Hays2, Joseph - LGL" userId="S::joseph.hays2@houstontx.gov::8cb5e07e-851e-4931-a8b3-5ac0a7e45034" providerId="AD" clId="Web-{38B53A61-1195-67B7-FAF7-A69619ED1510}" dt="2024-04-12T15:26:57.986" v="0"/>
        <pc:sldMkLst>
          <pc:docMk/>
          <pc:sldMk cId="0" sldId="345"/>
        </pc:sldMkLst>
      </pc:sldChg>
      <pc:sldChg chg="ord">
        <pc:chgData name="Hays2, Joseph - LGL" userId="S::joseph.hays2@houstontx.gov::8cb5e07e-851e-4931-a8b3-5ac0a7e45034" providerId="AD" clId="Web-{38B53A61-1195-67B7-FAF7-A69619ED1510}" dt="2024-04-12T15:40:51.796" v="11"/>
        <pc:sldMkLst>
          <pc:docMk/>
          <pc:sldMk cId="0" sldId="348"/>
        </pc:sldMkLst>
      </pc:sldChg>
      <pc:sldChg chg="del">
        <pc:chgData name="Hays2, Joseph - LGL" userId="S::joseph.hays2@houstontx.gov::8cb5e07e-851e-4931-a8b3-5ac0a7e45034" providerId="AD" clId="Web-{38B53A61-1195-67B7-FAF7-A69619ED1510}" dt="2024-04-12T15:39:41.795" v="8"/>
        <pc:sldMkLst>
          <pc:docMk/>
          <pc:sldMk cId="0" sldId="362"/>
        </pc:sldMkLst>
      </pc:sldChg>
      <pc:sldChg chg="del">
        <pc:chgData name="Hays2, Joseph - LGL" userId="S::joseph.hays2@houstontx.gov::8cb5e07e-851e-4931-a8b3-5ac0a7e45034" providerId="AD" clId="Web-{38B53A61-1195-67B7-FAF7-A69619ED1510}" dt="2024-04-12T15:39:39.467" v="7"/>
        <pc:sldMkLst>
          <pc:docMk/>
          <pc:sldMk cId="0" sldId="394"/>
        </pc:sldMkLst>
      </pc:sldChg>
      <pc:sldChg chg="modSp">
        <pc:chgData name="Hays2, Joseph - LGL" userId="S::joseph.hays2@houstontx.gov::8cb5e07e-851e-4931-a8b3-5ac0a7e45034" providerId="AD" clId="Web-{38B53A61-1195-67B7-FAF7-A69619ED1510}" dt="2024-04-12T15:28:06.612" v="6" actId="20577"/>
        <pc:sldMkLst>
          <pc:docMk/>
          <pc:sldMk cId="0" sldId="399"/>
        </pc:sldMkLst>
        <pc:spChg chg="mod">
          <ac:chgData name="Hays2, Joseph - LGL" userId="S::joseph.hays2@houstontx.gov::8cb5e07e-851e-4931-a8b3-5ac0a7e45034" providerId="AD" clId="Web-{38B53A61-1195-67B7-FAF7-A69619ED1510}" dt="2024-04-12T15:28:06.612" v="6" actId="20577"/>
          <ac:spMkLst>
            <pc:docMk/>
            <pc:sldMk cId="0" sldId="399"/>
            <ac:spMk id="15363" creationId="{E58DA657-02C8-C966-84A5-5A94E141ED6A}"/>
          </ac:spMkLst>
        </pc:spChg>
      </pc:sldChg>
    </pc:docChg>
  </pc:docChgLst>
  <pc:docChgLst>
    <pc:chgData name="Folsom, Danielle - LGL" userId="3fec9533-52d5-47a8-8f8a-1d3a8ebfd15b" providerId="ADAL" clId="{53AFE2C4-57FE-404D-9C87-1D770356652B}"/>
    <pc:docChg chg="undo custSel addSld delSld modSld sldOrd modNotesMaster modHandout">
      <pc:chgData name="Folsom, Danielle - LGL" userId="3fec9533-52d5-47a8-8f8a-1d3a8ebfd15b" providerId="ADAL" clId="{53AFE2C4-57FE-404D-9C87-1D770356652B}" dt="2024-05-09T23:15:42.400" v="3229" actId="20577"/>
      <pc:docMkLst>
        <pc:docMk/>
      </pc:docMkLst>
      <pc:sldChg chg="modSp mod">
        <pc:chgData name="Folsom, Danielle - LGL" userId="3fec9533-52d5-47a8-8f8a-1d3a8ebfd15b" providerId="ADAL" clId="{53AFE2C4-57FE-404D-9C87-1D770356652B}" dt="2024-04-15T21:58:46.095" v="1034" actId="20577"/>
        <pc:sldMkLst>
          <pc:docMk/>
          <pc:sldMk cId="0" sldId="256"/>
        </pc:sldMkLst>
        <pc:spChg chg="mod">
          <ac:chgData name="Folsom, Danielle - LGL" userId="3fec9533-52d5-47a8-8f8a-1d3a8ebfd15b" providerId="ADAL" clId="{53AFE2C4-57FE-404D-9C87-1D770356652B}" dt="2024-04-15T21:58:46.095" v="1034" actId="20577"/>
          <ac:spMkLst>
            <pc:docMk/>
            <pc:sldMk cId="0" sldId="256"/>
            <ac:spMk id="2051" creationId="{68D0D0A8-BF9A-928E-659F-2699452E7886}"/>
          </ac:spMkLst>
        </pc:spChg>
      </pc:sldChg>
      <pc:sldChg chg="modSp add del mod chgLayout">
        <pc:chgData name="Folsom, Danielle - LGL" userId="3fec9533-52d5-47a8-8f8a-1d3a8ebfd15b" providerId="ADAL" clId="{53AFE2C4-57FE-404D-9C87-1D770356652B}" dt="2024-04-15T21:58:08.670" v="1031" actId="2696"/>
        <pc:sldMkLst>
          <pc:docMk/>
          <pc:sldMk cId="0" sldId="258"/>
        </pc:sldMkLst>
        <pc:spChg chg="mod ord">
          <ac:chgData name="Folsom, Danielle - LGL" userId="3fec9533-52d5-47a8-8f8a-1d3a8ebfd15b" providerId="ADAL" clId="{53AFE2C4-57FE-404D-9C87-1D770356652B}" dt="2024-04-15T21:57:56.922" v="1030" actId="700"/>
          <ac:spMkLst>
            <pc:docMk/>
            <pc:sldMk cId="0" sldId="258"/>
            <ac:spMk id="2" creationId="{00000000-0000-0000-0000-000000000000}"/>
          </ac:spMkLst>
        </pc:spChg>
        <pc:spChg chg="mod ord">
          <ac:chgData name="Folsom, Danielle - LGL" userId="3fec9533-52d5-47a8-8f8a-1d3a8ebfd15b" providerId="ADAL" clId="{53AFE2C4-57FE-404D-9C87-1D770356652B}" dt="2024-04-15T21:57:56.922" v="1030" actId="700"/>
          <ac:spMkLst>
            <pc:docMk/>
            <pc:sldMk cId="0" sldId="258"/>
            <ac:spMk id="3" creationId="{00000000-0000-0000-0000-000000000000}"/>
          </ac:spMkLst>
        </pc:spChg>
      </pc:sldChg>
      <pc:sldChg chg="modSp mod ord">
        <pc:chgData name="Folsom, Danielle - LGL" userId="3fec9533-52d5-47a8-8f8a-1d3a8ebfd15b" providerId="ADAL" clId="{53AFE2C4-57FE-404D-9C87-1D770356652B}" dt="2024-04-16T02:27:39.222" v="3111" actId="20577"/>
        <pc:sldMkLst>
          <pc:docMk/>
          <pc:sldMk cId="0" sldId="259"/>
        </pc:sldMkLst>
        <pc:spChg chg="mod">
          <ac:chgData name="Folsom, Danielle - LGL" userId="3fec9533-52d5-47a8-8f8a-1d3a8ebfd15b" providerId="ADAL" clId="{53AFE2C4-57FE-404D-9C87-1D770356652B}" dt="2024-04-16T02:27:39.222" v="3111" actId="20577"/>
          <ac:spMkLst>
            <pc:docMk/>
            <pc:sldMk cId="0" sldId="259"/>
            <ac:spMk id="5123" creationId="{99DAA4F3-4094-56AE-7EFE-1D62888DE83C}"/>
          </ac:spMkLst>
        </pc:spChg>
      </pc:sldChg>
      <pc:sldChg chg="addSp delSp modSp del mod ord modClrScheme chgLayout">
        <pc:chgData name="Folsom, Danielle - LGL" userId="3fec9533-52d5-47a8-8f8a-1d3a8ebfd15b" providerId="ADAL" clId="{53AFE2C4-57FE-404D-9C87-1D770356652B}" dt="2024-04-16T02:33:48.146" v="3114" actId="2696"/>
        <pc:sldMkLst>
          <pc:docMk/>
          <pc:sldMk cId="0" sldId="303"/>
        </pc:sldMkLst>
        <pc:spChg chg="mod">
          <ac:chgData name="Folsom, Danielle - LGL" userId="3fec9533-52d5-47a8-8f8a-1d3a8ebfd15b" providerId="ADAL" clId="{53AFE2C4-57FE-404D-9C87-1D770356652B}" dt="2024-04-15T22:58:02.245" v="2375" actId="26606"/>
          <ac:spMkLst>
            <pc:docMk/>
            <pc:sldMk cId="0" sldId="303"/>
            <ac:spMk id="5123" creationId="{9F2CCA0C-502C-C6BB-B90A-662E9758543C}"/>
          </ac:spMkLst>
        </pc:spChg>
        <pc:spChg chg="add del">
          <ac:chgData name="Folsom, Danielle - LGL" userId="3fec9533-52d5-47a8-8f8a-1d3a8ebfd15b" providerId="ADAL" clId="{53AFE2C4-57FE-404D-9C87-1D770356652B}" dt="2024-04-15T22:00:23.353" v="1037" actId="26606"/>
          <ac:spMkLst>
            <pc:docMk/>
            <pc:sldMk cId="0" sldId="303"/>
            <ac:spMk id="5124" creationId="{04690795-9C0E-4DCB-6B4C-8F5DD527BCFF}"/>
          </ac:spMkLst>
        </pc:spChg>
        <pc:spChg chg="mod">
          <ac:chgData name="Folsom, Danielle - LGL" userId="3fec9533-52d5-47a8-8f8a-1d3a8ebfd15b" providerId="ADAL" clId="{53AFE2C4-57FE-404D-9C87-1D770356652B}" dt="2024-04-15T22:58:02.245" v="2375" actId="26606"/>
          <ac:spMkLst>
            <pc:docMk/>
            <pc:sldMk cId="0" sldId="303"/>
            <ac:spMk id="7172" creationId="{560C4C92-1844-E1DE-16D4-52343D534ACB}"/>
          </ac:spMkLst>
        </pc:spChg>
        <pc:spChg chg="add del mod">
          <ac:chgData name="Folsom, Danielle - LGL" userId="3fec9533-52d5-47a8-8f8a-1d3a8ebfd15b" providerId="ADAL" clId="{53AFE2C4-57FE-404D-9C87-1D770356652B}" dt="2024-04-15T22:03:12.459" v="1082" actId="26606"/>
          <ac:spMkLst>
            <pc:docMk/>
            <pc:sldMk cId="0" sldId="303"/>
            <ac:spMk id="7178" creationId="{DFB82195-4586-CD6D-A6D9-271BC9E0CABE}"/>
          </ac:spMkLst>
        </pc:spChg>
        <pc:spChg chg="add del mod">
          <ac:chgData name="Folsom, Danielle - LGL" userId="3fec9533-52d5-47a8-8f8a-1d3a8ebfd15b" providerId="ADAL" clId="{53AFE2C4-57FE-404D-9C87-1D770356652B}" dt="2024-04-15T22:58:02.245" v="2375" actId="26606"/>
          <ac:spMkLst>
            <pc:docMk/>
            <pc:sldMk cId="0" sldId="303"/>
            <ac:spMk id="7181" creationId="{10FE04F0-AC19-1840-E340-2491C6B416E2}"/>
          </ac:spMkLst>
        </pc:spChg>
        <pc:spChg chg="add del mod">
          <ac:chgData name="Folsom, Danielle - LGL" userId="3fec9533-52d5-47a8-8f8a-1d3a8ebfd15b" providerId="ADAL" clId="{53AFE2C4-57FE-404D-9C87-1D770356652B}" dt="2024-04-15T22:56:05.590" v="2363" actId="26606"/>
          <ac:spMkLst>
            <pc:docMk/>
            <pc:sldMk cId="0" sldId="303"/>
            <ac:spMk id="7186" creationId="{9F29DB35-719D-9163-7E91-550C218D336A}"/>
          </ac:spMkLst>
        </pc:spChg>
        <pc:spChg chg="add del mod">
          <ac:chgData name="Folsom, Danielle - LGL" userId="3fec9533-52d5-47a8-8f8a-1d3a8ebfd15b" providerId="ADAL" clId="{53AFE2C4-57FE-404D-9C87-1D770356652B}" dt="2024-04-15T22:56:05.590" v="2363" actId="26606"/>
          <ac:spMkLst>
            <pc:docMk/>
            <pc:sldMk cId="0" sldId="303"/>
            <ac:spMk id="7188" creationId="{9C228834-55EF-BAB7-C1AB-090F3FA62CEE}"/>
          </ac:spMkLst>
        </pc:spChg>
        <pc:graphicFrameChg chg="add del">
          <ac:chgData name="Folsom, Danielle - LGL" userId="3fec9533-52d5-47a8-8f8a-1d3a8ebfd15b" providerId="ADAL" clId="{53AFE2C4-57FE-404D-9C87-1D770356652B}" dt="2024-04-15T22:00:23.271" v="1036" actId="26606"/>
          <ac:graphicFrameMkLst>
            <pc:docMk/>
            <pc:sldMk cId="0" sldId="303"/>
            <ac:graphicFrameMk id="7174" creationId="{91D7CB23-7938-A874-A1AE-5975328F69D8}"/>
          </ac:graphicFrameMkLst>
        </pc:graphicFrameChg>
        <pc:graphicFrameChg chg="add mod modGraphic">
          <ac:chgData name="Folsom, Danielle - LGL" userId="3fec9533-52d5-47a8-8f8a-1d3a8ebfd15b" providerId="ADAL" clId="{53AFE2C4-57FE-404D-9C87-1D770356652B}" dt="2024-04-15T22:59:00.641" v="2378" actId="20577"/>
          <ac:graphicFrameMkLst>
            <pc:docMk/>
            <pc:sldMk cId="0" sldId="303"/>
            <ac:graphicFrameMk id="7176" creationId="{1F3A17A3-6011-46C1-1347-BCB254A6EDD4}"/>
          </ac:graphicFrameMkLst>
        </pc:graphicFrameChg>
      </pc:sldChg>
      <pc:sldChg chg="ord">
        <pc:chgData name="Folsom, Danielle - LGL" userId="3fec9533-52d5-47a8-8f8a-1d3a8ebfd15b" providerId="ADAL" clId="{53AFE2C4-57FE-404D-9C87-1D770356652B}" dt="2024-04-15T23:01:11.956" v="2403"/>
        <pc:sldMkLst>
          <pc:docMk/>
          <pc:sldMk cId="0" sldId="320"/>
        </pc:sldMkLst>
      </pc:sldChg>
      <pc:sldChg chg="modSp mod ord">
        <pc:chgData name="Folsom, Danielle - LGL" userId="3fec9533-52d5-47a8-8f8a-1d3a8ebfd15b" providerId="ADAL" clId="{53AFE2C4-57FE-404D-9C87-1D770356652B}" dt="2024-05-09T23:15:42.400" v="3229" actId="20577"/>
        <pc:sldMkLst>
          <pc:docMk/>
          <pc:sldMk cId="0" sldId="322"/>
        </pc:sldMkLst>
        <pc:graphicFrameChg chg="modGraphic">
          <ac:chgData name="Folsom, Danielle - LGL" userId="3fec9533-52d5-47a8-8f8a-1d3a8ebfd15b" providerId="ADAL" clId="{53AFE2C4-57FE-404D-9C87-1D770356652B}" dt="2024-05-09T23:15:42.400" v="3229" actId="20577"/>
          <ac:graphicFrameMkLst>
            <pc:docMk/>
            <pc:sldMk cId="0" sldId="322"/>
            <ac:graphicFrameMk id="5" creationId="{6F440D4B-0480-D080-1592-99095BD3CFCF}"/>
          </ac:graphicFrameMkLst>
        </pc:graphicFrameChg>
      </pc:sldChg>
      <pc:sldChg chg="del ord">
        <pc:chgData name="Folsom, Danielle - LGL" userId="3fec9533-52d5-47a8-8f8a-1d3a8ebfd15b" providerId="ADAL" clId="{53AFE2C4-57FE-404D-9C87-1D770356652B}" dt="2024-04-16T02:20:59.755" v="2920" actId="2696"/>
        <pc:sldMkLst>
          <pc:docMk/>
          <pc:sldMk cId="0" sldId="324"/>
        </pc:sldMkLst>
      </pc:sldChg>
      <pc:sldChg chg="modNotesTx">
        <pc:chgData name="Folsom, Danielle - LGL" userId="3fec9533-52d5-47a8-8f8a-1d3a8ebfd15b" providerId="ADAL" clId="{53AFE2C4-57FE-404D-9C87-1D770356652B}" dt="2024-04-16T02:31:00.856" v="3113"/>
        <pc:sldMkLst>
          <pc:docMk/>
          <pc:sldMk cId="0" sldId="339"/>
        </pc:sldMkLst>
      </pc:sldChg>
      <pc:sldChg chg="del ord">
        <pc:chgData name="Folsom, Danielle - LGL" userId="3fec9533-52d5-47a8-8f8a-1d3a8ebfd15b" providerId="ADAL" clId="{53AFE2C4-57FE-404D-9C87-1D770356652B}" dt="2024-04-16T02:28:10.824" v="3112" actId="2696"/>
        <pc:sldMkLst>
          <pc:docMk/>
          <pc:sldMk cId="0" sldId="345"/>
        </pc:sldMkLst>
      </pc:sldChg>
      <pc:sldChg chg="del">
        <pc:chgData name="Folsom, Danielle - LGL" userId="3fec9533-52d5-47a8-8f8a-1d3a8ebfd15b" providerId="ADAL" clId="{53AFE2C4-57FE-404D-9C87-1D770356652B}" dt="2024-04-15T23:02:16.115" v="2449" actId="2696"/>
        <pc:sldMkLst>
          <pc:docMk/>
          <pc:sldMk cId="0" sldId="348"/>
        </pc:sldMkLst>
      </pc:sldChg>
      <pc:sldChg chg="modSp mod ord modClrScheme chgLayout">
        <pc:chgData name="Folsom, Danielle - LGL" userId="3fec9533-52d5-47a8-8f8a-1d3a8ebfd15b" providerId="ADAL" clId="{53AFE2C4-57FE-404D-9C87-1D770356652B}" dt="2024-04-16T01:42:57.547" v="2915" actId="26606"/>
        <pc:sldMkLst>
          <pc:docMk/>
          <pc:sldMk cId="0" sldId="357"/>
        </pc:sldMkLst>
        <pc:spChg chg="mod">
          <ac:chgData name="Folsom, Danielle - LGL" userId="3fec9533-52d5-47a8-8f8a-1d3a8ebfd15b" providerId="ADAL" clId="{53AFE2C4-57FE-404D-9C87-1D770356652B}" dt="2024-04-16T01:42:57.547" v="2915" actId="26606"/>
          <ac:spMkLst>
            <pc:docMk/>
            <pc:sldMk cId="0" sldId="357"/>
            <ac:spMk id="2" creationId="{632E3F09-DADB-5C2A-66E7-4C8F69A60749}"/>
          </ac:spMkLst>
        </pc:spChg>
        <pc:spChg chg="mod">
          <ac:chgData name="Folsom, Danielle - LGL" userId="3fec9533-52d5-47a8-8f8a-1d3a8ebfd15b" providerId="ADAL" clId="{53AFE2C4-57FE-404D-9C87-1D770356652B}" dt="2024-04-16T01:42:57.547" v="2915" actId="26606"/>
          <ac:spMkLst>
            <pc:docMk/>
            <pc:sldMk cId="0" sldId="357"/>
            <ac:spMk id="3" creationId="{5604B74F-547F-AE5C-080B-604EA125BE4B}"/>
          </ac:spMkLst>
        </pc:spChg>
        <pc:spChg chg="mod">
          <ac:chgData name="Folsom, Danielle - LGL" userId="3fec9533-52d5-47a8-8f8a-1d3a8ebfd15b" providerId="ADAL" clId="{53AFE2C4-57FE-404D-9C87-1D770356652B}" dt="2024-04-16T01:42:57.547" v="2915" actId="26606"/>
          <ac:spMkLst>
            <pc:docMk/>
            <pc:sldMk cId="0" sldId="357"/>
            <ac:spMk id="52228" creationId="{E7050712-9044-7C44-BB9B-BE3D03C43E09}"/>
          </ac:spMkLst>
        </pc:spChg>
      </pc:sldChg>
      <pc:sldChg chg="addSp delSp modSp mod modClrScheme chgLayout modNotesTx">
        <pc:chgData name="Folsom, Danielle - LGL" userId="3fec9533-52d5-47a8-8f8a-1d3a8ebfd15b" providerId="ADAL" clId="{53AFE2C4-57FE-404D-9C87-1D770356652B}" dt="2024-04-15T22:43:39.582" v="2220" actId="207"/>
        <pc:sldMkLst>
          <pc:docMk/>
          <pc:sldMk cId="0" sldId="360"/>
        </pc:sldMkLst>
        <pc:spChg chg="mod">
          <ac:chgData name="Folsom, Danielle - LGL" userId="3fec9533-52d5-47a8-8f8a-1d3a8ebfd15b" providerId="ADAL" clId="{53AFE2C4-57FE-404D-9C87-1D770356652B}" dt="2024-04-15T22:42:21.489" v="2218" actId="26606"/>
          <ac:spMkLst>
            <pc:docMk/>
            <pc:sldMk cId="0" sldId="360"/>
            <ac:spMk id="2" creationId="{2834541A-6219-3567-5B84-262D7895E933}"/>
          </ac:spMkLst>
        </pc:spChg>
        <pc:spChg chg="add del mod">
          <ac:chgData name="Folsom, Danielle - LGL" userId="3fec9533-52d5-47a8-8f8a-1d3a8ebfd15b" providerId="ADAL" clId="{53AFE2C4-57FE-404D-9C87-1D770356652B}" dt="2024-04-15T22:42:21.489" v="2218" actId="26606"/>
          <ac:spMkLst>
            <pc:docMk/>
            <pc:sldMk cId="0" sldId="360"/>
            <ac:spMk id="3" creationId="{1CEF5BB8-97FB-63A8-068F-0AC59AEB7EF7}"/>
          </ac:spMkLst>
        </pc:spChg>
        <pc:spChg chg="mod">
          <ac:chgData name="Folsom, Danielle - LGL" userId="3fec9533-52d5-47a8-8f8a-1d3a8ebfd15b" providerId="ADAL" clId="{53AFE2C4-57FE-404D-9C87-1D770356652B}" dt="2024-04-15T22:42:21.489" v="2218" actId="26606"/>
          <ac:spMkLst>
            <pc:docMk/>
            <pc:sldMk cId="0" sldId="360"/>
            <ac:spMk id="37892" creationId="{E817DD6F-3B43-2044-77B3-9F7FDB6CD486}"/>
          </ac:spMkLst>
        </pc:spChg>
        <pc:spChg chg="add del mod">
          <ac:chgData name="Folsom, Danielle - LGL" userId="3fec9533-52d5-47a8-8f8a-1d3a8ebfd15b" providerId="ADAL" clId="{53AFE2C4-57FE-404D-9C87-1D770356652B}" dt="2024-04-15T22:17:06.532" v="1207" actId="26606"/>
          <ac:spMkLst>
            <pc:docMk/>
            <pc:sldMk cId="0" sldId="360"/>
            <ac:spMk id="37898" creationId="{DECB6256-4CEE-D66E-A47E-3677553186A8}"/>
          </ac:spMkLst>
        </pc:spChg>
        <pc:graphicFrameChg chg="add del mod">
          <ac:chgData name="Folsom, Danielle - LGL" userId="3fec9533-52d5-47a8-8f8a-1d3a8ebfd15b" providerId="ADAL" clId="{53AFE2C4-57FE-404D-9C87-1D770356652B}" dt="2024-04-15T22:17:06.532" v="1207" actId="26606"/>
          <ac:graphicFrameMkLst>
            <pc:docMk/>
            <pc:sldMk cId="0" sldId="360"/>
            <ac:graphicFrameMk id="37894" creationId="{4A7FE9C9-8E78-7C66-282A-8B47A0D30BDC}"/>
          </ac:graphicFrameMkLst>
        </pc:graphicFrameChg>
        <pc:graphicFrameChg chg="add del">
          <ac:chgData name="Folsom, Danielle - LGL" userId="3fec9533-52d5-47a8-8f8a-1d3a8ebfd15b" providerId="ADAL" clId="{53AFE2C4-57FE-404D-9C87-1D770356652B}" dt="2024-04-15T22:42:21.443" v="2217" actId="26606"/>
          <ac:graphicFrameMkLst>
            <pc:docMk/>
            <pc:sldMk cId="0" sldId="360"/>
            <ac:graphicFrameMk id="37895" creationId="{C4EED284-2699-77DD-3B1C-8B8AE22B0AB0}"/>
          </ac:graphicFrameMkLst>
        </pc:graphicFrameChg>
        <pc:graphicFrameChg chg="add modGraphic">
          <ac:chgData name="Folsom, Danielle - LGL" userId="3fec9533-52d5-47a8-8f8a-1d3a8ebfd15b" providerId="ADAL" clId="{53AFE2C4-57FE-404D-9C87-1D770356652B}" dt="2024-04-15T22:43:39.582" v="2220" actId="207"/>
          <ac:graphicFrameMkLst>
            <pc:docMk/>
            <pc:sldMk cId="0" sldId="360"/>
            <ac:graphicFrameMk id="37897" creationId="{DF09C4F9-194F-8201-9037-CF93819F015C}"/>
          </ac:graphicFrameMkLst>
        </pc:graphicFrameChg>
      </pc:sldChg>
      <pc:sldChg chg="modSp add mod">
        <pc:chgData name="Folsom, Danielle - LGL" userId="3fec9533-52d5-47a8-8f8a-1d3a8ebfd15b" providerId="ADAL" clId="{53AFE2C4-57FE-404D-9C87-1D770356652B}" dt="2024-04-15T21:43:06.600" v="769" actId="255"/>
        <pc:sldMkLst>
          <pc:docMk/>
          <pc:sldMk cId="3809056843" sldId="380"/>
        </pc:sldMkLst>
        <pc:spChg chg="mod">
          <ac:chgData name="Folsom, Danielle - LGL" userId="3fec9533-52d5-47a8-8f8a-1d3a8ebfd15b" providerId="ADAL" clId="{53AFE2C4-57FE-404D-9C87-1D770356652B}" dt="2024-04-15T21:43:06.600" v="769" actId="255"/>
          <ac:spMkLst>
            <pc:docMk/>
            <pc:sldMk cId="3809056843" sldId="380"/>
            <ac:spMk id="3" creationId="{02DB198A-B120-7DCD-A3C1-21F6168D6CCC}"/>
          </ac:spMkLst>
        </pc:spChg>
      </pc:sldChg>
      <pc:sldChg chg="del modNotesTx">
        <pc:chgData name="Folsom, Danielle - LGL" userId="3fec9533-52d5-47a8-8f8a-1d3a8ebfd15b" providerId="ADAL" clId="{53AFE2C4-57FE-404D-9C87-1D770356652B}" dt="2024-04-15T21:13:22.760" v="422" actId="2696"/>
        <pc:sldMkLst>
          <pc:docMk/>
          <pc:sldMk cId="0" sldId="395"/>
        </pc:sldMkLst>
      </pc:sldChg>
      <pc:sldChg chg="modSp mod">
        <pc:chgData name="Folsom, Danielle - LGL" userId="3fec9533-52d5-47a8-8f8a-1d3a8ebfd15b" providerId="ADAL" clId="{53AFE2C4-57FE-404D-9C87-1D770356652B}" dt="2024-04-16T01:19:21.463" v="2456" actId="20577"/>
        <pc:sldMkLst>
          <pc:docMk/>
          <pc:sldMk cId="0" sldId="396"/>
        </pc:sldMkLst>
        <pc:spChg chg="mod">
          <ac:chgData name="Folsom, Danielle - LGL" userId="3fec9533-52d5-47a8-8f8a-1d3a8ebfd15b" providerId="ADAL" clId="{53AFE2C4-57FE-404D-9C87-1D770356652B}" dt="2024-04-16T01:19:21.463" v="2456" actId="20577"/>
          <ac:spMkLst>
            <pc:docMk/>
            <pc:sldMk cId="0" sldId="396"/>
            <ac:spMk id="3" creationId="{C37A0A1F-6D47-A147-EE83-F3A4BE667F0E}"/>
          </ac:spMkLst>
        </pc:spChg>
      </pc:sldChg>
      <pc:sldChg chg="modSp mod">
        <pc:chgData name="Folsom, Danielle - LGL" userId="3fec9533-52d5-47a8-8f8a-1d3a8ebfd15b" providerId="ADAL" clId="{53AFE2C4-57FE-404D-9C87-1D770356652B}" dt="2024-04-16T02:40:18.370" v="3219" actId="20577"/>
        <pc:sldMkLst>
          <pc:docMk/>
          <pc:sldMk cId="0" sldId="399"/>
        </pc:sldMkLst>
        <pc:spChg chg="mod">
          <ac:chgData name="Folsom, Danielle - LGL" userId="3fec9533-52d5-47a8-8f8a-1d3a8ebfd15b" providerId="ADAL" clId="{53AFE2C4-57FE-404D-9C87-1D770356652B}" dt="2024-04-16T02:40:18.370" v="3219" actId="20577"/>
          <ac:spMkLst>
            <pc:docMk/>
            <pc:sldMk cId="0" sldId="399"/>
            <ac:spMk id="15363" creationId="{E58DA657-02C8-C966-84A5-5A94E141ED6A}"/>
          </ac:spMkLst>
        </pc:spChg>
      </pc:sldChg>
      <pc:sldChg chg="modSp mod modNotesTx">
        <pc:chgData name="Folsom, Danielle - LGL" userId="3fec9533-52d5-47a8-8f8a-1d3a8ebfd15b" providerId="ADAL" clId="{53AFE2C4-57FE-404D-9C87-1D770356652B}" dt="2024-04-16T01:52:10.026" v="2919"/>
        <pc:sldMkLst>
          <pc:docMk/>
          <pc:sldMk cId="0" sldId="400"/>
        </pc:sldMkLst>
        <pc:spChg chg="mod">
          <ac:chgData name="Folsom, Danielle - LGL" userId="3fec9533-52d5-47a8-8f8a-1d3a8ebfd15b" providerId="ADAL" clId="{53AFE2C4-57FE-404D-9C87-1D770356652B}" dt="2024-04-15T21:32:10.429" v="764" actId="20577"/>
          <ac:spMkLst>
            <pc:docMk/>
            <pc:sldMk cId="0" sldId="400"/>
            <ac:spMk id="2" creationId="{3337B563-F73E-F12C-00DD-E7EBFF8D17D6}"/>
          </ac:spMkLst>
        </pc:spChg>
        <pc:spChg chg="mod">
          <ac:chgData name="Folsom, Danielle - LGL" userId="3fec9533-52d5-47a8-8f8a-1d3a8ebfd15b" providerId="ADAL" clId="{53AFE2C4-57FE-404D-9C87-1D770356652B}" dt="2024-04-15T20:35:10.683" v="119" actId="20577"/>
          <ac:spMkLst>
            <pc:docMk/>
            <pc:sldMk cId="0" sldId="400"/>
            <ac:spMk id="3" creationId="{C1824034-DA87-069B-B019-922DF50A3418}"/>
          </ac:spMkLst>
        </pc:spChg>
      </pc:sldChg>
      <pc:sldChg chg="modSp mod">
        <pc:chgData name="Folsom, Danielle - LGL" userId="3fec9533-52d5-47a8-8f8a-1d3a8ebfd15b" providerId="ADAL" clId="{53AFE2C4-57FE-404D-9C87-1D770356652B}" dt="2024-04-16T01:35:26.310" v="2914" actId="20577"/>
        <pc:sldMkLst>
          <pc:docMk/>
          <pc:sldMk cId="1978560893" sldId="401"/>
        </pc:sldMkLst>
        <pc:graphicFrameChg chg="modGraphic">
          <ac:chgData name="Folsom, Danielle - LGL" userId="3fec9533-52d5-47a8-8f8a-1d3a8ebfd15b" providerId="ADAL" clId="{53AFE2C4-57FE-404D-9C87-1D770356652B}" dt="2024-04-16T01:35:26.310" v="2914" actId="20577"/>
          <ac:graphicFrameMkLst>
            <pc:docMk/>
            <pc:sldMk cId="1978560893" sldId="401"/>
            <ac:graphicFrameMk id="3" creationId="{7F83AD71-2BD4-4AB3-B370-042FCA3498C2}"/>
          </ac:graphicFrameMkLst>
        </pc:graphicFrameChg>
      </pc:sldChg>
      <pc:sldChg chg="addSp delSp modSp new mod ord">
        <pc:chgData name="Folsom, Danielle - LGL" userId="3fec9533-52d5-47a8-8f8a-1d3a8ebfd15b" providerId="ADAL" clId="{53AFE2C4-57FE-404D-9C87-1D770356652B}" dt="2024-04-16T01:46:16.121" v="2916"/>
        <pc:sldMkLst>
          <pc:docMk/>
          <pc:sldMk cId="2604925469" sldId="402"/>
        </pc:sldMkLst>
        <pc:spChg chg="mod">
          <ac:chgData name="Folsom, Danielle - LGL" userId="3fec9533-52d5-47a8-8f8a-1d3a8ebfd15b" providerId="ADAL" clId="{53AFE2C4-57FE-404D-9C87-1D770356652B}" dt="2024-04-15T21:58:25.693" v="1032" actId="26606"/>
          <ac:spMkLst>
            <pc:docMk/>
            <pc:sldMk cId="2604925469" sldId="402"/>
            <ac:spMk id="2" creationId="{1D1CD3D1-AA81-3E22-C89A-58A024EDE451}"/>
          </ac:spMkLst>
        </pc:spChg>
        <pc:spChg chg="del mod">
          <ac:chgData name="Folsom, Danielle - LGL" userId="3fec9533-52d5-47a8-8f8a-1d3a8ebfd15b" providerId="ADAL" clId="{53AFE2C4-57FE-404D-9C87-1D770356652B}" dt="2024-04-15T21:58:25.693" v="1032" actId="26606"/>
          <ac:spMkLst>
            <pc:docMk/>
            <pc:sldMk cId="2604925469" sldId="402"/>
            <ac:spMk id="3" creationId="{42DCE4C0-C06D-81C3-088D-1706B1154D2F}"/>
          </ac:spMkLst>
        </pc:spChg>
        <pc:spChg chg="mod">
          <ac:chgData name="Folsom, Danielle - LGL" userId="3fec9533-52d5-47a8-8f8a-1d3a8ebfd15b" providerId="ADAL" clId="{53AFE2C4-57FE-404D-9C87-1D770356652B}" dt="2024-04-15T21:58:25.693" v="1032" actId="26606"/>
          <ac:spMkLst>
            <pc:docMk/>
            <pc:sldMk cId="2604925469" sldId="402"/>
            <ac:spMk id="4" creationId="{3B290576-D149-158D-5920-FE2C2C98BDCE}"/>
          </ac:spMkLst>
        </pc:spChg>
        <pc:graphicFrameChg chg="add mod">
          <ac:chgData name="Folsom, Danielle - LGL" userId="3fec9533-52d5-47a8-8f8a-1d3a8ebfd15b" providerId="ADAL" clId="{53AFE2C4-57FE-404D-9C87-1D770356652B}" dt="2024-04-16T01:46:16.121" v="2916"/>
          <ac:graphicFrameMkLst>
            <pc:docMk/>
            <pc:sldMk cId="2604925469" sldId="402"/>
            <ac:graphicFrameMk id="6" creationId="{7ACBCE89-82F6-BF16-4FBA-334C5D49421F}"/>
          </ac:graphicFrameMkLst>
        </pc:graphicFrameChg>
      </pc:sldChg>
      <pc:sldChg chg="addSp delSp modSp new mod ord modClrScheme chgLayout">
        <pc:chgData name="Folsom, Danielle - LGL" userId="3fec9533-52d5-47a8-8f8a-1d3a8ebfd15b" providerId="ADAL" clId="{53AFE2C4-57FE-404D-9C87-1D770356652B}" dt="2024-04-15T21:55:12.649" v="1028" actId="478"/>
        <pc:sldMkLst>
          <pc:docMk/>
          <pc:sldMk cId="2866594813" sldId="403"/>
        </pc:sldMkLst>
        <pc:spChg chg="del mod ord">
          <ac:chgData name="Folsom, Danielle - LGL" userId="3fec9533-52d5-47a8-8f8a-1d3a8ebfd15b" providerId="ADAL" clId="{53AFE2C4-57FE-404D-9C87-1D770356652B}" dt="2024-04-15T21:54:10.744" v="986" actId="700"/>
          <ac:spMkLst>
            <pc:docMk/>
            <pc:sldMk cId="2866594813" sldId="403"/>
            <ac:spMk id="2" creationId="{CA2CDCC3-8A49-D673-4479-0DD257411F69}"/>
          </ac:spMkLst>
        </pc:spChg>
        <pc:spChg chg="del mod ord">
          <ac:chgData name="Folsom, Danielle - LGL" userId="3fec9533-52d5-47a8-8f8a-1d3a8ebfd15b" providerId="ADAL" clId="{53AFE2C4-57FE-404D-9C87-1D770356652B}" dt="2024-04-15T21:54:10.744" v="986" actId="700"/>
          <ac:spMkLst>
            <pc:docMk/>
            <pc:sldMk cId="2866594813" sldId="403"/>
            <ac:spMk id="3" creationId="{12ECDD6E-8A5F-CFDA-AA8C-02F6EF6D9A62}"/>
          </ac:spMkLst>
        </pc:spChg>
        <pc:spChg chg="mod ord">
          <ac:chgData name="Folsom, Danielle - LGL" userId="3fec9533-52d5-47a8-8f8a-1d3a8ebfd15b" providerId="ADAL" clId="{53AFE2C4-57FE-404D-9C87-1D770356652B}" dt="2024-04-15T21:54:10.744" v="986" actId="700"/>
          <ac:spMkLst>
            <pc:docMk/>
            <pc:sldMk cId="2866594813" sldId="403"/>
            <ac:spMk id="4" creationId="{5C6CCF23-9A38-8290-89C1-F181EDB0A7D9}"/>
          </ac:spMkLst>
        </pc:spChg>
        <pc:spChg chg="add mod ord">
          <ac:chgData name="Folsom, Danielle - LGL" userId="3fec9533-52d5-47a8-8f8a-1d3a8ebfd15b" providerId="ADAL" clId="{53AFE2C4-57FE-404D-9C87-1D770356652B}" dt="2024-04-15T21:54:51.307" v="1027" actId="20577"/>
          <ac:spMkLst>
            <pc:docMk/>
            <pc:sldMk cId="2866594813" sldId="403"/>
            <ac:spMk id="5" creationId="{A89D8BF0-CDDD-E82D-334C-2BA6B41DAD7E}"/>
          </ac:spMkLst>
        </pc:spChg>
        <pc:spChg chg="add del mod ord">
          <ac:chgData name="Folsom, Danielle - LGL" userId="3fec9533-52d5-47a8-8f8a-1d3a8ebfd15b" providerId="ADAL" clId="{53AFE2C4-57FE-404D-9C87-1D770356652B}" dt="2024-04-15T21:55:12.649" v="1028" actId="478"/>
          <ac:spMkLst>
            <pc:docMk/>
            <pc:sldMk cId="2866594813" sldId="403"/>
            <ac:spMk id="6" creationId="{E86ED28E-B403-0099-DE9D-03E0BB86B814}"/>
          </ac:spMkLst>
        </pc:spChg>
      </pc:sldChg>
      <pc:sldChg chg="modSp add mod">
        <pc:chgData name="Folsom, Danielle - LGL" userId="3fec9533-52d5-47a8-8f8a-1d3a8ebfd15b" providerId="ADAL" clId="{53AFE2C4-57FE-404D-9C87-1D770356652B}" dt="2024-04-16T01:34:19.331" v="2841" actId="20577"/>
        <pc:sldMkLst>
          <pc:docMk/>
          <pc:sldMk cId="3347918207" sldId="404"/>
        </pc:sldMkLst>
        <pc:spChg chg="mod">
          <ac:chgData name="Folsom, Danielle - LGL" userId="3fec9533-52d5-47a8-8f8a-1d3a8ebfd15b" providerId="ADAL" clId="{53AFE2C4-57FE-404D-9C87-1D770356652B}" dt="2024-04-16T01:34:19.331" v="2841" actId="20577"/>
          <ac:spMkLst>
            <pc:docMk/>
            <pc:sldMk cId="3347918207" sldId="404"/>
            <ac:spMk id="7181" creationId="{10FE04F0-AC19-1840-E340-2491C6B416E2}"/>
          </ac:spMkLst>
        </pc:spChg>
        <pc:graphicFrameChg chg="mod">
          <ac:chgData name="Folsom, Danielle - LGL" userId="3fec9533-52d5-47a8-8f8a-1d3a8ebfd15b" providerId="ADAL" clId="{53AFE2C4-57FE-404D-9C87-1D770356652B}" dt="2024-04-16T01:33:04.805" v="2764"/>
          <ac:graphicFrameMkLst>
            <pc:docMk/>
            <pc:sldMk cId="3347918207" sldId="404"/>
            <ac:graphicFrameMk id="7176" creationId="{1F3A17A3-6011-46C1-1347-BCB254A6EDD4}"/>
          </ac:graphicFrameMkLst>
        </pc:graphicFrameChg>
      </pc:sldChg>
      <pc:sldChg chg="addSp delSp modSp new mod ord modClrScheme chgLayout">
        <pc:chgData name="Folsom, Danielle - LGL" userId="3fec9533-52d5-47a8-8f8a-1d3a8ebfd15b" providerId="ADAL" clId="{53AFE2C4-57FE-404D-9C87-1D770356652B}" dt="2024-04-15T23:00:59.711" v="2401" actId="478"/>
        <pc:sldMkLst>
          <pc:docMk/>
          <pc:sldMk cId="605970564" sldId="405"/>
        </pc:sldMkLst>
        <pc:spChg chg="del mod ord">
          <ac:chgData name="Folsom, Danielle - LGL" userId="3fec9533-52d5-47a8-8f8a-1d3a8ebfd15b" providerId="ADAL" clId="{53AFE2C4-57FE-404D-9C87-1D770356652B}" dt="2024-04-15T23:00:38.694" v="2382" actId="700"/>
          <ac:spMkLst>
            <pc:docMk/>
            <pc:sldMk cId="605970564" sldId="405"/>
            <ac:spMk id="2" creationId="{8B2E79E3-3E5C-E845-C119-AE09186C76B8}"/>
          </ac:spMkLst>
        </pc:spChg>
        <pc:spChg chg="del mod ord">
          <ac:chgData name="Folsom, Danielle - LGL" userId="3fec9533-52d5-47a8-8f8a-1d3a8ebfd15b" providerId="ADAL" clId="{53AFE2C4-57FE-404D-9C87-1D770356652B}" dt="2024-04-15T23:00:38.694" v="2382" actId="700"/>
          <ac:spMkLst>
            <pc:docMk/>
            <pc:sldMk cId="605970564" sldId="405"/>
            <ac:spMk id="3" creationId="{09EC2C2D-B5D9-7077-5D0F-9D41C065B4C2}"/>
          </ac:spMkLst>
        </pc:spChg>
        <pc:spChg chg="mod ord">
          <ac:chgData name="Folsom, Danielle - LGL" userId="3fec9533-52d5-47a8-8f8a-1d3a8ebfd15b" providerId="ADAL" clId="{53AFE2C4-57FE-404D-9C87-1D770356652B}" dt="2024-04-15T23:00:38.694" v="2382" actId="700"/>
          <ac:spMkLst>
            <pc:docMk/>
            <pc:sldMk cId="605970564" sldId="405"/>
            <ac:spMk id="4" creationId="{B2846337-C068-3464-7E6D-5F6F36294B25}"/>
          </ac:spMkLst>
        </pc:spChg>
        <pc:spChg chg="add mod ord">
          <ac:chgData name="Folsom, Danielle - LGL" userId="3fec9533-52d5-47a8-8f8a-1d3a8ebfd15b" providerId="ADAL" clId="{53AFE2C4-57FE-404D-9C87-1D770356652B}" dt="2024-04-15T23:00:48.972" v="2400" actId="20577"/>
          <ac:spMkLst>
            <pc:docMk/>
            <pc:sldMk cId="605970564" sldId="405"/>
            <ac:spMk id="5" creationId="{C6AA027F-505F-2687-4791-5EF3B9D10F8C}"/>
          </ac:spMkLst>
        </pc:spChg>
        <pc:spChg chg="add del mod ord">
          <ac:chgData name="Folsom, Danielle - LGL" userId="3fec9533-52d5-47a8-8f8a-1d3a8ebfd15b" providerId="ADAL" clId="{53AFE2C4-57FE-404D-9C87-1D770356652B}" dt="2024-04-15T23:00:59.711" v="2401" actId="478"/>
          <ac:spMkLst>
            <pc:docMk/>
            <pc:sldMk cId="605970564" sldId="405"/>
            <ac:spMk id="6" creationId="{5FBA9D9B-333C-9EEE-2297-5CDCDC4B8636}"/>
          </ac:spMkLst>
        </pc:spChg>
      </pc:sldChg>
      <pc:sldChg chg="addSp delSp modSp new mod modClrScheme chgLayout">
        <pc:chgData name="Folsom, Danielle - LGL" userId="3fec9533-52d5-47a8-8f8a-1d3a8ebfd15b" providerId="ADAL" clId="{53AFE2C4-57FE-404D-9C87-1D770356652B}" dt="2024-04-16T01:30:50.232" v="2760" actId="478"/>
        <pc:sldMkLst>
          <pc:docMk/>
          <pc:sldMk cId="2232971530" sldId="406"/>
        </pc:sldMkLst>
        <pc:spChg chg="del mod ord">
          <ac:chgData name="Folsom, Danielle - LGL" userId="3fec9533-52d5-47a8-8f8a-1d3a8ebfd15b" providerId="ADAL" clId="{53AFE2C4-57FE-404D-9C87-1D770356652B}" dt="2024-04-15T23:01:58.168" v="2409" actId="700"/>
          <ac:spMkLst>
            <pc:docMk/>
            <pc:sldMk cId="2232971530" sldId="406"/>
            <ac:spMk id="2" creationId="{64A50DF7-68F4-E3E3-B42F-8479AF2CDAA3}"/>
          </ac:spMkLst>
        </pc:spChg>
        <pc:spChg chg="del mod ord">
          <ac:chgData name="Folsom, Danielle - LGL" userId="3fec9533-52d5-47a8-8f8a-1d3a8ebfd15b" providerId="ADAL" clId="{53AFE2C4-57FE-404D-9C87-1D770356652B}" dt="2024-04-15T23:01:58.168" v="2409" actId="700"/>
          <ac:spMkLst>
            <pc:docMk/>
            <pc:sldMk cId="2232971530" sldId="406"/>
            <ac:spMk id="3" creationId="{BCE0F50D-21CF-0A60-4198-169FE7DEB75E}"/>
          </ac:spMkLst>
        </pc:spChg>
        <pc:spChg chg="mod ord">
          <ac:chgData name="Folsom, Danielle - LGL" userId="3fec9533-52d5-47a8-8f8a-1d3a8ebfd15b" providerId="ADAL" clId="{53AFE2C4-57FE-404D-9C87-1D770356652B}" dt="2024-04-15T23:01:58.168" v="2409" actId="700"/>
          <ac:spMkLst>
            <pc:docMk/>
            <pc:sldMk cId="2232971530" sldId="406"/>
            <ac:spMk id="4" creationId="{9C8F8E2E-B318-20B9-4601-D8762C21CBD9}"/>
          </ac:spMkLst>
        </pc:spChg>
        <pc:spChg chg="add mod ord">
          <ac:chgData name="Folsom, Danielle - LGL" userId="3fec9533-52d5-47a8-8f8a-1d3a8ebfd15b" providerId="ADAL" clId="{53AFE2C4-57FE-404D-9C87-1D770356652B}" dt="2024-04-15T23:02:05.452" v="2448" actId="20577"/>
          <ac:spMkLst>
            <pc:docMk/>
            <pc:sldMk cId="2232971530" sldId="406"/>
            <ac:spMk id="5" creationId="{D8D4E18B-89EA-763F-8359-F2302F3965E9}"/>
          </ac:spMkLst>
        </pc:spChg>
        <pc:spChg chg="add del mod ord">
          <ac:chgData name="Folsom, Danielle - LGL" userId="3fec9533-52d5-47a8-8f8a-1d3a8ebfd15b" providerId="ADAL" clId="{53AFE2C4-57FE-404D-9C87-1D770356652B}" dt="2024-04-16T01:30:50.232" v="2760" actId="478"/>
          <ac:spMkLst>
            <pc:docMk/>
            <pc:sldMk cId="2232971530" sldId="406"/>
            <ac:spMk id="6" creationId="{DDD4E61E-F34D-F925-7438-88D51109771B}"/>
          </ac:spMkLst>
        </pc:spChg>
      </pc:sldChg>
    </pc:docChg>
  </pc:docChgLst>
  <pc:docChgLst>
    <pc:chgData name="Hays2, Joseph - LGL" userId="S::joseph.hays2@houstontx.gov::8cb5e07e-851e-4931-a8b3-5ac0a7e45034" providerId="AD" clId="Web-{5A2A2DFC-A6BA-E06A-D4E5-4A5A22357266}"/>
    <pc:docChg chg="delSld">
      <pc:chgData name="Hays2, Joseph - LGL" userId="S::joseph.hays2@houstontx.gov::8cb5e07e-851e-4931-a8b3-5ac0a7e45034" providerId="AD" clId="Web-{5A2A2DFC-A6BA-E06A-D4E5-4A5A22357266}" dt="2024-04-15T13:49:46.560" v="0"/>
      <pc:docMkLst>
        <pc:docMk/>
      </pc:docMkLst>
      <pc:sldChg chg="del">
        <pc:chgData name="Hays2, Joseph - LGL" userId="S::joseph.hays2@houstontx.gov::8cb5e07e-851e-4931-a8b3-5ac0a7e45034" providerId="AD" clId="Web-{5A2A2DFC-A6BA-E06A-D4E5-4A5A22357266}" dt="2024-04-15T13:49:46.560" v="0"/>
        <pc:sldMkLst>
          <pc:docMk/>
          <pc:sldMk cId="0" sldId="338"/>
        </pc:sldMkLst>
      </pc:sldChg>
    </pc:docChg>
  </pc:docChgLst>
  <pc:docChgLst>
    <pc:chgData name="Folsom, Danielle - LGL" userId="3fec9533-52d5-47a8-8f8a-1d3a8ebfd15b" providerId="ADAL" clId="{90BD5399-4C69-4089-B9CE-2ED6D6C71249}"/>
    <pc:docChg chg="undo custSel addSld delSld modSld sldOrd">
      <pc:chgData name="Folsom, Danielle - LGL" userId="3fec9533-52d5-47a8-8f8a-1d3a8ebfd15b" providerId="ADAL" clId="{90BD5399-4C69-4089-B9CE-2ED6D6C71249}" dt="2024-08-26T14:45:24.642" v="2819"/>
      <pc:docMkLst>
        <pc:docMk/>
      </pc:docMkLst>
      <pc:sldChg chg="modSp mod">
        <pc:chgData name="Folsom, Danielle - LGL" userId="3fec9533-52d5-47a8-8f8a-1d3a8ebfd15b" providerId="ADAL" clId="{90BD5399-4C69-4089-B9CE-2ED6D6C71249}" dt="2024-08-21T16:36:02.189" v="67" actId="20577"/>
        <pc:sldMkLst>
          <pc:docMk/>
          <pc:sldMk cId="0" sldId="256"/>
        </pc:sldMkLst>
        <pc:spChg chg="mod">
          <ac:chgData name="Folsom, Danielle - LGL" userId="3fec9533-52d5-47a8-8f8a-1d3a8ebfd15b" providerId="ADAL" clId="{90BD5399-4C69-4089-B9CE-2ED6D6C71249}" dt="2024-08-21T16:36:02.189" v="67" actId="20577"/>
          <ac:spMkLst>
            <pc:docMk/>
            <pc:sldMk cId="0" sldId="256"/>
            <ac:spMk id="2050" creationId="{B84BF32E-3C57-0D91-847C-27819B2B6641}"/>
          </ac:spMkLst>
        </pc:spChg>
        <pc:spChg chg="mod">
          <ac:chgData name="Folsom, Danielle - LGL" userId="3fec9533-52d5-47a8-8f8a-1d3a8ebfd15b" providerId="ADAL" clId="{90BD5399-4C69-4089-B9CE-2ED6D6C71249}" dt="2024-08-21T16:35:07.044" v="17" actId="20577"/>
          <ac:spMkLst>
            <pc:docMk/>
            <pc:sldMk cId="0" sldId="256"/>
            <ac:spMk id="2051" creationId="{68D0D0A8-BF9A-928E-659F-2699452E7886}"/>
          </ac:spMkLst>
        </pc:spChg>
      </pc:sldChg>
      <pc:sldChg chg="del">
        <pc:chgData name="Folsom, Danielle - LGL" userId="3fec9533-52d5-47a8-8f8a-1d3a8ebfd15b" providerId="ADAL" clId="{90BD5399-4C69-4089-B9CE-2ED6D6C71249}" dt="2024-08-23T20:18:28.487" v="482" actId="47"/>
        <pc:sldMkLst>
          <pc:docMk/>
          <pc:sldMk cId="0" sldId="259"/>
        </pc:sldMkLst>
      </pc:sldChg>
      <pc:sldChg chg="addSp delSp modSp add mod">
        <pc:chgData name="Folsom, Danielle - LGL" userId="3fec9533-52d5-47a8-8f8a-1d3a8ebfd15b" providerId="ADAL" clId="{90BD5399-4C69-4089-B9CE-2ED6D6C71249}" dt="2024-08-26T14:44:26.803" v="2814" actId="22"/>
        <pc:sldMkLst>
          <pc:docMk/>
          <pc:sldMk cId="0" sldId="321"/>
        </pc:sldMkLst>
        <pc:spChg chg="mod">
          <ac:chgData name="Folsom, Danielle - LGL" userId="3fec9533-52d5-47a8-8f8a-1d3a8ebfd15b" providerId="ADAL" clId="{90BD5399-4C69-4089-B9CE-2ED6D6C71249}" dt="2024-08-26T13:33:40.527" v="2621" actId="20577"/>
          <ac:spMkLst>
            <pc:docMk/>
            <pc:sldMk cId="0" sldId="321"/>
            <ac:spMk id="3" creationId="{680FC774-28FE-1DC5-A5A1-B3F4F835FAE1}"/>
          </ac:spMkLst>
        </pc:spChg>
        <pc:spChg chg="add del">
          <ac:chgData name="Folsom, Danielle - LGL" userId="3fec9533-52d5-47a8-8f8a-1d3a8ebfd15b" providerId="ADAL" clId="{90BD5399-4C69-4089-B9CE-2ED6D6C71249}" dt="2024-08-26T14:44:07.468" v="2810" actId="22"/>
          <ac:spMkLst>
            <pc:docMk/>
            <pc:sldMk cId="0" sldId="321"/>
            <ac:spMk id="5" creationId="{77B0B81B-6869-C744-988D-7EDF04550421}"/>
          </ac:spMkLst>
        </pc:spChg>
        <pc:spChg chg="add del mod">
          <ac:chgData name="Folsom, Danielle - LGL" userId="3fec9533-52d5-47a8-8f8a-1d3a8ebfd15b" providerId="ADAL" clId="{90BD5399-4C69-4089-B9CE-2ED6D6C71249}" dt="2024-08-26T14:44:26.803" v="2814" actId="22"/>
          <ac:spMkLst>
            <pc:docMk/>
            <pc:sldMk cId="0" sldId="321"/>
            <ac:spMk id="7" creationId="{DC320ED9-7815-DE58-6A13-EE6EA96FB4D0}"/>
          </ac:spMkLst>
        </pc:spChg>
      </pc:sldChg>
      <pc:sldChg chg="add del ord">
        <pc:chgData name="Folsom, Danielle - LGL" userId="3fec9533-52d5-47a8-8f8a-1d3a8ebfd15b" providerId="ADAL" clId="{90BD5399-4C69-4089-B9CE-2ED6D6C71249}" dt="2024-08-26T14:45:24.642" v="2819"/>
        <pc:sldMkLst>
          <pc:docMk/>
          <pc:sldMk cId="0" sldId="322"/>
        </pc:sldMkLst>
      </pc:sldChg>
      <pc:sldChg chg="del">
        <pc:chgData name="Folsom, Danielle - LGL" userId="3fec9533-52d5-47a8-8f8a-1d3a8ebfd15b" providerId="ADAL" clId="{90BD5399-4C69-4089-B9CE-2ED6D6C71249}" dt="2024-08-21T18:43:55.639" v="110" actId="2696"/>
        <pc:sldMkLst>
          <pc:docMk/>
          <pc:sldMk cId="0" sldId="326"/>
        </pc:sldMkLst>
      </pc:sldChg>
      <pc:sldChg chg="del">
        <pc:chgData name="Folsom, Danielle - LGL" userId="3fec9533-52d5-47a8-8f8a-1d3a8ebfd15b" providerId="ADAL" clId="{90BD5399-4C69-4089-B9CE-2ED6D6C71249}" dt="2024-08-21T18:43:55.639" v="110" actId="2696"/>
        <pc:sldMkLst>
          <pc:docMk/>
          <pc:sldMk cId="0" sldId="339"/>
        </pc:sldMkLst>
      </pc:sldChg>
      <pc:sldChg chg="del">
        <pc:chgData name="Folsom, Danielle - LGL" userId="3fec9533-52d5-47a8-8f8a-1d3a8ebfd15b" providerId="ADAL" clId="{90BD5399-4C69-4089-B9CE-2ED6D6C71249}" dt="2024-08-21T18:43:55.639" v="110" actId="2696"/>
        <pc:sldMkLst>
          <pc:docMk/>
          <pc:sldMk cId="0" sldId="341"/>
        </pc:sldMkLst>
      </pc:sldChg>
      <pc:sldChg chg="add">
        <pc:chgData name="Folsom, Danielle - LGL" userId="3fec9533-52d5-47a8-8f8a-1d3a8ebfd15b" providerId="ADAL" clId="{90BD5399-4C69-4089-B9CE-2ED6D6C71249}" dt="2024-08-23T20:27:38.609" v="607"/>
        <pc:sldMkLst>
          <pc:docMk/>
          <pc:sldMk cId="0" sldId="351"/>
        </pc:sldMkLst>
      </pc:sldChg>
      <pc:sldChg chg="add del">
        <pc:chgData name="Folsom, Danielle - LGL" userId="3fec9533-52d5-47a8-8f8a-1d3a8ebfd15b" providerId="ADAL" clId="{90BD5399-4C69-4089-B9CE-2ED6D6C71249}" dt="2024-08-26T13:27:53.761" v="2373" actId="2696"/>
        <pc:sldMkLst>
          <pc:docMk/>
          <pc:sldMk cId="0" sldId="354"/>
        </pc:sldMkLst>
      </pc:sldChg>
      <pc:sldChg chg="modSp add mod ord">
        <pc:chgData name="Folsom, Danielle - LGL" userId="3fec9533-52d5-47a8-8f8a-1d3a8ebfd15b" providerId="ADAL" clId="{90BD5399-4C69-4089-B9CE-2ED6D6C71249}" dt="2024-08-26T13:26:02.299" v="2355" actId="20577"/>
        <pc:sldMkLst>
          <pc:docMk/>
          <pc:sldMk cId="0" sldId="356"/>
        </pc:sldMkLst>
        <pc:spChg chg="mod">
          <ac:chgData name="Folsom, Danielle - LGL" userId="3fec9533-52d5-47a8-8f8a-1d3a8ebfd15b" providerId="ADAL" clId="{90BD5399-4C69-4089-B9CE-2ED6D6C71249}" dt="2024-08-26T13:05:23.357" v="1976" actId="20577"/>
          <ac:spMkLst>
            <pc:docMk/>
            <pc:sldMk cId="0" sldId="356"/>
            <ac:spMk id="2" creationId="{18F9A12F-751C-E125-2503-85322C3A1F7D}"/>
          </ac:spMkLst>
        </pc:spChg>
        <pc:spChg chg="mod">
          <ac:chgData name="Folsom, Danielle - LGL" userId="3fec9533-52d5-47a8-8f8a-1d3a8ebfd15b" providerId="ADAL" clId="{90BD5399-4C69-4089-B9CE-2ED6D6C71249}" dt="2024-08-26T13:26:02.299" v="2355" actId="20577"/>
          <ac:spMkLst>
            <pc:docMk/>
            <pc:sldMk cId="0" sldId="356"/>
            <ac:spMk id="3" creationId="{5BEB93E2-983C-A951-D410-E1A1CE6BC874}"/>
          </ac:spMkLst>
        </pc:spChg>
      </pc:sldChg>
      <pc:sldChg chg="del">
        <pc:chgData name="Folsom, Danielle - LGL" userId="3fec9533-52d5-47a8-8f8a-1d3a8ebfd15b" providerId="ADAL" clId="{90BD5399-4C69-4089-B9CE-2ED6D6C71249}" dt="2024-08-21T18:43:32.686" v="109" actId="2696"/>
        <pc:sldMkLst>
          <pc:docMk/>
          <pc:sldMk cId="0" sldId="358"/>
        </pc:sldMkLst>
      </pc:sldChg>
      <pc:sldChg chg="del">
        <pc:chgData name="Folsom, Danielle - LGL" userId="3fec9533-52d5-47a8-8f8a-1d3a8ebfd15b" providerId="ADAL" clId="{90BD5399-4C69-4089-B9CE-2ED6D6C71249}" dt="2024-08-21T18:43:55.639" v="110" actId="2696"/>
        <pc:sldMkLst>
          <pc:docMk/>
          <pc:sldMk cId="0" sldId="360"/>
        </pc:sldMkLst>
      </pc:sldChg>
      <pc:sldChg chg="del">
        <pc:chgData name="Folsom, Danielle - LGL" userId="3fec9533-52d5-47a8-8f8a-1d3a8ebfd15b" providerId="ADAL" clId="{90BD5399-4C69-4089-B9CE-2ED6D6C71249}" dt="2024-08-21T18:43:32.686" v="109" actId="2696"/>
        <pc:sldMkLst>
          <pc:docMk/>
          <pc:sldMk cId="3809056843" sldId="380"/>
        </pc:sldMkLst>
      </pc:sldChg>
      <pc:sldChg chg="del">
        <pc:chgData name="Folsom, Danielle - LGL" userId="3fec9533-52d5-47a8-8f8a-1d3a8ebfd15b" providerId="ADAL" clId="{90BD5399-4C69-4089-B9CE-2ED6D6C71249}" dt="2024-08-21T18:43:32.686" v="109" actId="2696"/>
        <pc:sldMkLst>
          <pc:docMk/>
          <pc:sldMk cId="0" sldId="396"/>
        </pc:sldMkLst>
      </pc:sldChg>
      <pc:sldChg chg="modSp mod ord">
        <pc:chgData name="Folsom, Danielle - LGL" userId="3fec9533-52d5-47a8-8f8a-1d3a8ebfd15b" providerId="ADAL" clId="{90BD5399-4C69-4089-B9CE-2ED6D6C71249}" dt="2024-08-26T13:40:01.514" v="2808" actId="5793"/>
        <pc:sldMkLst>
          <pc:docMk/>
          <pc:sldMk cId="0" sldId="399"/>
        </pc:sldMkLst>
        <pc:spChg chg="mod">
          <ac:chgData name="Folsom, Danielle - LGL" userId="3fec9533-52d5-47a8-8f8a-1d3a8ebfd15b" providerId="ADAL" clId="{90BD5399-4C69-4089-B9CE-2ED6D6C71249}" dt="2024-08-26T12:46:42.752" v="1459" actId="20577"/>
          <ac:spMkLst>
            <pc:docMk/>
            <pc:sldMk cId="0" sldId="399"/>
            <ac:spMk id="2" creationId="{A558D02B-67A5-A473-D18B-191E3AB738C9}"/>
          </ac:spMkLst>
        </pc:spChg>
        <pc:spChg chg="mod">
          <ac:chgData name="Folsom, Danielle - LGL" userId="3fec9533-52d5-47a8-8f8a-1d3a8ebfd15b" providerId="ADAL" clId="{90BD5399-4C69-4089-B9CE-2ED6D6C71249}" dt="2024-08-26T13:40:01.514" v="2808" actId="5793"/>
          <ac:spMkLst>
            <pc:docMk/>
            <pc:sldMk cId="0" sldId="399"/>
            <ac:spMk id="15363" creationId="{E58DA657-02C8-C966-84A5-5A94E141ED6A}"/>
          </ac:spMkLst>
        </pc:spChg>
      </pc:sldChg>
      <pc:sldChg chg="del">
        <pc:chgData name="Folsom, Danielle - LGL" userId="3fec9533-52d5-47a8-8f8a-1d3a8ebfd15b" providerId="ADAL" clId="{90BD5399-4C69-4089-B9CE-2ED6D6C71249}" dt="2024-08-21T18:43:32.686" v="109" actId="2696"/>
        <pc:sldMkLst>
          <pc:docMk/>
          <pc:sldMk cId="0" sldId="400"/>
        </pc:sldMkLst>
      </pc:sldChg>
      <pc:sldChg chg="del">
        <pc:chgData name="Folsom, Danielle - LGL" userId="3fec9533-52d5-47a8-8f8a-1d3a8ebfd15b" providerId="ADAL" clId="{90BD5399-4C69-4089-B9CE-2ED6D6C71249}" dt="2024-08-21T18:44:22.085" v="112" actId="2696"/>
        <pc:sldMkLst>
          <pc:docMk/>
          <pc:sldMk cId="1978560893" sldId="401"/>
        </pc:sldMkLst>
      </pc:sldChg>
      <pc:sldChg chg="modSp mod">
        <pc:chgData name="Folsom, Danielle - LGL" userId="3fec9533-52d5-47a8-8f8a-1d3a8ebfd15b" providerId="ADAL" clId="{90BD5399-4C69-4089-B9CE-2ED6D6C71249}" dt="2024-08-26T12:08:05.935" v="1172" actId="20577"/>
        <pc:sldMkLst>
          <pc:docMk/>
          <pc:sldMk cId="2604925469" sldId="402"/>
        </pc:sldMkLst>
        <pc:graphicFrameChg chg="add mod">
          <ac:chgData name="Folsom, Danielle - LGL" userId="3fec9533-52d5-47a8-8f8a-1d3a8ebfd15b" providerId="ADAL" clId="{90BD5399-4C69-4089-B9CE-2ED6D6C71249}" dt="2024-08-26T12:08:05.935" v="1172" actId="20577"/>
          <ac:graphicFrameMkLst>
            <pc:docMk/>
            <pc:sldMk cId="2604925469" sldId="402"/>
            <ac:graphicFrameMk id="6" creationId="{7ACBCE89-82F6-BF16-4FBA-334C5D49421F}"/>
          </ac:graphicFrameMkLst>
        </pc:graphicFrameChg>
      </pc:sldChg>
      <pc:sldChg chg="del">
        <pc:chgData name="Folsom, Danielle - LGL" userId="3fec9533-52d5-47a8-8f8a-1d3a8ebfd15b" providerId="ADAL" clId="{90BD5399-4C69-4089-B9CE-2ED6D6C71249}" dt="2024-08-21T18:43:32.686" v="109" actId="2696"/>
        <pc:sldMkLst>
          <pc:docMk/>
          <pc:sldMk cId="2866594813" sldId="403"/>
        </pc:sldMkLst>
      </pc:sldChg>
      <pc:sldChg chg="del">
        <pc:chgData name="Folsom, Danielle - LGL" userId="3fec9533-52d5-47a8-8f8a-1d3a8ebfd15b" providerId="ADAL" clId="{90BD5399-4C69-4089-B9CE-2ED6D6C71249}" dt="2024-08-21T18:43:59.821" v="111" actId="2696"/>
        <pc:sldMkLst>
          <pc:docMk/>
          <pc:sldMk cId="3347918207" sldId="404"/>
        </pc:sldMkLst>
      </pc:sldChg>
      <pc:sldChg chg="modSp new mod ord">
        <pc:chgData name="Folsom, Danielle - LGL" userId="3fec9533-52d5-47a8-8f8a-1d3a8ebfd15b" providerId="ADAL" clId="{90BD5399-4C69-4089-B9CE-2ED6D6C71249}" dt="2024-08-26T12:45:24.519" v="1425" actId="2711"/>
        <pc:sldMkLst>
          <pc:docMk/>
          <pc:sldMk cId="1626651901" sldId="406"/>
        </pc:sldMkLst>
        <pc:spChg chg="mod">
          <ac:chgData name="Folsom, Danielle - LGL" userId="3fec9533-52d5-47a8-8f8a-1d3a8ebfd15b" providerId="ADAL" clId="{90BD5399-4C69-4089-B9CE-2ED6D6C71249}" dt="2024-08-26T12:45:24.519" v="1425" actId="2711"/>
          <ac:spMkLst>
            <pc:docMk/>
            <pc:sldMk cId="1626651901" sldId="406"/>
            <ac:spMk id="3" creationId="{2D0C3221-1B64-AB35-A50A-8932E93AD98B}"/>
          </ac:spMkLst>
        </pc:spChg>
      </pc:sldChg>
      <pc:sldChg chg="del">
        <pc:chgData name="Folsom, Danielle - LGL" userId="3fec9533-52d5-47a8-8f8a-1d3a8ebfd15b" providerId="ADAL" clId="{90BD5399-4C69-4089-B9CE-2ED6D6C71249}" dt="2024-08-21T18:43:55.639" v="110" actId="2696"/>
        <pc:sldMkLst>
          <pc:docMk/>
          <pc:sldMk cId="2232971530" sldId="406"/>
        </pc:sldMkLst>
      </pc:sldChg>
      <pc:sldChg chg="modSp new del mod">
        <pc:chgData name="Folsom, Danielle - LGL" userId="3fec9533-52d5-47a8-8f8a-1d3a8ebfd15b" providerId="ADAL" clId="{90BD5399-4C69-4089-B9CE-2ED6D6C71249}" dt="2024-08-26T13:04:23.413" v="1950" actId="2696"/>
        <pc:sldMkLst>
          <pc:docMk/>
          <pc:sldMk cId="1038057679" sldId="407"/>
        </pc:sldMkLst>
        <pc:spChg chg="mod">
          <ac:chgData name="Folsom, Danielle - LGL" userId="3fec9533-52d5-47a8-8f8a-1d3a8ebfd15b" providerId="ADAL" clId="{90BD5399-4C69-4089-B9CE-2ED6D6C71249}" dt="2024-08-23T20:30:58.133" v="625" actId="20577"/>
          <ac:spMkLst>
            <pc:docMk/>
            <pc:sldMk cId="1038057679" sldId="407"/>
            <ac:spMk id="2" creationId="{58F722D4-2E7D-9225-B35C-AB537B517529}"/>
          </ac:spMkLst>
        </pc:spChg>
      </pc:sldChg>
      <pc:sldChg chg="modSp new mod">
        <pc:chgData name="Folsom, Danielle - LGL" userId="3fec9533-52d5-47a8-8f8a-1d3a8ebfd15b" providerId="ADAL" clId="{90BD5399-4C69-4089-B9CE-2ED6D6C71249}" dt="2024-08-23T21:21:50.449" v="1162" actId="20577"/>
        <pc:sldMkLst>
          <pc:docMk/>
          <pc:sldMk cId="2834994639" sldId="408"/>
        </pc:sldMkLst>
        <pc:spChg chg="mod">
          <ac:chgData name="Folsom, Danielle - LGL" userId="3fec9533-52d5-47a8-8f8a-1d3a8ebfd15b" providerId="ADAL" clId="{90BD5399-4C69-4089-B9CE-2ED6D6C71249}" dt="2024-08-23T21:04:03.260" v="647" actId="20577"/>
          <ac:spMkLst>
            <pc:docMk/>
            <pc:sldMk cId="2834994639" sldId="408"/>
            <ac:spMk id="2" creationId="{D8D5F442-DC0C-A9F3-057F-07F5CFF98673}"/>
          </ac:spMkLst>
        </pc:spChg>
        <pc:spChg chg="mod">
          <ac:chgData name="Folsom, Danielle - LGL" userId="3fec9533-52d5-47a8-8f8a-1d3a8ebfd15b" providerId="ADAL" clId="{90BD5399-4C69-4089-B9CE-2ED6D6C71249}" dt="2024-08-23T21:21:50.449" v="1162" actId="20577"/>
          <ac:spMkLst>
            <pc:docMk/>
            <pc:sldMk cId="2834994639" sldId="408"/>
            <ac:spMk id="3" creationId="{ADB63ABA-9F36-0657-28ED-804C0B386CCC}"/>
          </ac:spMkLst>
        </pc:spChg>
      </pc:sldChg>
      <pc:sldChg chg="addSp delSp modSp new del mod modNotesTx">
        <pc:chgData name="Folsom, Danielle - LGL" userId="3fec9533-52d5-47a8-8f8a-1d3a8ebfd15b" providerId="ADAL" clId="{90BD5399-4C69-4089-B9CE-2ED6D6C71249}" dt="2024-08-26T13:27:46.765" v="2372" actId="2696"/>
        <pc:sldMkLst>
          <pc:docMk/>
          <pc:sldMk cId="1014739674" sldId="409"/>
        </pc:sldMkLst>
        <pc:spChg chg="mod">
          <ac:chgData name="Folsom, Danielle - LGL" userId="3fec9533-52d5-47a8-8f8a-1d3a8ebfd15b" providerId="ADAL" clId="{90BD5399-4C69-4089-B9CE-2ED6D6C71249}" dt="2024-08-26T13:06:36.909" v="2000" actId="26606"/>
          <ac:spMkLst>
            <pc:docMk/>
            <pc:sldMk cId="1014739674" sldId="409"/>
            <ac:spMk id="2" creationId="{8E2040E6-9FD5-0379-3C19-CCF4C4C7B280}"/>
          </ac:spMkLst>
        </pc:spChg>
        <pc:spChg chg="del mod">
          <ac:chgData name="Folsom, Danielle - LGL" userId="3fec9533-52d5-47a8-8f8a-1d3a8ebfd15b" providerId="ADAL" clId="{90BD5399-4C69-4089-B9CE-2ED6D6C71249}" dt="2024-08-26T13:06:36.909" v="2000" actId="26606"/>
          <ac:spMkLst>
            <pc:docMk/>
            <pc:sldMk cId="1014739674" sldId="409"/>
            <ac:spMk id="3" creationId="{74CD314E-434F-0B8A-3F91-3C02A95E0604}"/>
          </ac:spMkLst>
        </pc:spChg>
        <pc:spChg chg="mod">
          <ac:chgData name="Folsom, Danielle - LGL" userId="3fec9533-52d5-47a8-8f8a-1d3a8ebfd15b" providerId="ADAL" clId="{90BD5399-4C69-4089-B9CE-2ED6D6C71249}" dt="2024-08-26T13:06:36.909" v="2000" actId="26606"/>
          <ac:spMkLst>
            <pc:docMk/>
            <pc:sldMk cId="1014739674" sldId="409"/>
            <ac:spMk id="4" creationId="{0466FFC3-5D53-066C-B6DF-1C022494F04B}"/>
          </ac:spMkLst>
        </pc:spChg>
        <pc:graphicFrameChg chg="add mod">
          <ac:chgData name="Folsom, Danielle - LGL" userId="3fec9533-52d5-47a8-8f8a-1d3a8ebfd15b" providerId="ADAL" clId="{90BD5399-4C69-4089-B9CE-2ED6D6C71249}" dt="2024-08-26T13:15:07.126" v="2015" actId="20577"/>
          <ac:graphicFrameMkLst>
            <pc:docMk/>
            <pc:sldMk cId="1014739674" sldId="409"/>
            <ac:graphicFrameMk id="6" creationId="{D05ED401-F829-99EC-1BD5-280BD9873D2C}"/>
          </ac:graphicFrameMkLst>
        </pc:graphicFrameChg>
      </pc:sldChg>
      <pc:sldChg chg="modSp mod">
        <pc:chgData name="Folsom, Danielle - LGL" userId="3fec9533-52d5-47a8-8f8a-1d3a8ebfd15b" providerId="ADAL" clId="{90BD5399-4C69-4089-B9CE-2ED6D6C71249}" dt="2024-08-26T12:17:12.835" v="1349" actId="20577"/>
        <pc:sldMkLst>
          <pc:docMk/>
          <pc:sldMk cId="796512757" sldId="411"/>
        </pc:sldMkLst>
        <pc:spChg chg="mod">
          <ac:chgData name="Folsom, Danielle - LGL" userId="3fec9533-52d5-47a8-8f8a-1d3a8ebfd15b" providerId="ADAL" clId="{90BD5399-4C69-4089-B9CE-2ED6D6C71249}" dt="2024-08-26T12:17:12.835" v="1349" actId="20577"/>
          <ac:spMkLst>
            <pc:docMk/>
            <pc:sldMk cId="796512757" sldId="411"/>
            <ac:spMk id="2" creationId="{04CD1CCA-DF0F-F2C7-7D1C-BB9B74B22EE2}"/>
          </ac:spMkLst>
        </pc:spChg>
        <pc:spChg chg="mod">
          <ac:chgData name="Folsom, Danielle - LGL" userId="3fec9533-52d5-47a8-8f8a-1d3a8ebfd15b" providerId="ADAL" clId="{90BD5399-4C69-4089-B9CE-2ED6D6C71249}" dt="2024-08-26T12:14:57.782" v="1274" actId="20577"/>
          <ac:spMkLst>
            <pc:docMk/>
            <pc:sldMk cId="796512757" sldId="411"/>
            <ac:spMk id="3" creationId="{EA9EE556-4E9B-5BFD-5C2C-1E9A780DAF58}"/>
          </ac:spMkLst>
        </pc:spChg>
      </pc:sldChg>
      <pc:sldChg chg="modSp mod">
        <pc:chgData name="Folsom, Danielle - LGL" userId="3fec9533-52d5-47a8-8f8a-1d3a8ebfd15b" providerId="ADAL" clId="{90BD5399-4C69-4089-B9CE-2ED6D6C71249}" dt="2024-08-26T12:17:29.034" v="1351" actId="27636"/>
        <pc:sldMkLst>
          <pc:docMk/>
          <pc:sldMk cId="527934977" sldId="412"/>
        </pc:sldMkLst>
        <pc:spChg chg="mod">
          <ac:chgData name="Folsom, Danielle - LGL" userId="3fec9533-52d5-47a8-8f8a-1d3a8ebfd15b" providerId="ADAL" clId="{90BD5399-4C69-4089-B9CE-2ED6D6C71249}" dt="2024-08-26T12:17:29.034" v="1351" actId="27636"/>
          <ac:spMkLst>
            <pc:docMk/>
            <pc:sldMk cId="527934977" sldId="412"/>
            <ac:spMk id="2" creationId="{AE9979F0-8D00-5389-D091-7C9E7DF9FABA}"/>
          </ac:spMkLst>
        </pc:spChg>
        <pc:spChg chg="mod">
          <ac:chgData name="Folsom, Danielle - LGL" userId="3fec9533-52d5-47a8-8f8a-1d3a8ebfd15b" providerId="ADAL" clId="{90BD5399-4C69-4089-B9CE-2ED6D6C71249}" dt="2024-08-26T12:15:32.047" v="1278" actId="27636"/>
          <ac:spMkLst>
            <pc:docMk/>
            <pc:sldMk cId="527934977" sldId="412"/>
            <ac:spMk id="3" creationId="{2DED2ED0-D1EE-237C-D05F-8A3ED6E58CDA}"/>
          </ac:spMkLst>
        </pc:spChg>
      </pc:sldChg>
      <pc:sldChg chg="modSp mod">
        <pc:chgData name="Folsom, Danielle - LGL" userId="3fec9533-52d5-47a8-8f8a-1d3a8ebfd15b" providerId="ADAL" clId="{90BD5399-4C69-4089-B9CE-2ED6D6C71249}" dt="2024-08-26T12:43:03.564" v="1397" actId="255"/>
        <pc:sldMkLst>
          <pc:docMk/>
          <pc:sldMk cId="2339726837" sldId="413"/>
        </pc:sldMkLst>
        <pc:spChg chg="mod">
          <ac:chgData name="Folsom, Danielle - LGL" userId="3fec9533-52d5-47a8-8f8a-1d3a8ebfd15b" providerId="ADAL" clId="{90BD5399-4C69-4089-B9CE-2ED6D6C71249}" dt="2024-08-26T12:43:03.564" v="1397" actId="255"/>
          <ac:spMkLst>
            <pc:docMk/>
            <pc:sldMk cId="2339726837" sldId="413"/>
            <ac:spMk id="3" creationId="{AF9E7053-F364-679D-4048-BA8FBF49DC7E}"/>
          </ac:spMkLst>
        </pc:spChg>
      </pc:sldChg>
      <pc:sldChg chg="modSp mod">
        <pc:chgData name="Folsom, Danielle - LGL" userId="3fec9533-52d5-47a8-8f8a-1d3a8ebfd15b" providerId="ADAL" clId="{90BD5399-4C69-4089-B9CE-2ED6D6C71249}" dt="2024-08-26T12:12:27.626" v="1260" actId="20577"/>
        <pc:sldMkLst>
          <pc:docMk/>
          <pc:sldMk cId="3886935364" sldId="414"/>
        </pc:sldMkLst>
        <pc:spChg chg="mod">
          <ac:chgData name="Folsom, Danielle - LGL" userId="3fec9533-52d5-47a8-8f8a-1d3a8ebfd15b" providerId="ADAL" clId="{90BD5399-4C69-4089-B9CE-2ED6D6C71249}" dt="2024-08-26T12:12:27.626" v="1260" actId="20577"/>
          <ac:spMkLst>
            <pc:docMk/>
            <pc:sldMk cId="3886935364" sldId="414"/>
            <ac:spMk id="3" creationId="{42B5FD3C-4077-6BC0-7F2E-61839CBB8F8D}"/>
          </ac:spMkLst>
        </pc:spChg>
      </pc:sldChg>
      <pc:sldChg chg="modSp mod modNotesTx">
        <pc:chgData name="Folsom, Danielle - LGL" userId="3fec9533-52d5-47a8-8f8a-1d3a8ebfd15b" providerId="ADAL" clId="{90BD5399-4C69-4089-B9CE-2ED6D6C71249}" dt="2024-08-26T12:44:17.490" v="1423" actId="20577"/>
        <pc:sldMkLst>
          <pc:docMk/>
          <pc:sldMk cId="2715704259" sldId="415"/>
        </pc:sldMkLst>
        <pc:spChg chg="mod">
          <ac:chgData name="Folsom, Danielle - LGL" userId="3fec9533-52d5-47a8-8f8a-1d3a8ebfd15b" providerId="ADAL" clId="{90BD5399-4C69-4089-B9CE-2ED6D6C71249}" dt="2024-08-26T12:44:17.490" v="1423" actId="20577"/>
          <ac:spMkLst>
            <pc:docMk/>
            <pc:sldMk cId="2715704259" sldId="415"/>
            <ac:spMk id="3" creationId="{2DC372B5-CA2C-DD25-2235-E667CB7C3952}"/>
          </ac:spMkLst>
        </pc:spChg>
      </pc:sldChg>
      <pc:sldChg chg="modSp mod">
        <pc:chgData name="Folsom, Danielle - LGL" userId="3fec9533-52d5-47a8-8f8a-1d3a8ebfd15b" providerId="ADAL" clId="{90BD5399-4C69-4089-B9CE-2ED6D6C71249}" dt="2024-08-26T13:19:56.965" v="2020" actId="2711"/>
        <pc:sldMkLst>
          <pc:docMk/>
          <pc:sldMk cId="2199653258" sldId="416"/>
        </pc:sldMkLst>
        <pc:spChg chg="mod">
          <ac:chgData name="Folsom, Danielle - LGL" userId="3fec9533-52d5-47a8-8f8a-1d3a8ebfd15b" providerId="ADAL" clId="{90BD5399-4C69-4089-B9CE-2ED6D6C71249}" dt="2024-08-26T13:19:56.965" v="2020" actId="2711"/>
          <ac:spMkLst>
            <pc:docMk/>
            <pc:sldMk cId="2199653258" sldId="416"/>
            <ac:spMk id="3" creationId="{E5592568-D7F8-F42E-D7E4-06599E4BECE0}"/>
          </ac:spMkLst>
        </pc:spChg>
      </pc:sldChg>
      <pc:sldChg chg="addSp delSp modSp new mod modClrScheme chgLayout">
        <pc:chgData name="Folsom, Danielle - LGL" userId="3fec9533-52d5-47a8-8f8a-1d3a8ebfd15b" providerId="ADAL" clId="{90BD5399-4C69-4089-B9CE-2ED6D6C71249}" dt="2024-08-26T12:10:10.296" v="1229" actId="478"/>
        <pc:sldMkLst>
          <pc:docMk/>
          <pc:sldMk cId="3889349251" sldId="417"/>
        </pc:sldMkLst>
        <pc:spChg chg="del mod ord">
          <ac:chgData name="Folsom, Danielle - LGL" userId="3fec9533-52d5-47a8-8f8a-1d3a8ebfd15b" providerId="ADAL" clId="{90BD5399-4C69-4089-B9CE-2ED6D6C71249}" dt="2024-08-26T12:09:11.239" v="1176" actId="700"/>
          <ac:spMkLst>
            <pc:docMk/>
            <pc:sldMk cId="3889349251" sldId="417"/>
            <ac:spMk id="2" creationId="{DC666608-4EEF-C13F-FE98-02BB27445C06}"/>
          </ac:spMkLst>
        </pc:spChg>
        <pc:spChg chg="del mod ord">
          <ac:chgData name="Folsom, Danielle - LGL" userId="3fec9533-52d5-47a8-8f8a-1d3a8ebfd15b" providerId="ADAL" clId="{90BD5399-4C69-4089-B9CE-2ED6D6C71249}" dt="2024-08-26T12:09:11.239" v="1176" actId="700"/>
          <ac:spMkLst>
            <pc:docMk/>
            <pc:sldMk cId="3889349251" sldId="417"/>
            <ac:spMk id="3" creationId="{1E22182A-D12C-BF9D-1D49-439D0B86AA9F}"/>
          </ac:spMkLst>
        </pc:spChg>
        <pc:spChg chg="mod ord">
          <ac:chgData name="Folsom, Danielle - LGL" userId="3fec9533-52d5-47a8-8f8a-1d3a8ebfd15b" providerId="ADAL" clId="{90BD5399-4C69-4089-B9CE-2ED6D6C71249}" dt="2024-08-26T12:09:11.239" v="1176" actId="700"/>
          <ac:spMkLst>
            <pc:docMk/>
            <pc:sldMk cId="3889349251" sldId="417"/>
            <ac:spMk id="4" creationId="{3AA8A4D0-32E1-B0AC-8870-7D49313D3B0C}"/>
          </ac:spMkLst>
        </pc:spChg>
        <pc:spChg chg="add mod ord">
          <ac:chgData name="Folsom, Danielle - LGL" userId="3fec9533-52d5-47a8-8f8a-1d3a8ebfd15b" providerId="ADAL" clId="{90BD5399-4C69-4089-B9CE-2ED6D6C71249}" dt="2024-08-26T12:10:06.843" v="1228" actId="122"/>
          <ac:spMkLst>
            <pc:docMk/>
            <pc:sldMk cId="3889349251" sldId="417"/>
            <ac:spMk id="5" creationId="{F3F96A96-AB41-BDBC-1F2B-5EA131AE7283}"/>
          </ac:spMkLst>
        </pc:spChg>
        <pc:spChg chg="add del mod ord">
          <ac:chgData name="Folsom, Danielle - LGL" userId="3fec9533-52d5-47a8-8f8a-1d3a8ebfd15b" providerId="ADAL" clId="{90BD5399-4C69-4089-B9CE-2ED6D6C71249}" dt="2024-08-26T12:10:10.296" v="1229" actId="478"/>
          <ac:spMkLst>
            <pc:docMk/>
            <pc:sldMk cId="3889349251" sldId="417"/>
            <ac:spMk id="6" creationId="{BD93B65A-27A4-1EB9-961B-42826C7D47D9}"/>
          </ac:spMkLst>
        </pc:spChg>
      </pc:sldChg>
      <pc:sldChg chg="modSp new del mod">
        <pc:chgData name="Folsom, Danielle - LGL" userId="3fec9533-52d5-47a8-8f8a-1d3a8ebfd15b" providerId="ADAL" clId="{90BD5399-4C69-4089-B9CE-2ED6D6C71249}" dt="2024-08-26T12:40:51.868" v="1368" actId="2696"/>
        <pc:sldMkLst>
          <pc:docMk/>
          <pc:sldMk cId="426848879" sldId="418"/>
        </pc:sldMkLst>
        <pc:spChg chg="mod">
          <ac:chgData name="Folsom, Danielle - LGL" userId="3fec9533-52d5-47a8-8f8a-1d3a8ebfd15b" providerId="ADAL" clId="{90BD5399-4C69-4089-B9CE-2ED6D6C71249}" dt="2024-08-26T12:19:02.306" v="1367" actId="20577"/>
          <ac:spMkLst>
            <pc:docMk/>
            <pc:sldMk cId="426848879" sldId="418"/>
            <ac:spMk id="3" creationId="{D6E0AD0E-428C-3B52-15D1-D42BFFF6F579}"/>
          </ac:spMkLst>
        </pc:spChg>
      </pc:sldChg>
      <pc:sldChg chg="addSp delSp modSp new mod">
        <pc:chgData name="Folsom, Danielle - LGL" userId="3fec9533-52d5-47a8-8f8a-1d3a8ebfd15b" providerId="ADAL" clId="{90BD5399-4C69-4089-B9CE-2ED6D6C71249}" dt="2024-08-26T13:27:38.591" v="2371"/>
        <pc:sldMkLst>
          <pc:docMk/>
          <pc:sldMk cId="657322338" sldId="418"/>
        </pc:sldMkLst>
        <pc:spChg chg="mod">
          <ac:chgData name="Folsom, Danielle - LGL" userId="3fec9533-52d5-47a8-8f8a-1d3a8ebfd15b" providerId="ADAL" clId="{90BD5399-4C69-4089-B9CE-2ED6D6C71249}" dt="2024-08-26T13:27:16.842" v="2370" actId="26606"/>
          <ac:spMkLst>
            <pc:docMk/>
            <pc:sldMk cId="657322338" sldId="418"/>
            <ac:spMk id="2" creationId="{461644EF-8086-6EE2-48CB-A0A89E5E29B3}"/>
          </ac:spMkLst>
        </pc:spChg>
        <pc:spChg chg="del mod">
          <ac:chgData name="Folsom, Danielle - LGL" userId="3fec9533-52d5-47a8-8f8a-1d3a8ebfd15b" providerId="ADAL" clId="{90BD5399-4C69-4089-B9CE-2ED6D6C71249}" dt="2024-08-26T13:27:16.842" v="2370" actId="26606"/>
          <ac:spMkLst>
            <pc:docMk/>
            <pc:sldMk cId="657322338" sldId="418"/>
            <ac:spMk id="3" creationId="{2E0DCBBE-8168-5E48-4359-F2FCF88CB6F3}"/>
          </ac:spMkLst>
        </pc:spChg>
        <pc:spChg chg="mod">
          <ac:chgData name="Folsom, Danielle - LGL" userId="3fec9533-52d5-47a8-8f8a-1d3a8ebfd15b" providerId="ADAL" clId="{90BD5399-4C69-4089-B9CE-2ED6D6C71249}" dt="2024-08-26T13:27:16.842" v="2370" actId="26606"/>
          <ac:spMkLst>
            <pc:docMk/>
            <pc:sldMk cId="657322338" sldId="418"/>
            <ac:spMk id="4" creationId="{28E8ED82-9D52-65B1-35BE-754766F77FFD}"/>
          </ac:spMkLst>
        </pc:spChg>
        <pc:graphicFrameChg chg="add mod">
          <ac:chgData name="Folsom, Danielle - LGL" userId="3fec9533-52d5-47a8-8f8a-1d3a8ebfd15b" providerId="ADAL" clId="{90BD5399-4C69-4089-B9CE-2ED6D6C71249}" dt="2024-08-26T13:27:38.591" v="2371"/>
          <ac:graphicFrameMkLst>
            <pc:docMk/>
            <pc:sldMk cId="657322338" sldId="418"/>
            <ac:graphicFrameMk id="6" creationId="{0BF8F0FD-A6E1-6502-CA5C-678AC7BEDC05}"/>
          </ac:graphicFrameMkLst>
        </pc:graphicFrameChg>
      </pc:sldChg>
      <pc:sldChg chg="new del">
        <pc:chgData name="Folsom, Danielle - LGL" userId="3fec9533-52d5-47a8-8f8a-1d3a8ebfd15b" providerId="ADAL" clId="{90BD5399-4C69-4089-B9CE-2ED6D6C71249}" dt="2024-08-26T14:45:07.584" v="2817" actId="2696"/>
        <pc:sldMkLst>
          <pc:docMk/>
          <pc:sldMk cId="4028361257" sldId="419"/>
        </pc:sldMkLst>
      </pc:sldChg>
    </pc:docChg>
  </pc:docChgLst>
  <pc:docChgLst>
    <pc:chgData name="Hays2, Joseph - LGL" userId="S::joseph.hays2@houstontx.gov::8cb5e07e-851e-4931-a8b3-5ac0a7e45034" providerId="AD" clId="Web-{82D3B9C5-FCAD-AF6E-43B3-75321007F627}"/>
    <pc:docChg chg="modSld">
      <pc:chgData name="Hays2, Joseph - LGL" userId="S::joseph.hays2@houstontx.gov::8cb5e07e-851e-4931-a8b3-5ac0a7e45034" providerId="AD" clId="Web-{82D3B9C5-FCAD-AF6E-43B3-75321007F627}" dt="2024-04-16T13:17:14.817" v="3" actId="1076"/>
      <pc:docMkLst>
        <pc:docMk/>
      </pc:docMkLst>
      <pc:sldChg chg="modSp">
        <pc:chgData name="Hays2, Joseph - LGL" userId="S::joseph.hays2@houstontx.gov::8cb5e07e-851e-4931-a8b3-5ac0a7e45034" providerId="AD" clId="Web-{82D3B9C5-FCAD-AF6E-43B3-75321007F627}" dt="2024-04-16T13:16:45.441" v="2" actId="1076"/>
        <pc:sldMkLst>
          <pc:docMk/>
          <pc:sldMk cId="0" sldId="259"/>
        </pc:sldMkLst>
        <pc:spChg chg="mod">
          <ac:chgData name="Hays2, Joseph - LGL" userId="S::joseph.hays2@houstontx.gov::8cb5e07e-851e-4931-a8b3-5ac0a7e45034" providerId="AD" clId="Web-{82D3B9C5-FCAD-AF6E-43B3-75321007F627}" dt="2024-04-16T13:16:45.441" v="2" actId="1076"/>
          <ac:spMkLst>
            <pc:docMk/>
            <pc:sldMk cId="0" sldId="259"/>
            <ac:spMk id="6147" creationId="{00EE71D0-5A02-5D0A-6F3F-A3C1E7A3496E}"/>
          </ac:spMkLst>
        </pc:spChg>
      </pc:sldChg>
      <pc:sldChg chg="modSp">
        <pc:chgData name="Hays2, Joseph - LGL" userId="S::joseph.hays2@houstontx.gov::8cb5e07e-851e-4931-a8b3-5ac0a7e45034" providerId="AD" clId="Web-{82D3B9C5-FCAD-AF6E-43B3-75321007F627}" dt="2024-04-16T13:17:14.817" v="3" actId="1076"/>
        <pc:sldMkLst>
          <pc:docMk/>
          <pc:sldMk cId="0" sldId="326"/>
        </pc:sldMkLst>
        <pc:spChg chg="mod">
          <ac:chgData name="Hays2, Joseph - LGL" userId="S::joseph.hays2@houstontx.gov::8cb5e07e-851e-4931-a8b3-5ac0a7e45034" providerId="AD" clId="Web-{82D3B9C5-FCAD-AF6E-43B3-75321007F627}" dt="2024-04-16T13:17:14.817" v="3" actId="1076"/>
          <ac:spMkLst>
            <pc:docMk/>
            <pc:sldMk cId="0" sldId="326"/>
            <ac:spMk id="2" creationId="{E82FBEE6-C495-A677-DECA-973672A1D26C}"/>
          </ac:spMkLst>
        </pc:spChg>
      </pc:sldChg>
      <pc:sldChg chg="modSp">
        <pc:chgData name="Hays2, Joseph - LGL" userId="S::joseph.hays2@houstontx.gov::8cb5e07e-851e-4931-a8b3-5ac0a7e45034" providerId="AD" clId="Web-{82D3B9C5-FCAD-AF6E-43B3-75321007F627}" dt="2024-04-16T13:15:05.627" v="1" actId="20577"/>
        <pc:sldMkLst>
          <pc:docMk/>
          <pc:sldMk cId="2604925469" sldId="402"/>
        </pc:sldMkLst>
        <pc:graphicFrameChg chg="modGraphic">
          <ac:chgData name="Hays2, Joseph - LGL" userId="S::joseph.hays2@houstontx.gov::8cb5e07e-851e-4931-a8b3-5ac0a7e45034" providerId="AD" clId="Web-{82D3B9C5-FCAD-AF6E-43B3-75321007F627}" dt="2024-04-16T13:15:05.627" v="1" actId="20577"/>
          <ac:graphicFrameMkLst>
            <pc:docMk/>
            <pc:sldMk cId="2604925469" sldId="402"/>
            <ac:graphicFrameMk id="6" creationId="{7ACBCE89-82F6-BF16-4FBA-334C5D49421F}"/>
          </ac:graphicFrameMkLst>
        </pc:graphicFrameChg>
      </pc:sldChg>
    </pc:docChg>
  </pc:docChgLst>
  <pc:docChgLst>
    <pc:chgData name="Folsom, Danielle - LGL" userId="3fec9533-52d5-47a8-8f8a-1d3a8ebfd15b" providerId="ADAL" clId="{E6F6B991-3837-4208-8A26-CE6BF41E3FCE}"/>
    <pc:docChg chg="undo custSel addSld delSld modSld sldOrd">
      <pc:chgData name="Folsom, Danielle - LGL" userId="3fec9533-52d5-47a8-8f8a-1d3a8ebfd15b" providerId="ADAL" clId="{E6F6B991-3837-4208-8A26-CE6BF41E3FCE}" dt="2024-08-28T20:11:56.692" v="4387" actId="20577"/>
      <pc:docMkLst>
        <pc:docMk/>
      </pc:docMkLst>
      <pc:sldChg chg="modSp mod">
        <pc:chgData name="Folsom, Danielle - LGL" userId="3fec9533-52d5-47a8-8f8a-1d3a8ebfd15b" providerId="ADAL" clId="{E6F6B991-3837-4208-8A26-CE6BF41E3FCE}" dt="2024-08-27T18:37:01.058" v="43" actId="20577"/>
        <pc:sldMkLst>
          <pc:docMk/>
          <pc:sldMk cId="0" sldId="256"/>
        </pc:sldMkLst>
        <pc:spChg chg="mod">
          <ac:chgData name="Folsom, Danielle - LGL" userId="3fec9533-52d5-47a8-8f8a-1d3a8ebfd15b" providerId="ADAL" clId="{E6F6B991-3837-4208-8A26-CE6BF41E3FCE}" dt="2024-08-27T18:37:01.058" v="43" actId="20577"/>
          <ac:spMkLst>
            <pc:docMk/>
            <pc:sldMk cId="0" sldId="256"/>
            <ac:spMk id="2050" creationId="{B84BF32E-3C57-0D91-847C-27819B2B6641}"/>
          </ac:spMkLst>
        </pc:spChg>
      </pc:sldChg>
      <pc:sldChg chg="del">
        <pc:chgData name="Folsom, Danielle - LGL" userId="3fec9533-52d5-47a8-8f8a-1d3a8ebfd15b" providerId="ADAL" clId="{E6F6B991-3837-4208-8A26-CE6BF41E3FCE}" dt="2024-08-27T18:51:33.540" v="523" actId="47"/>
        <pc:sldMkLst>
          <pc:docMk/>
          <pc:sldMk cId="2604925469" sldId="402"/>
        </pc:sldMkLst>
      </pc:sldChg>
      <pc:sldChg chg="del">
        <pc:chgData name="Folsom, Danielle - LGL" userId="3fec9533-52d5-47a8-8f8a-1d3a8ebfd15b" providerId="ADAL" clId="{E6F6B991-3837-4208-8A26-CE6BF41E3FCE}" dt="2024-08-27T18:51:36.682" v="526" actId="47"/>
        <pc:sldMkLst>
          <pc:docMk/>
          <pc:sldMk cId="796512757" sldId="411"/>
        </pc:sldMkLst>
      </pc:sldChg>
      <pc:sldChg chg="del">
        <pc:chgData name="Folsom, Danielle - LGL" userId="3fec9533-52d5-47a8-8f8a-1d3a8ebfd15b" providerId="ADAL" clId="{E6F6B991-3837-4208-8A26-CE6BF41E3FCE}" dt="2024-08-27T18:51:38.180" v="527" actId="47"/>
        <pc:sldMkLst>
          <pc:docMk/>
          <pc:sldMk cId="527934977" sldId="412"/>
        </pc:sldMkLst>
      </pc:sldChg>
      <pc:sldChg chg="del">
        <pc:chgData name="Folsom, Danielle - LGL" userId="3fec9533-52d5-47a8-8f8a-1d3a8ebfd15b" providerId="ADAL" clId="{E6F6B991-3837-4208-8A26-CE6BF41E3FCE}" dt="2024-08-27T18:51:39.086" v="528" actId="47"/>
        <pc:sldMkLst>
          <pc:docMk/>
          <pc:sldMk cId="2339726837" sldId="413"/>
        </pc:sldMkLst>
      </pc:sldChg>
      <pc:sldChg chg="del">
        <pc:chgData name="Folsom, Danielle - LGL" userId="3fec9533-52d5-47a8-8f8a-1d3a8ebfd15b" providerId="ADAL" clId="{E6F6B991-3837-4208-8A26-CE6BF41E3FCE}" dt="2024-08-27T18:51:35.555" v="525" actId="47"/>
        <pc:sldMkLst>
          <pc:docMk/>
          <pc:sldMk cId="3886935364" sldId="414"/>
        </pc:sldMkLst>
      </pc:sldChg>
      <pc:sldChg chg="del">
        <pc:chgData name="Folsom, Danielle - LGL" userId="3fec9533-52d5-47a8-8f8a-1d3a8ebfd15b" providerId="ADAL" clId="{E6F6B991-3837-4208-8A26-CE6BF41E3FCE}" dt="2024-08-27T18:51:40.228" v="529" actId="47"/>
        <pc:sldMkLst>
          <pc:docMk/>
          <pc:sldMk cId="2715704259" sldId="415"/>
        </pc:sldMkLst>
      </pc:sldChg>
      <pc:sldChg chg="del">
        <pc:chgData name="Folsom, Danielle - LGL" userId="3fec9533-52d5-47a8-8f8a-1d3a8ebfd15b" providerId="ADAL" clId="{E6F6B991-3837-4208-8A26-CE6BF41E3FCE}" dt="2024-08-27T18:51:34.768" v="524" actId="47"/>
        <pc:sldMkLst>
          <pc:docMk/>
          <pc:sldMk cId="3889349251" sldId="417"/>
        </pc:sldMkLst>
      </pc:sldChg>
      <pc:sldChg chg="addSp delSp modSp new mod modClrScheme chgLayout">
        <pc:chgData name="Folsom, Danielle - LGL" userId="3fec9533-52d5-47a8-8f8a-1d3a8ebfd15b" providerId="ADAL" clId="{E6F6B991-3837-4208-8A26-CE6BF41E3FCE}" dt="2024-08-27T18:50:55.141" v="522" actId="26606"/>
        <pc:sldMkLst>
          <pc:docMk/>
          <pc:sldMk cId="665978134" sldId="419"/>
        </pc:sldMkLst>
        <pc:spChg chg="mod">
          <ac:chgData name="Folsom, Danielle - LGL" userId="3fec9533-52d5-47a8-8f8a-1d3a8ebfd15b" providerId="ADAL" clId="{E6F6B991-3837-4208-8A26-CE6BF41E3FCE}" dt="2024-08-27T18:50:55.141" v="522" actId="26606"/>
          <ac:spMkLst>
            <pc:docMk/>
            <pc:sldMk cId="665978134" sldId="419"/>
            <ac:spMk id="2" creationId="{B6D47762-F17D-3F51-95B6-880122208EBB}"/>
          </ac:spMkLst>
        </pc:spChg>
        <pc:spChg chg="add del mod">
          <ac:chgData name="Folsom, Danielle - LGL" userId="3fec9533-52d5-47a8-8f8a-1d3a8ebfd15b" providerId="ADAL" clId="{E6F6B991-3837-4208-8A26-CE6BF41E3FCE}" dt="2024-08-27T18:50:55.141" v="522" actId="26606"/>
          <ac:spMkLst>
            <pc:docMk/>
            <pc:sldMk cId="665978134" sldId="419"/>
            <ac:spMk id="3" creationId="{F6BD054C-E5D5-EEB2-6609-05544B211BDE}"/>
          </ac:spMkLst>
        </pc:spChg>
        <pc:spChg chg="mod">
          <ac:chgData name="Folsom, Danielle - LGL" userId="3fec9533-52d5-47a8-8f8a-1d3a8ebfd15b" providerId="ADAL" clId="{E6F6B991-3837-4208-8A26-CE6BF41E3FCE}" dt="2024-08-27T18:50:55.141" v="522" actId="26606"/>
          <ac:spMkLst>
            <pc:docMk/>
            <pc:sldMk cId="665978134" sldId="419"/>
            <ac:spMk id="4" creationId="{5C26E7A4-B441-262C-AD82-66C0178FFD03}"/>
          </ac:spMkLst>
        </pc:spChg>
        <pc:spChg chg="add del mod">
          <ac:chgData name="Folsom, Danielle - LGL" userId="3fec9533-52d5-47a8-8f8a-1d3a8ebfd15b" providerId="ADAL" clId="{E6F6B991-3837-4208-8A26-CE6BF41E3FCE}" dt="2024-08-27T18:50:18.740" v="513" actId="26606"/>
          <ac:spMkLst>
            <pc:docMk/>
            <pc:sldMk cId="665978134" sldId="419"/>
            <ac:spMk id="10" creationId="{049432AD-7128-C66C-CB2B-0105FC88A95C}"/>
          </ac:spMkLst>
        </pc:spChg>
        <pc:graphicFrameChg chg="add del">
          <ac:chgData name="Folsom, Danielle - LGL" userId="3fec9533-52d5-47a8-8f8a-1d3a8ebfd15b" providerId="ADAL" clId="{E6F6B991-3837-4208-8A26-CE6BF41E3FCE}" dt="2024-08-27T18:50:01.653" v="511" actId="26606"/>
          <ac:graphicFrameMkLst>
            <pc:docMk/>
            <pc:sldMk cId="665978134" sldId="419"/>
            <ac:graphicFrameMk id="6" creationId="{A728399B-3181-32FF-24BF-C3C5EED2ADA3}"/>
          </ac:graphicFrameMkLst>
        </pc:graphicFrameChg>
        <pc:graphicFrameChg chg="add">
          <ac:chgData name="Folsom, Danielle - LGL" userId="3fec9533-52d5-47a8-8f8a-1d3a8ebfd15b" providerId="ADAL" clId="{E6F6B991-3837-4208-8A26-CE6BF41E3FCE}" dt="2024-08-27T18:50:55.141" v="522" actId="26606"/>
          <ac:graphicFrameMkLst>
            <pc:docMk/>
            <pc:sldMk cId="665978134" sldId="419"/>
            <ac:graphicFrameMk id="7" creationId="{E618A30E-6BE9-AD22-26F7-5F1AC8D6398E}"/>
          </ac:graphicFrameMkLst>
        </pc:graphicFrameChg>
        <pc:graphicFrameChg chg="add del mod">
          <ac:chgData name="Folsom, Danielle - LGL" userId="3fec9533-52d5-47a8-8f8a-1d3a8ebfd15b" providerId="ADAL" clId="{E6F6B991-3837-4208-8A26-CE6BF41E3FCE}" dt="2024-08-27T18:50:18.740" v="513" actId="26606"/>
          <ac:graphicFrameMkLst>
            <pc:docMk/>
            <pc:sldMk cId="665978134" sldId="419"/>
            <ac:graphicFrameMk id="8" creationId="{49A68D36-1729-F141-D1CD-49903DEDEFD3}"/>
          </ac:graphicFrameMkLst>
        </pc:graphicFrameChg>
      </pc:sldChg>
      <pc:sldChg chg="modSp new mod">
        <pc:chgData name="Folsom, Danielle - LGL" userId="3fec9533-52d5-47a8-8f8a-1d3a8ebfd15b" providerId="ADAL" clId="{E6F6B991-3837-4208-8A26-CE6BF41E3FCE}" dt="2024-08-28T20:10:12.568" v="4382" actId="20577"/>
        <pc:sldMkLst>
          <pc:docMk/>
          <pc:sldMk cId="2811298772" sldId="420"/>
        </pc:sldMkLst>
        <pc:spChg chg="mod">
          <ac:chgData name="Folsom, Danielle - LGL" userId="3fec9533-52d5-47a8-8f8a-1d3a8ebfd15b" providerId="ADAL" clId="{E6F6B991-3837-4208-8A26-CE6BF41E3FCE}" dt="2024-08-27T19:02:18.885" v="550" actId="20577"/>
          <ac:spMkLst>
            <pc:docMk/>
            <pc:sldMk cId="2811298772" sldId="420"/>
            <ac:spMk id="2" creationId="{8A7CD61D-5FFA-DC09-C068-782187A372C5}"/>
          </ac:spMkLst>
        </pc:spChg>
        <pc:spChg chg="mod">
          <ac:chgData name="Folsom, Danielle - LGL" userId="3fec9533-52d5-47a8-8f8a-1d3a8ebfd15b" providerId="ADAL" clId="{E6F6B991-3837-4208-8A26-CE6BF41E3FCE}" dt="2024-08-28T20:10:12.568" v="4382" actId="20577"/>
          <ac:spMkLst>
            <pc:docMk/>
            <pc:sldMk cId="2811298772" sldId="420"/>
            <ac:spMk id="3" creationId="{31C0223C-8448-505B-4A06-1F10842A223B}"/>
          </ac:spMkLst>
        </pc:spChg>
      </pc:sldChg>
      <pc:sldChg chg="modSp new mod ord modNotesTx">
        <pc:chgData name="Folsom, Danielle - LGL" userId="3fec9533-52d5-47a8-8f8a-1d3a8ebfd15b" providerId="ADAL" clId="{E6F6B991-3837-4208-8A26-CE6BF41E3FCE}" dt="2024-08-28T19:31:56.023" v="2598" actId="20577"/>
        <pc:sldMkLst>
          <pc:docMk/>
          <pc:sldMk cId="4227954883" sldId="421"/>
        </pc:sldMkLst>
        <pc:spChg chg="mod">
          <ac:chgData name="Folsom, Danielle - LGL" userId="3fec9533-52d5-47a8-8f8a-1d3a8ebfd15b" providerId="ADAL" clId="{E6F6B991-3837-4208-8A26-CE6BF41E3FCE}" dt="2024-08-28T15:29:50.486" v="781" actId="20577"/>
          <ac:spMkLst>
            <pc:docMk/>
            <pc:sldMk cId="4227954883" sldId="421"/>
            <ac:spMk id="2" creationId="{123EAA6C-ACD3-901D-52AB-4F42D3D2FD14}"/>
          </ac:spMkLst>
        </pc:spChg>
        <pc:spChg chg="mod">
          <ac:chgData name="Folsom, Danielle - LGL" userId="3fec9533-52d5-47a8-8f8a-1d3a8ebfd15b" providerId="ADAL" clId="{E6F6B991-3837-4208-8A26-CE6BF41E3FCE}" dt="2024-08-28T19:31:56.023" v="2598" actId="20577"/>
          <ac:spMkLst>
            <pc:docMk/>
            <pc:sldMk cId="4227954883" sldId="421"/>
            <ac:spMk id="3" creationId="{D912179C-0B8F-0A2B-F4BD-5014D6B66068}"/>
          </ac:spMkLst>
        </pc:spChg>
      </pc:sldChg>
      <pc:sldChg chg="modSp new mod">
        <pc:chgData name="Folsom, Danielle - LGL" userId="3fec9533-52d5-47a8-8f8a-1d3a8ebfd15b" providerId="ADAL" clId="{E6F6B991-3837-4208-8A26-CE6BF41E3FCE}" dt="2024-08-28T19:33:13.467" v="2601" actId="20577"/>
        <pc:sldMkLst>
          <pc:docMk/>
          <pc:sldMk cId="442859668" sldId="422"/>
        </pc:sldMkLst>
        <pc:spChg chg="mod">
          <ac:chgData name="Folsom, Danielle - LGL" userId="3fec9533-52d5-47a8-8f8a-1d3a8ebfd15b" providerId="ADAL" clId="{E6F6B991-3837-4208-8A26-CE6BF41E3FCE}" dt="2024-08-28T15:12:44.711" v="665" actId="20577"/>
          <ac:spMkLst>
            <pc:docMk/>
            <pc:sldMk cId="442859668" sldId="422"/>
            <ac:spMk id="2" creationId="{87AF3F7A-849D-FA04-3078-1931B258CDA6}"/>
          </ac:spMkLst>
        </pc:spChg>
        <pc:spChg chg="mod">
          <ac:chgData name="Folsom, Danielle - LGL" userId="3fec9533-52d5-47a8-8f8a-1d3a8ebfd15b" providerId="ADAL" clId="{E6F6B991-3837-4208-8A26-CE6BF41E3FCE}" dt="2024-08-28T19:33:13.467" v="2601" actId="20577"/>
          <ac:spMkLst>
            <pc:docMk/>
            <pc:sldMk cId="442859668" sldId="422"/>
            <ac:spMk id="3" creationId="{8E3B51C5-E9A1-572A-0651-61026939657C}"/>
          </ac:spMkLst>
        </pc:spChg>
      </pc:sldChg>
      <pc:sldChg chg="modSp new mod">
        <pc:chgData name="Folsom, Danielle - LGL" userId="3fec9533-52d5-47a8-8f8a-1d3a8ebfd15b" providerId="ADAL" clId="{E6F6B991-3837-4208-8A26-CE6BF41E3FCE}" dt="2024-08-28T20:10:49.092" v="4383" actId="113"/>
        <pc:sldMkLst>
          <pc:docMk/>
          <pc:sldMk cId="743992395" sldId="423"/>
        </pc:sldMkLst>
        <pc:spChg chg="mod">
          <ac:chgData name="Folsom, Danielle - LGL" userId="3fec9533-52d5-47a8-8f8a-1d3a8ebfd15b" providerId="ADAL" clId="{E6F6B991-3837-4208-8A26-CE6BF41E3FCE}" dt="2024-08-28T19:12:38.561" v="1987" actId="20577"/>
          <ac:spMkLst>
            <pc:docMk/>
            <pc:sldMk cId="743992395" sldId="423"/>
            <ac:spMk id="2" creationId="{ED8D7815-2E2E-28C4-15BA-77DD6C93B435}"/>
          </ac:spMkLst>
        </pc:spChg>
        <pc:spChg chg="mod">
          <ac:chgData name="Folsom, Danielle - LGL" userId="3fec9533-52d5-47a8-8f8a-1d3a8ebfd15b" providerId="ADAL" clId="{E6F6B991-3837-4208-8A26-CE6BF41E3FCE}" dt="2024-08-28T20:10:49.092" v="4383" actId="113"/>
          <ac:spMkLst>
            <pc:docMk/>
            <pc:sldMk cId="743992395" sldId="423"/>
            <ac:spMk id="3" creationId="{86B52E30-935E-A0B0-E01C-71E9287B8624}"/>
          </ac:spMkLst>
        </pc:spChg>
      </pc:sldChg>
      <pc:sldChg chg="modSp new mod">
        <pc:chgData name="Folsom, Danielle - LGL" userId="3fec9533-52d5-47a8-8f8a-1d3a8ebfd15b" providerId="ADAL" clId="{E6F6B991-3837-4208-8A26-CE6BF41E3FCE}" dt="2024-08-28T19:47:37.855" v="3602" actId="20577"/>
        <pc:sldMkLst>
          <pc:docMk/>
          <pc:sldMk cId="739260146" sldId="424"/>
        </pc:sldMkLst>
        <pc:spChg chg="mod">
          <ac:chgData name="Folsom, Danielle - LGL" userId="3fec9533-52d5-47a8-8f8a-1d3a8ebfd15b" providerId="ADAL" clId="{E6F6B991-3837-4208-8A26-CE6BF41E3FCE}" dt="2024-08-28T19:33:45.386" v="2618" actId="20577"/>
          <ac:spMkLst>
            <pc:docMk/>
            <pc:sldMk cId="739260146" sldId="424"/>
            <ac:spMk id="2" creationId="{4FA78D22-5669-1F74-BE6A-92F29A4DEC8F}"/>
          </ac:spMkLst>
        </pc:spChg>
        <pc:spChg chg="mod">
          <ac:chgData name="Folsom, Danielle - LGL" userId="3fec9533-52d5-47a8-8f8a-1d3a8ebfd15b" providerId="ADAL" clId="{E6F6B991-3837-4208-8A26-CE6BF41E3FCE}" dt="2024-08-28T19:47:37.855" v="3602" actId="20577"/>
          <ac:spMkLst>
            <pc:docMk/>
            <pc:sldMk cId="739260146" sldId="424"/>
            <ac:spMk id="3" creationId="{1FD08345-1C37-0DE3-DE74-3A36A78EB354}"/>
          </ac:spMkLst>
        </pc:spChg>
      </pc:sldChg>
      <pc:sldChg chg="modSp new mod">
        <pc:chgData name="Folsom, Danielle - LGL" userId="3fec9533-52d5-47a8-8f8a-1d3a8ebfd15b" providerId="ADAL" clId="{E6F6B991-3837-4208-8A26-CE6BF41E3FCE}" dt="2024-08-28T20:11:56.692" v="4387" actId="20577"/>
        <pc:sldMkLst>
          <pc:docMk/>
          <pc:sldMk cId="3341625531" sldId="425"/>
        </pc:sldMkLst>
        <pc:spChg chg="mod">
          <ac:chgData name="Folsom, Danielle - LGL" userId="3fec9533-52d5-47a8-8f8a-1d3a8ebfd15b" providerId="ADAL" clId="{E6F6B991-3837-4208-8A26-CE6BF41E3FCE}" dt="2024-08-28T19:33:53.888" v="2636" actId="20577"/>
          <ac:spMkLst>
            <pc:docMk/>
            <pc:sldMk cId="3341625531" sldId="425"/>
            <ac:spMk id="2" creationId="{73E064F4-5CBB-914A-3F96-117DA7E88B5D}"/>
          </ac:spMkLst>
        </pc:spChg>
        <pc:spChg chg="mod">
          <ac:chgData name="Folsom, Danielle - LGL" userId="3fec9533-52d5-47a8-8f8a-1d3a8ebfd15b" providerId="ADAL" clId="{E6F6B991-3837-4208-8A26-CE6BF41E3FCE}" dt="2024-08-28T20:11:56.692" v="4387" actId="20577"/>
          <ac:spMkLst>
            <pc:docMk/>
            <pc:sldMk cId="3341625531" sldId="425"/>
            <ac:spMk id="3" creationId="{CDBEA4C3-E448-5F71-8B86-34277EC2A64C}"/>
          </ac:spMkLst>
        </pc:spChg>
      </pc:sldChg>
      <pc:sldChg chg="modSp new mod">
        <pc:chgData name="Folsom, Danielle - LGL" userId="3fec9533-52d5-47a8-8f8a-1d3a8ebfd15b" providerId="ADAL" clId="{E6F6B991-3837-4208-8A26-CE6BF41E3FCE}" dt="2024-08-28T19:55:11.494" v="4046" actId="20577"/>
        <pc:sldMkLst>
          <pc:docMk/>
          <pc:sldMk cId="155974856" sldId="426"/>
        </pc:sldMkLst>
        <pc:spChg chg="mod">
          <ac:chgData name="Folsom, Danielle - LGL" userId="3fec9533-52d5-47a8-8f8a-1d3a8ebfd15b" providerId="ADAL" clId="{E6F6B991-3837-4208-8A26-CE6BF41E3FCE}" dt="2024-08-28T19:55:11.494" v="4046" actId="20577"/>
          <ac:spMkLst>
            <pc:docMk/>
            <pc:sldMk cId="155974856" sldId="426"/>
            <ac:spMk id="2" creationId="{AAEE2649-6792-4553-B00F-F09A9A859545}"/>
          </ac:spMkLst>
        </pc:spChg>
        <pc:spChg chg="mod">
          <ac:chgData name="Folsom, Danielle - LGL" userId="3fec9533-52d5-47a8-8f8a-1d3a8ebfd15b" providerId="ADAL" clId="{E6F6B991-3837-4208-8A26-CE6BF41E3FCE}" dt="2024-08-28T19:54:59.534" v="4030" actId="20577"/>
          <ac:spMkLst>
            <pc:docMk/>
            <pc:sldMk cId="155974856" sldId="426"/>
            <ac:spMk id="3" creationId="{77B1520C-8E55-7CC9-92B7-8B0EE656F711}"/>
          </ac:spMkLst>
        </pc:spChg>
      </pc:sldChg>
    </pc:docChg>
  </pc:docChgLst>
  <pc:docChgLst>
    <pc:chgData name="Hays2, Joseph - LGL" userId="S::joseph.hays2@houstontx.gov::8cb5e07e-851e-4931-a8b3-5ac0a7e45034" providerId="AD" clId="Web-{22193C19-DA63-728A-7FEA-8FA9ED69A475}"/>
    <pc:docChg chg="delSld modSld">
      <pc:chgData name="Hays2, Joseph - LGL" userId="S::joseph.hays2@houstontx.gov::8cb5e07e-851e-4931-a8b3-5ac0a7e45034" providerId="AD" clId="Web-{22193C19-DA63-728A-7FEA-8FA9ED69A475}" dt="2024-04-12T15:24:47.529" v="226"/>
      <pc:docMkLst>
        <pc:docMk/>
      </pc:docMkLst>
      <pc:sldChg chg="modSp">
        <pc:chgData name="Hays2, Joseph - LGL" userId="S::joseph.hays2@houstontx.gov::8cb5e07e-851e-4931-a8b3-5ac0a7e45034" providerId="AD" clId="Web-{22193C19-DA63-728A-7FEA-8FA9ED69A475}" dt="2024-04-12T15:12:21.578" v="27" actId="20577"/>
        <pc:sldMkLst>
          <pc:docMk/>
          <pc:sldMk cId="0" sldId="259"/>
        </pc:sldMkLst>
        <pc:spChg chg="mod">
          <ac:chgData name="Hays2, Joseph - LGL" userId="S::joseph.hays2@houstontx.gov::8cb5e07e-851e-4931-a8b3-5ac0a7e45034" providerId="AD" clId="Web-{22193C19-DA63-728A-7FEA-8FA9ED69A475}" dt="2024-04-12T15:12:21.578" v="27" actId="20577"/>
          <ac:spMkLst>
            <pc:docMk/>
            <pc:sldMk cId="0" sldId="259"/>
            <ac:spMk id="5123" creationId="{99DAA4F3-4094-56AE-7EFE-1D62888DE83C}"/>
          </ac:spMkLst>
        </pc:spChg>
      </pc:sldChg>
      <pc:sldChg chg="modSp del">
        <pc:chgData name="Hays2, Joseph - LGL" userId="S::joseph.hays2@houstontx.gov::8cb5e07e-851e-4931-a8b3-5ac0a7e45034" providerId="AD" clId="Web-{22193C19-DA63-728A-7FEA-8FA9ED69A475}" dt="2024-04-12T15:24:47.529" v="226"/>
        <pc:sldMkLst>
          <pc:docMk/>
          <pc:sldMk cId="0" sldId="287"/>
        </pc:sldMkLst>
        <pc:spChg chg="mod">
          <ac:chgData name="Hays2, Joseph - LGL" userId="S::joseph.hays2@houstontx.gov::8cb5e07e-851e-4931-a8b3-5ac0a7e45034" providerId="AD" clId="Web-{22193C19-DA63-728A-7FEA-8FA9ED69A475}" dt="2024-04-12T15:14:07.033" v="30" actId="20577"/>
          <ac:spMkLst>
            <pc:docMk/>
            <pc:sldMk cId="0" sldId="287"/>
            <ac:spMk id="8195" creationId="{1808EEF0-5310-B975-A634-1EFB66384D4D}"/>
          </ac:spMkLst>
        </pc:spChg>
        <pc:spChg chg="mod">
          <ac:chgData name="Hays2, Joseph - LGL" userId="S::joseph.hays2@houstontx.gov::8cb5e07e-851e-4931-a8b3-5ac0a7e45034" providerId="AD" clId="Web-{22193C19-DA63-728A-7FEA-8FA9ED69A475}" dt="2024-04-12T15:14:04.673" v="29" actId="20577"/>
          <ac:spMkLst>
            <pc:docMk/>
            <pc:sldMk cId="0" sldId="287"/>
            <ac:spMk id="11267" creationId="{7902D3F6-BD04-81C7-1CCC-4F2080E79D88}"/>
          </ac:spMkLst>
        </pc:spChg>
      </pc:sldChg>
      <pc:sldChg chg="modSp">
        <pc:chgData name="Hays2, Joseph - LGL" userId="S::joseph.hays2@houstontx.gov::8cb5e07e-851e-4931-a8b3-5ac0a7e45034" providerId="AD" clId="Web-{22193C19-DA63-728A-7FEA-8FA9ED69A475}" dt="2024-04-12T15:11:03.045" v="13" actId="20577"/>
        <pc:sldMkLst>
          <pc:docMk/>
          <pc:sldMk cId="0" sldId="303"/>
        </pc:sldMkLst>
        <pc:spChg chg="mod">
          <ac:chgData name="Hays2, Joseph - LGL" userId="S::joseph.hays2@houstontx.gov::8cb5e07e-851e-4931-a8b3-5ac0a7e45034" providerId="AD" clId="Web-{22193C19-DA63-728A-7FEA-8FA9ED69A475}" dt="2024-04-12T15:11:03.045" v="13" actId="20577"/>
          <ac:spMkLst>
            <pc:docMk/>
            <pc:sldMk cId="0" sldId="303"/>
            <ac:spMk id="5124" creationId="{04690795-9C0E-4DCB-6B4C-8F5DD527BCFF}"/>
          </ac:spMkLst>
        </pc:spChg>
      </pc:sldChg>
      <pc:sldChg chg="modSp del">
        <pc:chgData name="Hays2, Joseph - LGL" userId="S::joseph.hays2@houstontx.gov::8cb5e07e-851e-4931-a8b3-5ac0a7e45034" providerId="AD" clId="Web-{22193C19-DA63-728A-7FEA-8FA9ED69A475}" dt="2024-04-12T15:22:31.714" v="191"/>
        <pc:sldMkLst>
          <pc:docMk/>
          <pc:sldMk cId="0" sldId="319"/>
        </pc:sldMkLst>
        <pc:spChg chg="mod">
          <ac:chgData name="Hays2, Joseph - LGL" userId="S::joseph.hays2@houstontx.gov::8cb5e07e-851e-4931-a8b3-5ac0a7e45034" providerId="AD" clId="Web-{22193C19-DA63-728A-7FEA-8FA9ED69A475}" dt="2024-04-12T15:11:39.655" v="16" actId="20577"/>
          <ac:spMkLst>
            <pc:docMk/>
            <pc:sldMk cId="0" sldId="319"/>
            <ac:spMk id="2" creationId="{BFF022E4-1382-C5D3-031A-8CF196A0B264}"/>
          </ac:spMkLst>
        </pc:spChg>
        <pc:spChg chg="mod">
          <ac:chgData name="Hays2, Joseph - LGL" userId="S::joseph.hays2@houstontx.gov::8cb5e07e-851e-4931-a8b3-5ac0a7e45034" providerId="AD" clId="Web-{22193C19-DA63-728A-7FEA-8FA9ED69A475}" dt="2024-04-12T15:11:35.217" v="15" actId="20577"/>
          <ac:spMkLst>
            <pc:docMk/>
            <pc:sldMk cId="0" sldId="319"/>
            <ac:spMk id="3" creationId="{B56A417E-F172-C80A-3C5F-E19800D36817}"/>
          </ac:spMkLst>
        </pc:spChg>
        <pc:spChg chg="mod">
          <ac:chgData name="Hays2, Joseph - LGL" userId="S::joseph.hays2@houstontx.gov::8cb5e07e-851e-4931-a8b3-5ac0a7e45034" providerId="AD" clId="Web-{22193C19-DA63-728A-7FEA-8FA9ED69A475}" dt="2024-04-12T15:11:27.920" v="14" actId="1076"/>
          <ac:spMkLst>
            <pc:docMk/>
            <pc:sldMk cId="0" sldId="319"/>
            <ac:spMk id="9220" creationId="{DF9B4600-656F-BE86-C0A7-BA4EBFACE356}"/>
          </ac:spMkLst>
        </pc:spChg>
      </pc:sldChg>
      <pc:sldChg chg="del">
        <pc:chgData name="Hays2, Joseph - LGL" userId="S::joseph.hays2@houstontx.gov::8cb5e07e-851e-4931-a8b3-5ac0a7e45034" providerId="AD" clId="Web-{22193C19-DA63-728A-7FEA-8FA9ED69A475}" dt="2024-04-12T15:23:34.512" v="223"/>
        <pc:sldMkLst>
          <pc:docMk/>
          <pc:sldMk cId="0" sldId="347"/>
        </pc:sldMkLst>
      </pc:sldChg>
      <pc:sldChg chg="del">
        <pc:chgData name="Hays2, Joseph - LGL" userId="S::joseph.hays2@houstontx.gov::8cb5e07e-851e-4931-a8b3-5ac0a7e45034" providerId="AD" clId="Web-{22193C19-DA63-728A-7FEA-8FA9ED69A475}" dt="2024-04-12T15:23:35.934" v="224"/>
        <pc:sldMkLst>
          <pc:docMk/>
          <pc:sldMk cId="0" sldId="349"/>
        </pc:sldMkLst>
      </pc:sldChg>
      <pc:sldChg chg="del">
        <pc:chgData name="Hays2, Joseph - LGL" userId="S::joseph.hays2@houstontx.gov::8cb5e07e-851e-4931-a8b3-5ac0a7e45034" providerId="AD" clId="Web-{22193C19-DA63-728A-7FEA-8FA9ED69A475}" dt="2024-04-12T15:23:37.528" v="225"/>
        <pc:sldMkLst>
          <pc:docMk/>
          <pc:sldMk cId="0" sldId="350"/>
        </pc:sldMkLst>
      </pc:sldChg>
      <pc:sldChg chg="del">
        <pc:chgData name="Hays2, Joseph - LGL" userId="S::joseph.hays2@houstontx.gov::8cb5e07e-851e-4931-a8b3-5ac0a7e45034" providerId="AD" clId="Web-{22193C19-DA63-728A-7FEA-8FA9ED69A475}" dt="2024-04-12T15:22:40.105" v="192"/>
        <pc:sldMkLst>
          <pc:docMk/>
          <pc:sldMk cId="0" sldId="351"/>
        </pc:sldMkLst>
      </pc:sldChg>
      <pc:sldChg chg="del">
        <pc:chgData name="Hays2, Joseph - LGL" userId="S::joseph.hays2@houstontx.gov::8cb5e07e-851e-4931-a8b3-5ac0a7e45034" providerId="AD" clId="Web-{22193C19-DA63-728A-7FEA-8FA9ED69A475}" dt="2024-04-12T15:22:43.636" v="193"/>
        <pc:sldMkLst>
          <pc:docMk/>
          <pc:sldMk cId="0" sldId="354"/>
        </pc:sldMkLst>
      </pc:sldChg>
      <pc:sldChg chg="del">
        <pc:chgData name="Hays2, Joseph - LGL" userId="S::joseph.hays2@houstontx.gov::8cb5e07e-851e-4931-a8b3-5ac0a7e45034" providerId="AD" clId="Web-{22193C19-DA63-728A-7FEA-8FA9ED69A475}" dt="2024-04-12T15:22:53.449" v="194"/>
        <pc:sldMkLst>
          <pc:docMk/>
          <pc:sldMk cId="0" sldId="356"/>
        </pc:sldMkLst>
      </pc:sldChg>
      <pc:sldChg chg="modSp">
        <pc:chgData name="Hays2, Joseph - LGL" userId="S::joseph.hays2@houstontx.gov::8cb5e07e-851e-4931-a8b3-5ac0a7e45034" providerId="AD" clId="Web-{22193C19-DA63-728A-7FEA-8FA9ED69A475}" dt="2024-04-12T15:23:32.903" v="222" actId="20577"/>
        <pc:sldMkLst>
          <pc:docMk/>
          <pc:sldMk cId="0" sldId="399"/>
        </pc:sldMkLst>
        <pc:spChg chg="mod">
          <ac:chgData name="Hays2, Joseph - LGL" userId="S::joseph.hays2@houstontx.gov::8cb5e07e-851e-4931-a8b3-5ac0a7e45034" providerId="AD" clId="Web-{22193C19-DA63-728A-7FEA-8FA9ED69A475}" dt="2024-04-12T15:23:32.903" v="222" actId="20577"/>
          <ac:spMkLst>
            <pc:docMk/>
            <pc:sldMk cId="0" sldId="399"/>
            <ac:spMk id="15363" creationId="{E58DA657-02C8-C966-84A5-5A94E141ED6A}"/>
          </ac:spMkLst>
        </pc:spChg>
      </pc:sldChg>
    </pc:docChg>
  </pc:docChgLst>
  <pc:docChgLst>
    <pc:chgData name="Hays2, Joseph - LGL" userId="8cb5e07e-851e-4931-a8b3-5ac0a7e45034" providerId="ADAL" clId="{AB43E63A-FBA6-4FC8-8D4D-6D591CAEE11B}"/>
    <pc:docChg chg="undo custSel addSld delSld modSld sldOrd">
      <pc:chgData name="Hays2, Joseph - LGL" userId="8cb5e07e-851e-4931-a8b3-5ac0a7e45034" providerId="ADAL" clId="{AB43E63A-FBA6-4FC8-8D4D-6D591CAEE11B}" dt="2024-04-15T16:05:34.954" v="3085" actId="47"/>
      <pc:docMkLst>
        <pc:docMk/>
      </pc:docMkLst>
      <pc:sldChg chg="modSp mod">
        <pc:chgData name="Hays2, Joseph - LGL" userId="8cb5e07e-851e-4931-a8b3-5ac0a7e45034" providerId="ADAL" clId="{AB43E63A-FBA6-4FC8-8D4D-6D591CAEE11B}" dt="2024-04-12T21:10:36.467" v="652" actId="20577"/>
        <pc:sldMkLst>
          <pc:docMk/>
          <pc:sldMk cId="0" sldId="259"/>
        </pc:sldMkLst>
        <pc:spChg chg="mod">
          <ac:chgData name="Hays2, Joseph - LGL" userId="8cb5e07e-851e-4931-a8b3-5ac0a7e45034" providerId="ADAL" clId="{AB43E63A-FBA6-4FC8-8D4D-6D591CAEE11B}" dt="2024-04-12T21:10:36.467" v="652" actId="20577"/>
          <ac:spMkLst>
            <pc:docMk/>
            <pc:sldMk cId="0" sldId="259"/>
            <ac:spMk id="5123" creationId="{99DAA4F3-4094-56AE-7EFE-1D62888DE83C}"/>
          </ac:spMkLst>
        </pc:spChg>
      </pc:sldChg>
      <pc:sldChg chg="del">
        <pc:chgData name="Hays2, Joseph - LGL" userId="8cb5e07e-851e-4931-a8b3-5ac0a7e45034" providerId="ADAL" clId="{AB43E63A-FBA6-4FC8-8D4D-6D591CAEE11B}" dt="2024-04-12T20:09:06.612" v="144" actId="47"/>
        <pc:sldMkLst>
          <pc:docMk/>
          <pc:sldMk cId="0" sldId="260"/>
        </pc:sldMkLst>
      </pc:sldChg>
      <pc:sldChg chg="del">
        <pc:chgData name="Hays2, Joseph - LGL" userId="8cb5e07e-851e-4931-a8b3-5ac0a7e45034" providerId="ADAL" clId="{AB43E63A-FBA6-4FC8-8D4D-6D591CAEE11B}" dt="2024-04-12T21:49:44.424" v="2434" actId="47"/>
        <pc:sldMkLst>
          <pc:docMk/>
          <pc:sldMk cId="0" sldId="316"/>
        </pc:sldMkLst>
      </pc:sldChg>
      <pc:sldChg chg="modSp mod">
        <pc:chgData name="Hays2, Joseph - LGL" userId="8cb5e07e-851e-4931-a8b3-5ac0a7e45034" providerId="ADAL" clId="{AB43E63A-FBA6-4FC8-8D4D-6D591CAEE11B}" dt="2024-04-12T21:11:19.449" v="653" actId="1076"/>
        <pc:sldMkLst>
          <pc:docMk/>
          <pc:sldMk cId="0" sldId="320"/>
        </pc:sldMkLst>
        <pc:spChg chg="mod">
          <ac:chgData name="Hays2, Joseph - LGL" userId="8cb5e07e-851e-4931-a8b3-5ac0a7e45034" providerId="ADAL" clId="{AB43E63A-FBA6-4FC8-8D4D-6D591CAEE11B}" dt="2024-04-12T21:11:19.449" v="653" actId="1076"/>
          <ac:spMkLst>
            <pc:docMk/>
            <pc:sldMk cId="0" sldId="320"/>
            <ac:spMk id="3" creationId="{DE22E20B-55D8-F274-AC5F-4D0D17736055}"/>
          </ac:spMkLst>
        </pc:spChg>
      </pc:sldChg>
      <pc:sldChg chg="modSp mod">
        <pc:chgData name="Hays2, Joseph - LGL" userId="8cb5e07e-851e-4931-a8b3-5ac0a7e45034" providerId="ADAL" clId="{AB43E63A-FBA6-4FC8-8D4D-6D591CAEE11B}" dt="2024-04-12T20:06:17.454" v="83" actId="1076"/>
        <pc:sldMkLst>
          <pc:docMk/>
          <pc:sldMk cId="0" sldId="322"/>
        </pc:sldMkLst>
        <pc:spChg chg="mod">
          <ac:chgData name="Hays2, Joseph - LGL" userId="8cb5e07e-851e-4931-a8b3-5ac0a7e45034" providerId="ADAL" clId="{AB43E63A-FBA6-4FC8-8D4D-6D591CAEE11B}" dt="2024-04-12T18:55:48.834" v="1" actId="20577"/>
          <ac:spMkLst>
            <pc:docMk/>
            <pc:sldMk cId="0" sldId="322"/>
            <ac:spMk id="3" creationId="{E19EA17A-E162-771A-6FEF-44079DFD9ECD}"/>
          </ac:spMkLst>
        </pc:spChg>
        <pc:graphicFrameChg chg="mod modGraphic">
          <ac:chgData name="Hays2, Joseph - LGL" userId="8cb5e07e-851e-4931-a8b3-5ac0a7e45034" providerId="ADAL" clId="{AB43E63A-FBA6-4FC8-8D4D-6D591CAEE11B}" dt="2024-04-12T20:05:52.047" v="80" actId="1076"/>
          <ac:graphicFrameMkLst>
            <pc:docMk/>
            <pc:sldMk cId="0" sldId="322"/>
            <ac:graphicFrameMk id="4" creationId="{CA80231A-4C2D-4B58-C327-3EC9C0CA0BD8}"/>
          </ac:graphicFrameMkLst>
        </pc:graphicFrameChg>
        <pc:graphicFrameChg chg="mod modGraphic">
          <ac:chgData name="Hays2, Joseph - LGL" userId="8cb5e07e-851e-4931-a8b3-5ac0a7e45034" providerId="ADAL" clId="{AB43E63A-FBA6-4FC8-8D4D-6D591CAEE11B}" dt="2024-04-12T20:06:17.454" v="83" actId="1076"/>
          <ac:graphicFrameMkLst>
            <pc:docMk/>
            <pc:sldMk cId="0" sldId="322"/>
            <ac:graphicFrameMk id="5" creationId="{6F440D4B-0480-D080-1592-99095BD3CFCF}"/>
          </ac:graphicFrameMkLst>
        </pc:graphicFrameChg>
      </pc:sldChg>
      <pc:sldChg chg="modSp mod addCm">
        <pc:chgData name="Hays2, Joseph - LGL" userId="8cb5e07e-851e-4931-a8b3-5ac0a7e45034" providerId="ADAL" clId="{AB43E63A-FBA6-4FC8-8D4D-6D591CAEE11B}" dt="2024-04-12T21:10:13.728" v="651"/>
        <pc:sldMkLst>
          <pc:docMk/>
          <pc:sldMk cId="0" sldId="324"/>
        </pc:sldMkLst>
        <pc:spChg chg="mod">
          <ac:chgData name="Hays2, Joseph - LGL" userId="8cb5e07e-851e-4931-a8b3-5ac0a7e45034" providerId="ADAL" clId="{AB43E63A-FBA6-4FC8-8D4D-6D591CAEE11B}" dt="2024-04-12T20:08:09.407" v="143" actId="20577"/>
          <ac:spMkLst>
            <pc:docMk/>
            <pc:sldMk cId="0" sldId="324"/>
            <ac:spMk id="3" creationId="{1E393C73-E33B-3817-BF89-47DB82A4DA02}"/>
          </ac:spMkLst>
        </pc:spChg>
        <pc:extLst>
          <p:ext xmlns:p="http://schemas.openxmlformats.org/presentationml/2006/main" uri="{D6D511B9-2390-475A-947B-AFAB55BFBCF1}">
            <pc226:cmChg xmlns:pc226="http://schemas.microsoft.com/office/powerpoint/2022/06/main/command" chg="add">
              <pc226:chgData name="Hays2, Joseph - LGL" userId="8cb5e07e-851e-4931-a8b3-5ac0a7e45034" providerId="ADAL" clId="{AB43E63A-FBA6-4FC8-8D4D-6D591CAEE11B}" dt="2024-04-12T21:10:13.728" v="651"/>
              <pc2:cmMkLst xmlns:pc2="http://schemas.microsoft.com/office/powerpoint/2019/9/main/command">
                <pc:docMk/>
                <pc:sldMk cId="0" sldId="324"/>
                <pc2:cmMk id="{03EE05DF-DA13-4C70-AF54-5BE970C6127B}"/>
              </pc2:cmMkLst>
            </pc226:cmChg>
          </p:ext>
        </pc:extLst>
      </pc:sldChg>
      <pc:sldChg chg="ord">
        <pc:chgData name="Hays2, Joseph - LGL" userId="8cb5e07e-851e-4931-a8b3-5ac0a7e45034" providerId="ADAL" clId="{AB43E63A-FBA6-4FC8-8D4D-6D591CAEE11B}" dt="2024-04-12T21:57:23.260" v="2439"/>
        <pc:sldMkLst>
          <pc:docMk/>
          <pc:sldMk cId="0" sldId="326"/>
        </pc:sldMkLst>
      </pc:sldChg>
      <pc:sldChg chg="modSp mod">
        <pc:chgData name="Hays2, Joseph - LGL" userId="8cb5e07e-851e-4931-a8b3-5ac0a7e45034" providerId="ADAL" clId="{AB43E63A-FBA6-4FC8-8D4D-6D591CAEE11B}" dt="2024-04-12T21:38:55.680" v="2430" actId="255"/>
        <pc:sldMkLst>
          <pc:docMk/>
          <pc:sldMk cId="0" sldId="339"/>
        </pc:sldMkLst>
        <pc:spChg chg="mod">
          <ac:chgData name="Hays2, Joseph - LGL" userId="8cb5e07e-851e-4931-a8b3-5ac0a7e45034" providerId="ADAL" clId="{AB43E63A-FBA6-4FC8-8D4D-6D591CAEE11B}" dt="2024-04-12T21:38:55.680" v="2430" actId="255"/>
          <ac:spMkLst>
            <pc:docMk/>
            <pc:sldMk cId="0" sldId="339"/>
            <ac:spMk id="3" creationId="{4275C58C-8A05-A79E-B691-CB8E2E0A6061}"/>
          </ac:spMkLst>
        </pc:spChg>
      </pc:sldChg>
      <pc:sldChg chg="del">
        <pc:chgData name="Hays2, Joseph - LGL" userId="8cb5e07e-851e-4931-a8b3-5ac0a7e45034" providerId="ADAL" clId="{AB43E63A-FBA6-4FC8-8D4D-6D591CAEE11B}" dt="2024-04-12T21:26:57.159" v="1445" actId="47"/>
        <pc:sldMkLst>
          <pc:docMk/>
          <pc:sldMk cId="0" sldId="340"/>
        </pc:sldMkLst>
      </pc:sldChg>
      <pc:sldChg chg="del">
        <pc:chgData name="Hays2, Joseph - LGL" userId="8cb5e07e-851e-4931-a8b3-5ac0a7e45034" providerId="ADAL" clId="{AB43E63A-FBA6-4FC8-8D4D-6D591CAEE11B}" dt="2024-04-12T21:39:41.613" v="2431" actId="47"/>
        <pc:sldMkLst>
          <pc:docMk/>
          <pc:sldMk cId="0" sldId="342"/>
        </pc:sldMkLst>
      </pc:sldChg>
      <pc:sldChg chg="del">
        <pc:chgData name="Hays2, Joseph - LGL" userId="8cb5e07e-851e-4931-a8b3-5ac0a7e45034" providerId="ADAL" clId="{AB43E63A-FBA6-4FC8-8D4D-6D591CAEE11B}" dt="2024-04-12T21:40:05.256" v="2432" actId="47"/>
        <pc:sldMkLst>
          <pc:docMk/>
          <pc:sldMk cId="0" sldId="343"/>
        </pc:sldMkLst>
      </pc:sldChg>
      <pc:sldChg chg="add del">
        <pc:chgData name="Hays2, Joseph - LGL" userId="8cb5e07e-851e-4931-a8b3-5ac0a7e45034" providerId="ADAL" clId="{AB43E63A-FBA6-4FC8-8D4D-6D591CAEE11B}" dt="2024-04-12T21:50:03.800" v="2437" actId="47"/>
        <pc:sldMkLst>
          <pc:docMk/>
          <pc:sldMk cId="0" sldId="355"/>
        </pc:sldMkLst>
      </pc:sldChg>
      <pc:sldChg chg="ord">
        <pc:chgData name="Hays2, Joseph - LGL" userId="8cb5e07e-851e-4931-a8b3-5ac0a7e45034" providerId="ADAL" clId="{AB43E63A-FBA6-4FC8-8D4D-6D591CAEE11B}" dt="2024-04-12T21:12:24.733" v="655"/>
        <pc:sldMkLst>
          <pc:docMk/>
          <pc:sldMk cId="0" sldId="395"/>
        </pc:sldMkLst>
      </pc:sldChg>
      <pc:sldChg chg="ord">
        <pc:chgData name="Hays2, Joseph - LGL" userId="8cb5e07e-851e-4931-a8b3-5ac0a7e45034" providerId="ADAL" clId="{AB43E63A-FBA6-4FC8-8D4D-6D591CAEE11B}" dt="2024-04-12T21:12:24.733" v="655"/>
        <pc:sldMkLst>
          <pc:docMk/>
          <pc:sldMk cId="0" sldId="396"/>
        </pc:sldMkLst>
      </pc:sldChg>
      <pc:sldChg chg="del addCm">
        <pc:chgData name="Hays2, Joseph - LGL" userId="8cb5e07e-851e-4931-a8b3-5ac0a7e45034" providerId="ADAL" clId="{AB43E63A-FBA6-4FC8-8D4D-6D591CAEE11B}" dt="2024-04-15T16:05:34.954" v="3085" actId="47"/>
        <pc:sldMkLst>
          <pc:docMk/>
          <pc:sldMk cId="0" sldId="397"/>
        </pc:sldMkLst>
        <pc:extLst>
          <p:ext xmlns:p="http://schemas.openxmlformats.org/presentationml/2006/main" uri="{D6D511B9-2390-475A-947B-AFAB55BFBCF1}">
            <pc226:cmChg xmlns:pc226="http://schemas.microsoft.com/office/powerpoint/2022/06/main/command" chg="add">
              <pc226:chgData name="Hays2, Joseph - LGL" userId="8cb5e07e-851e-4931-a8b3-5ac0a7e45034" providerId="ADAL" clId="{AB43E63A-FBA6-4FC8-8D4D-6D591CAEE11B}" dt="2024-04-12T21:49:28.512" v="2433"/>
              <pc2:cmMkLst xmlns:pc2="http://schemas.microsoft.com/office/powerpoint/2019/9/main/command">
                <pc:docMk/>
                <pc:sldMk cId="0" sldId="397"/>
                <pc2:cmMk id="{6042ACFF-5705-4B02-A5EA-E00F9D40ABCB}"/>
              </pc2:cmMkLst>
            </pc226:cmChg>
          </p:ext>
        </pc:extLst>
      </pc:sldChg>
      <pc:sldChg chg="del addCm">
        <pc:chgData name="Hays2, Joseph - LGL" userId="8cb5e07e-851e-4931-a8b3-5ac0a7e45034" providerId="ADAL" clId="{AB43E63A-FBA6-4FC8-8D4D-6D591CAEE11B}" dt="2024-04-15T16:05:25.543" v="3084" actId="47"/>
        <pc:sldMkLst>
          <pc:docMk/>
          <pc:sldMk cId="0" sldId="398"/>
        </pc:sldMkLst>
        <pc:extLst>
          <p:ext xmlns:p="http://schemas.openxmlformats.org/presentationml/2006/main" uri="{D6D511B9-2390-475A-947B-AFAB55BFBCF1}">
            <pc226:cmChg xmlns:pc226="http://schemas.microsoft.com/office/powerpoint/2022/06/main/command" chg="add">
              <pc226:chgData name="Hays2, Joseph - LGL" userId="8cb5e07e-851e-4931-a8b3-5ac0a7e45034" providerId="ADAL" clId="{AB43E63A-FBA6-4FC8-8D4D-6D591CAEE11B}" dt="2024-04-15T14:00:21.880" v="2440"/>
              <pc2:cmMkLst xmlns:pc2="http://schemas.microsoft.com/office/powerpoint/2019/9/main/command">
                <pc:docMk/>
                <pc:sldMk cId="0" sldId="398"/>
                <pc2:cmMk id="{4A3C0400-37F9-4325-B66A-EC21B1704939}"/>
              </pc2:cmMkLst>
            </pc226:cmChg>
          </p:ext>
        </pc:extLst>
      </pc:sldChg>
      <pc:sldChg chg="modSp mod">
        <pc:chgData name="Hays2, Joseph - LGL" userId="8cb5e07e-851e-4931-a8b3-5ac0a7e45034" providerId="ADAL" clId="{AB43E63A-FBA6-4FC8-8D4D-6D591CAEE11B}" dt="2024-04-12T21:08:55.434" v="647" actId="255"/>
        <pc:sldMkLst>
          <pc:docMk/>
          <pc:sldMk cId="0" sldId="399"/>
        </pc:sldMkLst>
        <pc:spChg chg="mod">
          <ac:chgData name="Hays2, Joseph - LGL" userId="8cb5e07e-851e-4931-a8b3-5ac0a7e45034" providerId="ADAL" clId="{AB43E63A-FBA6-4FC8-8D4D-6D591CAEE11B}" dt="2024-04-12T21:08:55.434" v="647" actId="255"/>
          <ac:spMkLst>
            <pc:docMk/>
            <pc:sldMk cId="0" sldId="399"/>
            <ac:spMk id="15363" creationId="{E58DA657-02C8-C966-84A5-5A94E141ED6A}"/>
          </ac:spMkLst>
        </pc:spChg>
      </pc:sldChg>
      <pc:sldChg chg="ord">
        <pc:chgData name="Hays2, Joseph - LGL" userId="8cb5e07e-851e-4931-a8b3-5ac0a7e45034" providerId="ADAL" clId="{AB43E63A-FBA6-4FC8-8D4D-6D591CAEE11B}" dt="2024-04-12T21:12:24.733" v="655"/>
        <pc:sldMkLst>
          <pc:docMk/>
          <pc:sldMk cId="0" sldId="400"/>
        </pc:sldMkLst>
      </pc:sldChg>
      <pc:sldChg chg="addSp modSp add mod">
        <pc:chgData name="Hays2, Joseph - LGL" userId="8cb5e07e-851e-4931-a8b3-5ac0a7e45034" providerId="ADAL" clId="{AB43E63A-FBA6-4FC8-8D4D-6D591CAEE11B}" dt="2024-04-15T16:04:50.092" v="3083" actId="1076"/>
        <pc:sldMkLst>
          <pc:docMk/>
          <pc:sldMk cId="1978560893" sldId="401"/>
        </pc:sldMkLst>
        <pc:spChg chg="mod">
          <ac:chgData name="Hays2, Joseph - LGL" userId="8cb5e07e-851e-4931-a8b3-5ac0a7e45034" providerId="ADAL" clId="{AB43E63A-FBA6-4FC8-8D4D-6D591CAEE11B}" dt="2024-04-15T14:18:07.600" v="3079" actId="20577"/>
          <ac:spMkLst>
            <pc:docMk/>
            <pc:sldMk cId="1978560893" sldId="401"/>
            <ac:spMk id="2" creationId="{01921E30-C06D-B183-B42E-E8ED68EA07ED}"/>
          </ac:spMkLst>
        </pc:spChg>
        <pc:spChg chg="mod">
          <ac:chgData name="Hays2, Joseph - LGL" userId="8cb5e07e-851e-4931-a8b3-5ac0a7e45034" providerId="ADAL" clId="{AB43E63A-FBA6-4FC8-8D4D-6D591CAEE11B}" dt="2024-04-15T16:04:38.528" v="3081" actId="20577"/>
          <ac:spMkLst>
            <pc:docMk/>
            <pc:sldMk cId="1978560893" sldId="401"/>
            <ac:spMk id="47107" creationId="{7D5AC862-257F-C231-53F9-FB32D526F7B9}"/>
          </ac:spMkLst>
        </pc:spChg>
        <pc:graphicFrameChg chg="add mod modGraphic">
          <ac:chgData name="Hays2, Joseph - LGL" userId="8cb5e07e-851e-4931-a8b3-5ac0a7e45034" providerId="ADAL" clId="{AB43E63A-FBA6-4FC8-8D4D-6D591CAEE11B}" dt="2024-04-15T16:04:50.092" v="3083" actId="1076"/>
          <ac:graphicFrameMkLst>
            <pc:docMk/>
            <pc:sldMk cId="1978560893" sldId="401"/>
            <ac:graphicFrameMk id="3" creationId="{7F83AD71-2BD4-4AB3-B370-042FCA3498C2}"/>
          </ac:graphicFrameMkLst>
        </pc:graphicFrameChg>
      </pc:sldChg>
      <pc:sldChg chg="add del">
        <pc:chgData name="Hays2, Joseph - LGL" userId="8cb5e07e-851e-4931-a8b3-5ac0a7e45034" providerId="ADAL" clId="{AB43E63A-FBA6-4FC8-8D4D-6D591CAEE11B}" dt="2024-04-12T21:26:55.044" v="1444" actId="47"/>
        <pc:sldMkLst>
          <pc:docMk/>
          <pc:sldMk cId="2232531595" sldId="401"/>
        </pc:sldMkLst>
      </pc:sldChg>
    </pc:docChg>
  </pc:docChgLst>
  <pc:docChgLst>
    <pc:chgData name="Folsom, Danielle - LGL" userId="3fec9533-52d5-47a8-8f8a-1d3a8ebfd15b" providerId="ADAL" clId="{CA72412B-7D07-D242-9FD2-EA0A8F40834B}"/>
    <pc:docChg chg="undo custSel addSld delSld modSld">
      <pc:chgData name="Folsom, Danielle - LGL" userId="3fec9533-52d5-47a8-8f8a-1d3a8ebfd15b" providerId="ADAL" clId="{CA72412B-7D07-D242-9FD2-EA0A8F40834B}" dt="2024-08-26T03:58:24.117" v="1628" actId="1076"/>
      <pc:docMkLst>
        <pc:docMk/>
      </pc:docMkLst>
      <pc:sldChg chg="modSp">
        <pc:chgData name="Folsom, Danielle - LGL" userId="3fec9533-52d5-47a8-8f8a-1d3a8ebfd15b" providerId="ADAL" clId="{CA72412B-7D07-D242-9FD2-EA0A8F40834B}" dt="2024-08-26T02:55:44.535" v="8" actId="20577"/>
        <pc:sldMkLst>
          <pc:docMk/>
          <pc:sldMk cId="0" sldId="256"/>
        </pc:sldMkLst>
        <pc:spChg chg="mod">
          <ac:chgData name="Folsom, Danielle - LGL" userId="3fec9533-52d5-47a8-8f8a-1d3a8ebfd15b" providerId="ADAL" clId="{CA72412B-7D07-D242-9FD2-EA0A8F40834B}" dt="2024-08-26T02:55:44.535" v="8" actId="20577"/>
          <ac:spMkLst>
            <pc:docMk/>
            <pc:sldMk cId="0" sldId="256"/>
            <ac:spMk id="2050" creationId="{B84BF32E-3C57-0D91-847C-27819B2B6641}"/>
          </ac:spMkLst>
        </pc:spChg>
      </pc:sldChg>
      <pc:sldChg chg="del">
        <pc:chgData name="Folsom, Danielle - LGL" userId="3fec9533-52d5-47a8-8f8a-1d3a8ebfd15b" providerId="ADAL" clId="{CA72412B-7D07-D242-9FD2-EA0A8F40834B}" dt="2024-08-26T03:44:09.061" v="1529" actId="2696"/>
        <pc:sldMkLst>
          <pc:docMk/>
          <pc:sldMk cId="0" sldId="320"/>
        </pc:sldMkLst>
      </pc:sldChg>
      <pc:sldChg chg="del">
        <pc:chgData name="Folsom, Danielle - LGL" userId="3fec9533-52d5-47a8-8f8a-1d3a8ebfd15b" providerId="ADAL" clId="{CA72412B-7D07-D242-9FD2-EA0A8F40834B}" dt="2024-08-26T03:44:48.592" v="1530" actId="2696"/>
        <pc:sldMkLst>
          <pc:docMk/>
          <pc:sldMk cId="0" sldId="351"/>
        </pc:sldMkLst>
      </pc:sldChg>
      <pc:sldChg chg="modSp">
        <pc:chgData name="Folsom, Danielle - LGL" userId="3fec9533-52d5-47a8-8f8a-1d3a8ebfd15b" providerId="ADAL" clId="{CA72412B-7D07-D242-9FD2-EA0A8F40834B}" dt="2024-08-26T03:14:20.842" v="700" actId="20577"/>
        <pc:sldMkLst>
          <pc:docMk/>
          <pc:sldMk cId="2604925469" sldId="402"/>
        </pc:sldMkLst>
        <pc:spChg chg="mod">
          <ac:chgData name="Folsom, Danielle - LGL" userId="3fec9533-52d5-47a8-8f8a-1d3a8ebfd15b" providerId="ADAL" clId="{CA72412B-7D07-D242-9FD2-EA0A8F40834B}" dt="2024-08-26T02:58:25.178" v="121" actId="20577"/>
          <ac:spMkLst>
            <pc:docMk/>
            <pc:sldMk cId="2604925469" sldId="402"/>
            <ac:spMk id="2" creationId="{1D1CD3D1-AA81-3E22-C89A-58A024EDE451}"/>
          </ac:spMkLst>
        </pc:spChg>
        <pc:graphicFrameChg chg="modGraphic">
          <ac:chgData name="Folsom, Danielle - LGL" userId="3fec9533-52d5-47a8-8f8a-1d3a8ebfd15b" providerId="ADAL" clId="{CA72412B-7D07-D242-9FD2-EA0A8F40834B}" dt="2024-08-26T03:14:20.842" v="700" actId="20577"/>
          <ac:graphicFrameMkLst>
            <pc:docMk/>
            <pc:sldMk cId="2604925469" sldId="402"/>
            <ac:graphicFrameMk id="6" creationId="{7ACBCE89-82F6-BF16-4FBA-334C5D49421F}"/>
          </ac:graphicFrameMkLst>
        </pc:graphicFrameChg>
      </pc:sldChg>
      <pc:sldChg chg="del">
        <pc:chgData name="Folsom, Danielle - LGL" userId="3fec9533-52d5-47a8-8f8a-1d3a8ebfd15b" providerId="ADAL" clId="{CA72412B-7D07-D242-9FD2-EA0A8F40834B}" dt="2024-08-26T03:41:07.141" v="1433" actId="2696"/>
        <pc:sldMkLst>
          <pc:docMk/>
          <pc:sldMk cId="605970564" sldId="405"/>
        </pc:sldMkLst>
      </pc:sldChg>
      <pc:sldChg chg="modSp">
        <pc:chgData name="Folsom, Danielle - LGL" userId="3fec9533-52d5-47a8-8f8a-1d3a8ebfd15b" providerId="ADAL" clId="{CA72412B-7D07-D242-9FD2-EA0A8F40834B}" dt="2024-08-26T03:42:43.832" v="1528" actId="20577"/>
        <pc:sldMkLst>
          <pc:docMk/>
          <pc:sldMk cId="1626651901" sldId="406"/>
        </pc:sldMkLst>
        <pc:spChg chg="mod">
          <ac:chgData name="Folsom, Danielle - LGL" userId="3fec9533-52d5-47a8-8f8a-1d3a8ebfd15b" providerId="ADAL" clId="{CA72412B-7D07-D242-9FD2-EA0A8F40834B}" dt="2024-08-26T03:41:38.896" v="1465" actId="20577"/>
          <ac:spMkLst>
            <pc:docMk/>
            <pc:sldMk cId="1626651901" sldId="406"/>
            <ac:spMk id="2" creationId="{1775BE1A-68BD-7E13-62E2-999B9851DB56}"/>
          </ac:spMkLst>
        </pc:spChg>
        <pc:spChg chg="mod">
          <ac:chgData name="Folsom, Danielle - LGL" userId="3fec9533-52d5-47a8-8f8a-1d3a8ebfd15b" providerId="ADAL" clId="{CA72412B-7D07-D242-9FD2-EA0A8F40834B}" dt="2024-08-26T03:42:43.832" v="1528" actId="20577"/>
          <ac:spMkLst>
            <pc:docMk/>
            <pc:sldMk cId="1626651901" sldId="406"/>
            <ac:spMk id="3" creationId="{2D0C3221-1B64-AB35-A50A-8932E93AD98B}"/>
          </ac:spMkLst>
        </pc:spChg>
      </pc:sldChg>
      <pc:sldChg chg="modSp">
        <pc:chgData name="Folsom, Danielle - LGL" userId="3fec9533-52d5-47a8-8f8a-1d3a8ebfd15b" providerId="ADAL" clId="{CA72412B-7D07-D242-9FD2-EA0A8F40834B}" dt="2024-08-26T03:46:15.791" v="1590" actId="20577"/>
        <pc:sldMkLst>
          <pc:docMk/>
          <pc:sldMk cId="1014739674" sldId="409"/>
        </pc:sldMkLst>
        <pc:spChg chg="mod">
          <ac:chgData name="Folsom, Danielle - LGL" userId="3fec9533-52d5-47a8-8f8a-1d3a8ebfd15b" providerId="ADAL" clId="{CA72412B-7D07-D242-9FD2-EA0A8F40834B}" dt="2024-08-26T03:45:31.019" v="1560" actId="20577"/>
          <ac:spMkLst>
            <pc:docMk/>
            <pc:sldMk cId="1014739674" sldId="409"/>
            <ac:spMk id="2" creationId="{8E2040E6-9FD5-0379-3C19-CCF4C4C7B280}"/>
          </ac:spMkLst>
        </pc:spChg>
        <pc:spChg chg="mod">
          <ac:chgData name="Folsom, Danielle - LGL" userId="3fec9533-52d5-47a8-8f8a-1d3a8ebfd15b" providerId="ADAL" clId="{CA72412B-7D07-D242-9FD2-EA0A8F40834B}" dt="2024-08-26T03:46:15.791" v="1590" actId="20577"/>
          <ac:spMkLst>
            <pc:docMk/>
            <pc:sldMk cId="1014739674" sldId="409"/>
            <ac:spMk id="3" creationId="{74CD314E-434F-0B8A-3F91-3C02A95E0604}"/>
          </ac:spMkLst>
        </pc:spChg>
      </pc:sldChg>
      <pc:sldChg chg="addSp delSp modSp add">
        <pc:chgData name="Folsom, Danielle - LGL" userId="3fec9533-52d5-47a8-8f8a-1d3a8ebfd15b" providerId="ADAL" clId="{CA72412B-7D07-D242-9FD2-EA0A8F40834B}" dt="2024-08-26T02:57:38.772" v="83" actId="122"/>
        <pc:sldMkLst>
          <pc:docMk/>
          <pc:sldMk cId="3651878144" sldId="410"/>
        </pc:sldMkLst>
        <pc:spChg chg="add mod">
          <ac:chgData name="Folsom, Danielle - LGL" userId="3fec9533-52d5-47a8-8f8a-1d3a8ebfd15b" providerId="ADAL" clId="{CA72412B-7D07-D242-9FD2-EA0A8F40834B}" dt="2024-08-26T02:57:38.772" v="83" actId="122"/>
          <ac:spMkLst>
            <pc:docMk/>
            <pc:sldMk cId="3651878144" sldId="410"/>
            <ac:spMk id="3" creationId="{0AAE17DD-763B-EDEF-7240-0B997F0BE12C}"/>
          </ac:spMkLst>
        </pc:spChg>
        <pc:spChg chg="del">
          <ac:chgData name="Folsom, Danielle - LGL" userId="3fec9533-52d5-47a8-8f8a-1d3a8ebfd15b" providerId="ADAL" clId="{CA72412B-7D07-D242-9FD2-EA0A8F40834B}" dt="2024-08-26T02:56:15.193" v="10" actId="478"/>
          <ac:spMkLst>
            <pc:docMk/>
            <pc:sldMk cId="3651878144" sldId="410"/>
            <ac:spMk id="2050" creationId="{B84BF32E-3C57-0D91-847C-27819B2B6641}"/>
          </ac:spMkLst>
        </pc:spChg>
      </pc:sldChg>
      <pc:sldChg chg="modSp new">
        <pc:chgData name="Folsom, Danielle - LGL" userId="3fec9533-52d5-47a8-8f8a-1d3a8ebfd15b" providerId="ADAL" clId="{CA72412B-7D07-D242-9FD2-EA0A8F40834B}" dt="2024-08-26T03:20:04.067" v="751" actId="20577"/>
        <pc:sldMkLst>
          <pc:docMk/>
          <pc:sldMk cId="796512757" sldId="411"/>
        </pc:sldMkLst>
        <pc:spChg chg="mod">
          <ac:chgData name="Folsom, Danielle - LGL" userId="3fec9533-52d5-47a8-8f8a-1d3a8ebfd15b" providerId="ADAL" clId="{CA72412B-7D07-D242-9FD2-EA0A8F40834B}" dt="2024-08-26T03:16:30.506" v="713" actId="20577"/>
          <ac:spMkLst>
            <pc:docMk/>
            <pc:sldMk cId="796512757" sldId="411"/>
            <ac:spMk id="2" creationId="{04CD1CCA-DF0F-F2C7-7D1C-BB9B74B22EE2}"/>
          </ac:spMkLst>
        </pc:spChg>
        <pc:spChg chg="mod">
          <ac:chgData name="Folsom, Danielle - LGL" userId="3fec9533-52d5-47a8-8f8a-1d3a8ebfd15b" providerId="ADAL" clId="{CA72412B-7D07-D242-9FD2-EA0A8F40834B}" dt="2024-08-26T03:20:04.067" v="751" actId="20577"/>
          <ac:spMkLst>
            <pc:docMk/>
            <pc:sldMk cId="796512757" sldId="411"/>
            <ac:spMk id="3" creationId="{EA9EE556-4E9B-5BFD-5C2C-1E9A780DAF58}"/>
          </ac:spMkLst>
        </pc:spChg>
      </pc:sldChg>
      <pc:sldChg chg="modSp new">
        <pc:chgData name="Folsom, Danielle - LGL" userId="3fec9533-52d5-47a8-8f8a-1d3a8ebfd15b" providerId="ADAL" clId="{CA72412B-7D07-D242-9FD2-EA0A8F40834B}" dt="2024-08-26T03:21:15.743" v="766" actId="20577"/>
        <pc:sldMkLst>
          <pc:docMk/>
          <pc:sldMk cId="527934977" sldId="412"/>
        </pc:sldMkLst>
        <pc:spChg chg="mod">
          <ac:chgData name="Folsom, Danielle - LGL" userId="3fec9533-52d5-47a8-8f8a-1d3a8ebfd15b" providerId="ADAL" clId="{CA72412B-7D07-D242-9FD2-EA0A8F40834B}" dt="2024-08-26T03:20:26.410" v="764" actId="20577"/>
          <ac:spMkLst>
            <pc:docMk/>
            <pc:sldMk cId="527934977" sldId="412"/>
            <ac:spMk id="2" creationId="{AE9979F0-8D00-5389-D091-7C9E7DF9FABA}"/>
          </ac:spMkLst>
        </pc:spChg>
        <pc:spChg chg="mod">
          <ac:chgData name="Folsom, Danielle - LGL" userId="3fec9533-52d5-47a8-8f8a-1d3a8ebfd15b" providerId="ADAL" clId="{CA72412B-7D07-D242-9FD2-EA0A8F40834B}" dt="2024-08-26T03:21:15.743" v="766" actId="20577"/>
          <ac:spMkLst>
            <pc:docMk/>
            <pc:sldMk cId="527934977" sldId="412"/>
            <ac:spMk id="3" creationId="{2DED2ED0-D1EE-237C-D05F-8A3ED6E58CDA}"/>
          </ac:spMkLst>
        </pc:spChg>
      </pc:sldChg>
      <pc:sldChg chg="modSp new">
        <pc:chgData name="Folsom, Danielle - LGL" userId="3fec9533-52d5-47a8-8f8a-1d3a8ebfd15b" providerId="ADAL" clId="{CA72412B-7D07-D242-9FD2-EA0A8F40834B}" dt="2024-08-26T03:24:38.139" v="854" actId="20577"/>
        <pc:sldMkLst>
          <pc:docMk/>
          <pc:sldMk cId="2339726837" sldId="413"/>
        </pc:sldMkLst>
        <pc:spChg chg="mod">
          <ac:chgData name="Folsom, Danielle - LGL" userId="3fec9533-52d5-47a8-8f8a-1d3a8ebfd15b" providerId="ADAL" clId="{CA72412B-7D07-D242-9FD2-EA0A8F40834B}" dt="2024-08-26T03:24:38.139" v="854" actId="20577"/>
          <ac:spMkLst>
            <pc:docMk/>
            <pc:sldMk cId="2339726837" sldId="413"/>
            <ac:spMk id="2" creationId="{971C750C-7ECE-2349-39D0-0AD24C149A31}"/>
          </ac:spMkLst>
        </pc:spChg>
        <pc:spChg chg="mod">
          <ac:chgData name="Folsom, Danielle - LGL" userId="3fec9533-52d5-47a8-8f8a-1d3a8ebfd15b" providerId="ADAL" clId="{CA72412B-7D07-D242-9FD2-EA0A8F40834B}" dt="2024-08-26T03:24:13.329" v="822" actId="20577"/>
          <ac:spMkLst>
            <pc:docMk/>
            <pc:sldMk cId="2339726837" sldId="413"/>
            <ac:spMk id="3" creationId="{AF9E7053-F364-679D-4048-BA8FBF49DC7E}"/>
          </ac:spMkLst>
        </pc:spChg>
      </pc:sldChg>
      <pc:sldChg chg="modSp new add del">
        <pc:chgData name="Folsom, Danielle - LGL" userId="3fec9533-52d5-47a8-8f8a-1d3a8ebfd15b" providerId="ADAL" clId="{CA72412B-7D07-D242-9FD2-EA0A8F40834B}" dt="2024-08-26T03:33:48.581" v="1411" actId="20577"/>
        <pc:sldMkLst>
          <pc:docMk/>
          <pc:sldMk cId="3886935364" sldId="414"/>
        </pc:sldMkLst>
        <pc:spChg chg="mod">
          <ac:chgData name="Folsom, Danielle - LGL" userId="3fec9533-52d5-47a8-8f8a-1d3a8ebfd15b" providerId="ADAL" clId="{CA72412B-7D07-D242-9FD2-EA0A8F40834B}" dt="2024-08-26T03:25:43.336" v="883" actId="20577"/>
          <ac:spMkLst>
            <pc:docMk/>
            <pc:sldMk cId="3886935364" sldId="414"/>
            <ac:spMk id="2" creationId="{AA65FD62-C164-E53E-91E7-DFA2AF00BB35}"/>
          </ac:spMkLst>
        </pc:spChg>
        <pc:spChg chg="mod">
          <ac:chgData name="Folsom, Danielle - LGL" userId="3fec9533-52d5-47a8-8f8a-1d3a8ebfd15b" providerId="ADAL" clId="{CA72412B-7D07-D242-9FD2-EA0A8F40834B}" dt="2024-08-26T03:33:48.581" v="1411" actId="20577"/>
          <ac:spMkLst>
            <pc:docMk/>
            <pc:sldMk cId="3886935364" sldId="414"/>
            <ac:spMk id="3" creationId="{42B5FD3C-4077-6BC0-7F2E-61839CBB8F8D}"/>
          </ac:spMkLst>
        </pc:spChg>
      </pc:sldChg>
      <pc:sldChg chg="modSp new">
        <pc:chgData name="Folsom, Danielle - LGL" userId="3fec9533-52d5-47a8-8f8a-1d3a8ebfd15b" providerId="ADAL" clId="{CA72412B-7D07-D242-9FD2-EA0A8F40834B}" dt="2024-08-26T03:40:28.761" v="1432" actId="20577"/>
        <pc:sldMkLst>
          <pc:docMk/>
          <pc:sldMk cId="2715704259" sldId="415"/>
        </pc:sldMkLst>
        <pc:spChg chg="mod">
          <ac:chgData name="Folsom, Danielle - LGL" userId="3fec9533-52d5-47a8-8f8a-1d3a8ebfd15b" providerId="ADAL" clId="{CA72412B-7D07-D242-9FD2-EA0A8F40834B}" dt="2024-08-26T03:39:54.067" v="1429" actId="20577"/>
          <ac:spMkLst>
            <pc:docMk/>
            <pc:sldMk cId="2715704259" sldId="415"/>
            <ac:spMk id="2" creationId="{84B21936-A45D-3968-2A3E-EEE4BF06DFBA}"/>
          </ac:spMkLst>
        </pc:spChg>
        <pc:spChg chg="mod">
          <ac:chgData name="Folsom, Danielle - LGL" userId="3fec9533-52d5-47a8-8f8a-1d3a8ebfd15b" providerId="ADAL" clId="{CA72412B-7D07-D242-9FD2-EA0A8F40834B}" dt="2024-08-26T03:40:28.761" v="1432" actId="20577"/>
          <ac:spMkLst>
            <pc:docMk/>
            <pc:sldMk cId="2715704259" sldId="415"/>
            <ac:spMk id="3" creationId="{2DC372B5-CA2C-DD25-2235-E667CB7C3952}"/>
          </ac:spMkLst>
        </pc:spChg>
      </pc:sldChg>
      <pc:sldChg chg="modSp new">
        <pc:chgData name="Folsom, Danielle - LGL" userId="3fec9533-52d5-47a8-8f8a-1d3a8ebfd15b" providerId="ADAL" clId="{CA72412B-7D07-D242-9FD2-EA0A8F40834B}" dt="2024-08-26T03:58:24.117" v="1628" actId="1076"/>
        <pc:sldMkLst>
          <pc:docMk/>
          <pc:sldMk cId="2199653258" sldId="416"/>
        </pc:sldMkLst>
        <pc:spChg chg="mod">
          <ac:chgData name="Folsom, Danielle - LGL" userId="3fec9533-52d5-47a8-8f8a-1d3a8ebfd15b" providerId="ADAL" clId="{CA72412B-7D07-D242-9FD2-EA0A8F40834B}" dt="2024-08-26T03:58:20.579" v="1626" actId="20577"/>
          <ac:spMkLst>
            <pc:docMk/>
            <pc:sldMk cId="2199653258" sldId="416"/>
            <ac:spMk id="2" creationId="{0F52B706-D70D-3CBA-FD70-08DC9E868E78}"/>
          </ac:spMkLst>
        </pc:spChg>
        <pc:spChg chg="mod">
          <ac:chgData name="Folsom, Danielle - LGL" userId="3fec9533-52d5-47a8-8f8a-1d3a8ebfd15b" providerId="ADAL" clId="{CA72412B-7D07-D242-9FD2-EA0A8F40834B}" dt="2024-08-26T03:58:24.117" v="1628" actId="1076"/>
          <ac:spMkLst>
            <pc:docMk/>
            <pc:sldMk cId="2199653258" sldId="416"/>
            <ac:spMk id="3" creationId="{E5592568-D7F8-F42E-D7E4-06599E4BECE0}"/>
          </ac:spMkLst>
        </pc:spChg>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45554E-42DC-441C-80C0-459A3A1A1260}" type="doc">
      <dgm:prSet loTypeId="urn:microsoft.com/office/officeart/2005/8/layout/process4" loCatId="process" qsTypeId="urn:microsoft.com/office/officeart/2005/8/quickstyle/simple2" qsCatId="simple" csTypeId="urn:microsoft.com/office/officeart/2005/8/colors/accent2_2" csCatId="accent2"/>
      <dgm:spPr/>
      <dgm:t>
        <a:bodyPr/>
        <a:lstStyle/>
        <a:p>
          <a:endParaRPr lang="en-US"/>
        </a:p>
      </dgm:t>
    </dgm:pt>
    <dgm:pt modelId="{226ABEB3-C9A6-409B-AC97-4F1919D64335}">
      <dgm:prSet/>
      <dgm:spPr/>
      <dgm:t>
        <a:bodyPr/>
        <a:lstStyle/>
        <a:p>
          <a:r>
            <a:rPr lang="en-US"/>
            <a:t>Chapter 18 of the City’s Code of Ordinances contains regulations and disclosure requirements aimed at setting minimum ethical standards for City employees and City officials to prevent the appearance of impropriety and undue influence. </a:t>
          </a:r>
        </a:p>
      </dgm:t>
    </dgm:pt>
    <dgm:pt modelId="{7198738E-DAF2-4B14-9339-E1ED7607B42B}" type="parTrans" cxnId="{368A376C-FEAF-4603-AAEE-ADC48DCFDEF6}">
      <dgm:prSet/>
      <dgm:spPr/>
      <dgm:t>
        <a:bodyPr/>
        <a:lstStyle/>
        <a:p>
          <a:endParaRPr lang="en-US"/>
        </a:p>
      </dgm:t>
    </dgm:pt>
    <dgm:pt modelId="{20EBA4AA-8432-47D0-9925-C082C641C058}" type="sibTrans" cxnId="{368A376C-FEAF-4603-AAEE-ADC48DCFDEF6}">
      <dgm:prSet/>
      <dgm:spPr/>
      <dgm:t>
        <a:bodyPr/>
        <a:lstStyle/>
        <a:p>
          <a:endParaRPr lang="en-US"/>
        </a:p>
      </dgm:t>
    </dgm:pt>
    <dgm:pt modelId="{8400FEDC-7DB4-4F81-A325-D7D175D17609}">
      <dgm:prSet/>
      <dgm:spPr/>
      <dgm:t>
        <a:bodyPr/>
        <a:lstStyle/>
        <a:p>
          <a:r>
            <a:rPr lang="en-US"/>
            <a:t>Chapter 18 focuses on the following areas:</a:t>
          </a:r>
        </a:p>
      </dgm:t>
    </dgm:pt>
    <dgm:pt modelId="{DC3AD6CB-D8F0-435E-9F6C-EE421C39589C}" type="parTrans" cxnId="{61DDAEE8-ABCF-454D-A48C-45B1510C4B76}">
      <dgm:prSet/>
      <dgm:spPr/>
      <dgm:t>
        <a:bodyPr/>
        <a:lstStyle/>
        <a:p>
          <a:endParaRPr lang="en-US"/>
        </a:p>
      </dgm:t>
    </dgm:pt>
    <dgm:pt modelId="{2CAB7A64-473C-45D5-8CD2-2A1C674959AF}" type="sibTrans" cxnId="{61DDAEE8-ABCF-454D-A48C-45B1510C4B76}">
      <dgm:prSet/>
      <dgm:spPr/>
      <dgm:t>
        <a:bodyPr/>
        <a:lstStyle/>
        <a:p>
          <a:endParaRPr lang="en-US"/>
        </a:p>
      </dgm:t>
    </dgm:pt>
    <dgm:pt modelId="{000C585B-97AB-4365-9CC3-B07421558170}">
      <dgm:prSet/>
      <dgm:spPr/>
      <dgm:t>
        <a:bodyPr/>
        <a:lstStyle/>
        <a:p>
          <a:r>
            <a:rPr lang="en-US"/>
            <a:t>Standards of Conduct</a:t>
          </a:r>
        </a:p>
      </dgm:t>
    </dgm:pt>
    <dgm:pt modelId="{A8975890-72E3-4A2E-A2FE-4825244D0316}" type="parTrans" cxnId="{FDB7092D-3253-40F6-A54B-E6FA1EFF67D2}">
      <dgm:prSet/>
      <dgm:spPr/>
      <dgm:t>
        <a:bodyPr/>
        <a:lstStyle/>
        <a:p>
          <a:endParaRPr lang="en-US"/>
        </a:p>
      </dgm:t>
    </dgm:pt>
    <dgm:pt modelId="{E0C1A2CD-D4A8-43AC-9CA3-231771FB5967}" type="sibTrans" cxnId="{FDB7092D-3253-40F6-A54B-E6FA1EFF67D2}">
      <dgm:prSet/>
      <dgm:spPr/>
      <dgm:t>
        <a:bodyPr/>
        <a:lstStyle/>
        <a:p>
          <a:endParaRPr lang="en-US"/>
        </a:p>
      </dgm:t>
    </dgm:pt>
    <dgm:pt modelId="{42A48B2C-9060-43AB-AE92-18C175368A4A}">
      <dgm:prSet/>
      <dgm:spPr/>
      <dgm:t>
        <a:bodyPr/>
        <a:lstStyle/>
        <a:p>
          <a:r>
            <a:rPr lang="en-US"/>
            <a:t>Disclosure of Interests</a:t>
          </a:r>
        </a:p>
      </dgm:t>
    </dgm:pt>
    <dgm:pt modelId="{5292CFB5-CC1D-47E4-AF25-CDC5D1555E39}" type="parTrans" cxnId="{0F9260D6-255A-40DD-A910-421D93A9C2CA}">
      <dgm:prSet/>
      <dgm:spPr/>
      <dgm:t>
        <a:bodyPr/>
        <a:lstStyle/>
        <a:p>
          <a:endParaRPr lang="en-US"/>
        </a:p>
      </dgm:t>
    </dgm:pt>
    <dgm:pt modelId="{0A4F19FD-4DD0-4DDB-94B5-88DC2AF17188}" type="sibTrans" cxnId="{0F9260D6-255A-40DD-A910-421D93A9C2CA}">
      <dgm:prSet/>
      <dgm:spPr/>
      <dgm:t>
        <a:bodyPr/>
        <a:lstStyle/>
        <a:p>
          <a:endParaRPr lang="en-US"/>
        </a:p>
      </dgm:t>
    </dgm:pt>
    <dgm:pt modelId="{2B7BB616-1877-4757-A40D-5023856B53C1}">
      <dgm:prSet/>
      <dgm:spPr/>
      <dgm:t>
        <a:bodyPr/>
        <a:lstStyle/>
        <a:p>
          <a:r>
            <a:rPr lang="en-US"/>
            <a:t>Campaign Finance</a:t>
          </a:r>
        </a:p>
      </dgm:t>
    </dgm:pt>
    <dgm:pt modelId="{AB9F83D7-7FB2-41E0-9236-CDD98A73EFDC}" type="parTrans" cxnId="{B6397DE4-4CC7-41E1-92CC-C62AF788EFFD}">
      <dgm:prSet/>
      <dgm:spPr/>
      <dgm:t>
        <a:bodyPr/>
        <a:lstStyle/>
        <a:p>
          <a:endParaRPr lang="en-US"/>
        </a:p>
      </dgm:t>
    </dgm:pt>
    <dgm:pt modelId="{BFDA09D6-D287-4625-B59D-12A0442ACD78}" type="sibTrans" cxnId="{B6397DE4-4CC7-41E1-92CC-C62AF788EFFD}">
      <dgm:prSet/>
      <dgm:spPr/>
      <dgm:t>
        <a:bodyPr/>
        <a:lstStyle/>
        <a:p>
          <a:endParaRPr lang="en-US"/>
        </a:p>
      </dgm:t>
    </dgm:pt>
    <dgm:pt modelId="{454A2CB1-374C-4441-937B-53F4EDE60BD3}">
      <dgm:prSet/>
      <dgm:spPr/>
      <dgm:t>
        <a:bodyPr/>
        <a:lstStyle/>
        <a:p>
          <a:r>
            <a:rPr lang="en-US"/>
            <a:t>Creation of City’s Ethics Commission</a:t>
          </a:r>
        </a:p>
      </dgm:t>
    </dgm:pt>
    <dgm:pt modelId="{92A63DBC-1DA3-44D0-8F2C-DDCEE45E1184}" type="parTrans" cxnId="{81415CC5-9495-4295-A59E-2CC0B4154CC4}">
      <dgm:prSet/>
      <dgm:spPr/>
      <dgm:t>
        <a:bodyPr/>
        <a:lstStyle/>
        <a:p>
          <a:endParaRPr lang="en-US"/>
        </a:p>
      </dgm:t>
    </dgm:pt>
    <dgm:pt modelId="{A585CFF8-FB28-4908-A97D-F87BB1A9A4AF}" type="sibTrans" cxnId="{81415CC5-9495-4295-A59E-2CC0B4154CC4}">
      <dgm:prSet/>
      <dgm:spPr/>
      <dgm:t>
        <a:bodyPr/>
        <a:lstStyle/>
        <a:p>
          <a:endParaRPr lang="en-US"/>
        </a:p>
      </dgm:t>
    </dgm:pt>
    <dgm:pt modelId="{132BBA8D-D342-4A90-8C3C-C0CBA23F8001}" type="pres">
      <dgm:prSet presAssocID="{5A45554E-42DC-441C-80C0-459A3A1A1260}" presName="Name0" presStyleCnt="0">
        <dgm:presLayoutVars>
          <dgm:dir/>
          <dgm:animLvl val="lvl"/>
          <dgm:resizeHandles val="exact"/>
        </dgm:presLayoutVars>
      </dgm:prSet>
      <dgm:spPr/>
    </dgm:pt>
    <dgm:pt modelId="{52200BAD-0FC0-4D5D-9D58-1C017D48F7DE}" type="pres">
      <dgm:prSet presAssocID="{8400FEDC-7DB4-4F81-A325-D7D175D17609}" presName="boxAndChildren" presStyleCnt="0"/>
      <dgm:spPr/>
    </dgm:pt>
    <dgm:pt modelId="{EC1EA79F-A194-4E9B-9578-144187D46A09}" type="pres">
      <dgm:prSet presAssocID="{8400FEDC-7DB4-4F81-A325-D7D175D17609}" presName="parentTextBox" presStyleLbl="node1" presStyleIdx="0" presStyleCnt="2"/>
      <dgm:spPr/>
    </dgm:pt>
    <dgm:pt modelId="{A45D188A-CC31-476A-A671-42232F4E3EFD}" type="pres">
      <dgm:prSet presAssocID="{8400FEDC-7DB4-4F81-A325-D7D175D17609}" presName="entireBox" presStyleLbl="node1" presStyleIdx="0" presStyleCnt="2"/>
      <dgm:spPr/>
    </dgm:pt>
    <dgm:pt modelId="{C96AF1C7-D394-43B6-8DC7-C3B04D5DD471}" type="pres">
      <dgm:prSet presAssocID="{8400FEDC-7DB4-4F81-A325-D7D175D17609}" presName="descendantBox" presStyleCnt="0"/>
      <dgm:spPr/>
    </dgm:pt>
    <dgm:pt modelId="{E996EAAA-3CC3-4946-A9E0-D91D66C3960F}" type="pres">
      <dgm:prSet presAssocID="{000C585B-97AB-4365-9CC3-B07421558170}" presName="childTextBox" presStyleLbl="fgAccFollowNode1" presStyleIdx="0" presStyleCnt="4">
        <dgm:presLayoutVars>
          <dgm:bulletEnabled val="1"/>
        </dgm:presLayoutVars>
      </dgm:prSet>
      <dgm:spPr/>
    </dgm:pt>
    <dgm:pt modelId="{3EB60356-1164-4133-AF10-12F08F4B3156}" type="pres">
      <dgm:prSet presAssocID="{42A48B2C-9060-43AB-AE92-18C175368A4A}" presName="childTextBox" presStyleLbl="fgAccFollowNode1" presStyleIdx="1" presStyleCnt="4">
        <dgm:presLayoutVars>
          <dgm:bulletEnabled val="1"/>
        </dgm:presLayoutVars>
      </dgm:prSet>
      <dgm:spPr/>
    </dgm:pt>
    <dgm:pt modelId="{D1C39B96-2CB9-448A-9A02-AF2D1D6F0A3D}" type="pres">
      <dgm:prSet presAssocID="{2B7BB616-1877-4757-A40D-5023856B53C1}" presName="childTextBox" presStyleLbl="fgAccFollowNode1" presStyleIdx="2" presStyleCnt="4">
        <dgm:presLayoutVars>
          <dgm:bulletEnabled val="1"/>
        </dgm:presLayoutVars>
      </dgm:prSet>
      <dgm:spPr/>
    </dgm:pt>
    <dgm:pt modelId="{9A47A100-C1ED-4A3F-912E-D08E2943288E}" type="pres">
      <dgm:prSet presAssocID="{454A2CB1-374C-4441-937B-53F4EDE60BD3}" presName="childTextBox" presStyleLbl="fgAccFollowNode1" presStyleIdx="3" presStyleCnt="4">
        <dgm:presLayoutVars>
          <dgm:bulletEnabled val="1"/>
        </dgm:presLayoutVars>
      </dgm:prSet>
      <dgm:spPr/>
    </dgm:pt>
    <dgm:pt modelId="{8B9005F5-C24B-4DBC-B856-AF42591F38E9}" type="pres">
      <dgm:prSet presAssocID="{20EBA4AA-8432-47D0-9925-C082C641C058}" presName="sp" presStyleCnt="0"/>
      <dgm:spPr/>
    </dgm:pt>
    <dgm:pt modelId="{7D66ACD2-F88C-4068-8E1B-437E79F421FA}" type="pres">
      <dgm:prSet presAssocID="{226ABEB3-C9A6-409B-AC97-4F1919D64335}" presName="arrowAndChildren" presStyleCnt="0"/>
      <dgm:spPr/>
    </dgm:pt>
    <dgm:pt modelId="{0A8EDD72-1AAC-4E46-B5E5-C4703D9929BD}" type="pres">
      <dgm:prSet presAssocID="{226ABEB3-C9A6-409B-AC97-4F1919D64335}" presName="parentTextArrow" presStyleLbl="node1" presStyleIdx="1" presStyleCnt="2"/>
      <dgm:spPr/>
    </dgm:pt>
  </dgm:ptLst>
  <dgm:cxnLst>
    <dgm:cxn modelId="{FDB7092D-3253-40F6-A54B-E6FA1EFF67D2}" srcId="{8400FEDC-7DB4-4F81-A325-D7D175D17609}" destId="{000C585B-97AB-4365-9CC3-B07421558170}" srcOrd="0" destOrd="0" parTransId="{A8975890-72E3-4A2E-A2FE-4825244D0316}" sibTransId="{E0C1A2CD-D4A8-43AC-9CA3-231771FB5967}"/>
    <dgm:cxn modelId="{368A376C-FEAF-4603-AAEE-ADC48DCFDEF6}" srcId="{5A45554E-42DC-441C-80C0-459A3A1A1260}" destId="{226ABEB3-C9A6-409B-AC97-4F1919D64335}" srcOrd="0" destOrd="0" parTransId="{7198738E-DAF2-4B14-9339-E1ED7607B42B}" sibTransId="{20EBA4AA-8432-47D0-9925-C082C641C058}"/>
    <dgm:cxn modelId="{D750BB50-6840-4ED9-AE74-05CDFD905F7E}" type="presOf" srcId="{000C585B-97AB-4365-9CC3-B07421558170}" destId="{E996EAAA-3CC3-4946-A9E0-D91D66C3960F}" srcOrd="0" destOrd="0" presId="urn:microsoft.com/office/officeart/2005/8/layout/process4"/>
    <dgm:cxn modelId="{CFE37C7B-6F43-4FAA-AA0E-916C5367BE64}" type="presOf" srcId="{226ABEB3-C9A6-409B-AC97-4F1919D64335}" destId="{0A8EDD72-1AAC-4E46-B5E5-C4703D9929BD}" srcOrd="0" destOrd="0" presId="urn:microsoft.com/office/officeart/2005/8/layout/process4"/>
    <dgm:cxn modelId="{4D29EB86-8A17-43C6-B8FC-4AECF82054DC}" type="presOf" srcId="{42A48B2C-9060-43AB-AE92-18C175368A4A}" destId="{3EB60356-1164-4133-AF10-12F08F4B3156}" srcOrd="0" destOrd="0" presId="urn:microsoft.com/office/officeart/2005/8/layout/process4"/>
    <dgm:cxn modelId="{81415CC5-9495-4295-A59E-2CC0B4154CC4}" srcId="{8400FEDC-7DB4-4F81-A325-D7D175D17609}" destId="{454A2CB1-374C-4441-937B-53F4EDE60BD3}" srcOrd="3" destOrd="0" parTransId="{92A63DBC-1DA3-44D0-8F2C-DDCEE45E1184}" sibTransId="{A585CFF8-FB28-4908-A97D-F87BB1A9A4AF}"/>
    <dgm:cxn modelId="{C712EAC8-C8B7-43E8-A4F9-E846C490403D}" type="presOf" srcId="{8400FEDC-7DB4-4F81-A325-D7D175D17609}" destId="{EC1EA79F-A194-4E9B-9578-144187D46A09}" srcOrd="0" destOrd="0" presId="urn:microsoft.com/office/officeart/2005/8/layout/process4"/>
    <dgm:cxn modelId="{0F9260D6-255A-40DD-A910-421D93A9C2CA}" srcId="{8400FEDC-7DB4-4F81-A325-D7D175D17609}" destId="{42A48B2C-9060-43AB-AE92-18C175368A4A}" srcOrd="1" destOrd="0" parTransId="{5292CFB5-CC1D-47E4-AF25-CDC5D1555E39}" sibTransId="{0A4F19FD-4DD0-4DDB-94B5-88DC2AF17188}"/>
    <dgm:cxn modelId="{49BD14D7-80FB-433B-B7CA-37221D67589D}" type="presOf" srcId="{2B7BB616-1877-4757-A40D-5023856B53C1}" destId="{D1C39B96-2CB9-448A-9A02-AF2D1D6F0A3D}" srcOrd="0" destOrd="0" presId="urn:microsoft.com/office/officeart/2005/8/layout/process4"/>
    <dgm:cxn modelId="{B6397DE4-4CC7-41E1-92CC-C62AF788EFFD}" srcId="{8400FEDC-7DB4-4F81-A325-D7D175D17609}" destId="{2B7BB616-1877-4757-A40D-5023856B53C1}" srcOrd="2" destOrd="0" parTransId="{AB9F83D7-7FB2-41E0-9236-CDD98A73EFDC}" sibTransId="{BFDA09D6-D287-4625-B59D-12A0442ACD78}"/>
    <dgm:cxn modelId="{6282E1E7-92F0-4BC8-92C3-588CAFB25FE3}" type="presOf" srcId="{5A45554E-42DC-441C-80C0-459A3A1A1260}" destId="{132BBA8D-D342-4A90-8C3C-C0CBA23F8001}" srcOrd="0" destOrd="0" presId="urn:microsoft.com/office/officeart/2005/8/layout/process4"/>
    <dgm:cxn modelId="{61DDAEE8-ABCF-454D-A48C-45B1510C4B76}" srcId="{5A45554E-42DC-441C-80C0-459A3A1A1260}" destId="{8400FEDC-7DB4-4F81-A325-D7D175D17609}" srcOrd="1" destOrd="0" parTransId="{DC3AD6CB-D8F0-435E-9F6C-EE421C39589C}" sibTransId="{2CAB7A64-473C-45D5-8CD2-2A1C674959AF}"/>
    <dgm:cxn modelId="{13A7ADF2-4606-490F-8B20-601FC02E39EC}" type="presOf" srcId="{8400FEDC-7DB4-4F81-A325-D7D175D17609}" destId="{A45D188A-CC31-476A-A671-42232F4E3EFD}" srcOrd="1" destOrd="0" presId="urn:microsoft.com/office/officeart/2005/8/layout/process4"/>
    <dgm:cxn modelId="{D976E0F3-543D-47AC-9FEB-AAFD04FED256}" type="presOf" srcId="{454A2CB1-374C-4441-937B-53F4EDE60BD3}" destId="{9A47A100-C1ED-4A3F-912E-D08E2943288E}" srcOrd="0" destOrd="0" presId="urn:microsoft.com/office/officeart/2005/8/layout/process4"/>
    <dgm:cxn modelId="{62805E14-5D92-4C3F-A705-5CB1FED60CCD}" type="presParOf" srcId="{132BBA8D-D342-4A90-8C3C-C0CBA23F8001}" destId="{52200BAD-0FC0-4D5D-9D58-1C017D48F7DE}" srcOrd="0" destOrd="0" presId="urn:microsoft.com/office/officeart/2005/8/layout/process4"/>
    <dgm:cxn modelId="{9B1B2AAC-E465-4E70-8DA6-B86C5ADD53D9}" type="presParOf" srcId="{52200BAD-0FC0-4D5D-9D58-1C017D48F7DE}" destId="{EC1EA79F-A194-4E9B-9578-144187D46A09}" srcOrd="0" destOrd="0" presId="urn:microsoft.com/office/officeart/2005/8/layout/process4"/>
    <dgm:cxn modelId="{32C9EA53-76AC-47FF-94A9-13547341FEBA}" type="presParOf" srcId="{52200BAD-0FC0-4D5D-9D58-1C017D48F7DE}" destId="{A45D188A-CC31-476A-A671-42232F4E3EFD}" srcOrd="1" destOrd="0" presId="urn:microsoft.com/office/officeart/2005/8/layout/process4"/>
    <dgm:cxn modelId="{1E78C79F-87C0-44F0-8D94-8B056C78A3AB}" type="presParOf" srcId="{52200BAD-0FC0-4D5D-9D58-1C017D48F7DE}" destId="{C96AF1C7-D394-43B6-8DC7-C3B04D5DD471}" srcOrd="2" destOrd="0" presId="urn:microsoft.com/office/officeart/2005/8/layout/process4"/>
    <dgm:cxn modelId="{BC4DDAF1-14CD-4A4B-B5E6-74728D60260D}" type="presParOf" srcId="{C96AF1C7-D394-43B6-8DC7-C3B04D5DD471}" destId="{E996EAAA-3CC3-4946-A9E0-D91D66C3960F}" srcOrd="0" destOrd="0" presId="urn:microsoft.com/office/officeart/2005/8/layout/process4"/>
    <dgm:cxn modelId="{91048C36-CAF0-4B8A-A0EC-53723A7966F9}" type="presParOf" srcId="{C96AF1C7-D394-43B6-8DC7-C3B04D5DD471}" destId="{3EB60356-1164-4133-AF10-12F08F4B3156}" srcOrd="1" destOrd="0" presId="urn:microsoft.com/office/officeart/2005/8/layout/process4"/>
    <dgm:cxn modelId="{69083742-7ECA-4632-A2E6-ECF16495A532}" type="presParOf" srcId="{C96AF1C7-D394-43B6-8DC7-C3B04D5DD471}" destId="{D1C39B96-2CB9-448A-9A02-AF2D1D6F0A3D}" srcOrd="2" destOrd="0" presId="urn:microsoft.com/office/officeart/2005/8/layout/process4"/>
    <dgm:cxn modelId="{B73CF31A-335A-4A55-854D-FD0C8963BFD5}" type="presParOf" srcId="{C96AF1C7-D394-43B6-8DC7-C3B04D5DD471}" destId="{9A47A100-C1ED-4A3F-912E-D08E2943288E}" srcOrd="3" destOrd="0" presId="urn:microsoft.com/office/officeart/2005/8/layout/process4"/>
    <dgm:cxn modelId="{95666B15-AADE-4C95-998A-732E21E13E16}" type="presParOf" srcId="{132BBA8D-D342-4A90-8C3C-C0CBA23F8001}" destId="{8B9005F5-C24B-4DBC-B856-AF42591F38E9}" srcOrd="1" destOrd="0" presId="urn:microsoft.com/office/officeart/2005/8/layout/process4"/>
    <dgm:cxn modelId="{1CAA197A-8FA5-4565-8F3D-1F0411B5BDDC}" type="presParOf" srcId="{132BBA8D-D342-4A90-8C3C-C0CBA23F8001}" destId="{7D66ACD2-F88C-4068-8E1B-437E79F421FA}" srcOrd="2" destOrd="0" presId="urn:microsoft.com/office/officeart/2005/8/layout/process4"/>
    <dgm:cxn modelId="{1D4D3DA3-50D8-44E0-996D-795590F4748D}" type="presParOf" srcId="{7D66ACD2-F88C-4068-8E1B-437E79F421FA}" destId="{0A8EDD72-1AAC-4E46-B5E5-C4703D9929BD}"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4E5DFE-976A-4E04-9AE4-614942FAD2F2}" type="doc">
      <dgm:prSet loTypeId="urn:microsoft.com/office/officeart/2018/2/layout/IconLabelDescriptionList" loCatId="icon" qsTypeId="urn:microsoft.com/office/officeart/2005/8/quickstyle/simple1" qsCatId="simple" csTypeId="urn:microsoft.com/office/officeart/2005/8/colors/accent2_2" csCatId="accent2" phldr="1"/>
      <dgm:spPr/>
      <dgm:t>
        <a:bodyPr/>
        <a:lstStyle/>
        <a:p>
          <a:endParaRPr lang="en-US"/>
        </a:p>
      </dgm:t>
    </dgm:pt>
    <dgm:pt modelId="{64B362C0-46AC-4369-A315-82E43725AF2F}">
      <dgm:prSet/>
      <dgm:spPr/>
      <dgm:t>
        <a:bodyPr/>
        <a:lstStyle/>
        <a:p>
          <a:pPr>
            <a:defRPr b="1"/>
          </a:pPr>
          <a:r>
            <a:rPr lang="en-US"/>
            <a:t>Yes (Impermissible)</a:t>
          </a:r>
        </a:p>
      </dgm:t>
    </dgm:pt>
    <dgm:pt modelId="{42F5042D-67AA-4FE2-A0C7-D5F8BC3CA1E6}" type="parTrans" cxnId="{5B777DD6-3BE8-43D6-877C-F099049CF870}">
      <dgm:prSet/>
      <dgm:spPr/>
      <dgm:t>
        <a:bodyPr/>
        <a:lstStyle/>
        <a:p>
          <a:endParaRPr lang="en-US"/>
        </a:p>
      </dgm:t>
    </dgm:pt>
    <dgm:pt modelId="{9B7C59F2-BB72-4ED6-A3F3-FE032C225B59}" type="sibTrans" cxnId="{5B777DD6-3BE8-43D6-877C-F099049CF870}">
      <dgm:prSet/>
      <dgm:spPr/>
      <dgm:t>
        <a:bodyPr/>
        <a:lstStyle/>
        <a:p>
          <a:endParaRPr lang="en-US"/>
        </a:p>
      </dgm:t>
    </dgm:pt>
    <dgm:pt modelId="{918F43E6-94C9-429F-89C0-E8F4FAA7AC82}">
      <dgm:prSet/>
      <dgm:spPr/>
      <dgm:t>
        <a:bodyPr/>
        <a:lstStyle/>
        <a:p>
          <a:r>
            <a:rPr lang="en-US"/>
            <a:t>Magnet where name and photograph of elected official appeared in “unduly conspicuous” way with list promoting public officer’s priorities</a:t>
          </a:r>
        </a:p>
      </dgm:t>
    </dgm:pt>
    <dgm:pt modelId="{F1382493-EDAF-45E8-8F77-34CC0ED09657}" type="parTrans" cxnId="{53B35BD9-4FA5-4196-992C-DD9DD9AB28BF}">
      <dgm:prSet/>
      <dgm:spPr/>
      <dgm:t>
        <a:bodyPr/>
        <a:lstStyle/>
        <a:p>
          <a:endParaRPr lang="en-US"/>
        </a:p>
      </dgm:t>
    </dgm:pt>
    <dgm:pt modelId="{9D536E4C-832A-42D4-8B88-B872AA2CA624}" type="sibTrans" cxnId="{53B35BD9-4FA5-4196-992C-DD9DD9AB28BF}">
      <dgm:prSet/>
      <dgm:spPr/>
      <dgm:t>
        <a:bodyPr/>
        <a:lstStyle/>
        <a:p>
          <a:endParaRPr lang="en-US"/>
        </a:p>
      </dgm:t>
    </dgm:pt>
    <dgm:pt modelId="{370992AC-DEA4-4385-8195-615655AFA368}">
      <dgm:prSet/>
      <dgm:spPr/>
      <dgm:t>
        <a:bodyPr/>
        <a:lstStyle/>
        <a:p>
          <a:r>
            <a:rPr lang="en-US"/>
            <a:t>Newsletter with 23 photos involving public officer covering almost 50 % of space and appearance of officer’s name 22 times in bolded print type</a:t>
          </a:r>
        </a:p>
      </dgm:t>
    </dgm:pt>
    <dgm:pt modelId="{93B37F93-8E1F-4517-B711-27558F70FC18}" type="parTrans" cxnId="{142E0D4B-1133-4762-BA6F-8770CA505D15}">
      <dgm:prSet/>
      <dgm:spPr/>
      <dgm:t>
        <a:bodyPr/>
        <a:lstStyle/>
        <a:p>
          <a:endParaRPr lang="en-US"/>
        </a:p>
      </dgm:t>
    </dgm:pt>
    <dgm:pt modelId="{08D9F6FD-BA83-475E-9A00-E650AAE03D25}" type="sibTrans" cxnId="{142E0D4B-1133-4762-BA6F-8770CA505D15}">
      <dgm:prSet/>
      <dgm:spPr/>
      <dgm:t>
        <a:bodyPr/>
        <a:lstStyle/>
        <a:p>
          <a:endParaRPr lang="en-US"/>
        </a:p>
      </dgm:t>
    </dgm:pt>
    <dgm:pt modelId="{AD47415B-45B7-40C6-8143-2F8F17C6A4F0}">
      <dgm:prSet/>
      <dgm:spPr/>
      <dgm:t>
        <a:bodyPr/>
        <a:lstStyle/>
        <a:p>
          <a:pPr>
            <a:defRPr b="1"/>
          </a:pPr>
          <a:r>
            <a:rPr lang="en-US"/>
            <a:t>No (Permissible)</a:t>
          </a:r>
        </a:p>
      </dgm:t>
    </dgm:pt>
    <dgm:pt modelId="{7CEEC086-DAEE-4AC5-B7EA-E9FED41F5F7F}" type="parTrans" cxnId="{4B23E367-F9CD-4A08-89D4-22CB15D43C26}">
      <dgm:prSet/>
      <dgm:spPr/>
      <dgm:t>
        <a:bodyPr/>
        <a:lstStyle/>
        <a:p>
          <a:endParaRPr lang="en-US"/>
        </a:p>
      </dgm:t>
    </dgm:pt>
    <dgm:pt modelId="{1E31812D-9A41-47AA-A2DF-09CDFC6D4E12}" type="sibTrans" cxnId="{4B23E367-F9CD-4A08-89D4-22CB15D43C26}">
      <dgm:prSet/>
      <dgm:spPr/>
      <dgm:t>
        <a:bodyPr/>
        <a:lstStyle/>
        <a:p>
          <a:endParaRPr lang="en-US"/>
        </a:p>
      </dgm:t>
    </dgm:pt>
    <dgm:pt modelId="{31B06CB2-34FA-427E-8243-493C21591B1A}">
      <dgm:prSet/>
      <dgm:spPr/>
      <dgm:t>
        <a:bodyPr/>
        <a:lstStyle/>
        <a:p>
          <a:r>
            <a:rPr lang="en-US"/>
            <a:t>Signage created for City business-use only identifying the Council office and Council Member (e.g., pens, tablecloth, staff shirts)</a:t>
          </a:r>
        </a:p>
      </dgm:t>
    </dgm:pt>
    <dgm:pt modelId="{D9FDDA0F-4351-40E8-9A59-0CE6F4232CFD}" type="parTrans" cxnId="{D308942B-4EF6-4FEC-95DC-8D6CAED4D612}">
      <dgm:prSet/>
      <dgm:spPr/>
      <dgm:t>
        <a:bodyPr/>
        <a:lstStyle/>
        <a:p>
          <a:endParaRPr lang="en-US"/>
        </a:p>
      </dgm:t>
    </dgm:pt>
    <dgm:pt modelId="{455AA44D-4BC7-4457-8D7B-076EC9386F22}" type="sibTrans" cxnId="{D308942B-4EF6-4FEC-95DC-8D6CAED4D612}">
      <dgm:prSet/>
      <dgm:spPr/>
      <dgm:t>
        <a:bodyPr/>
        <a:lstStyle/>
        <a:p>
          <a:endParaRPr lang="en-US"/>
        </a:p>
      </dgm:t>
    </dgm:pt>
    <dgm:pt modelId="{114CEF4C-EA49-4151-8B67-1492888F37C2}" type="pres">
      <dgm:prSet presAssocID="{BB4E5DFE-976A-4E04-9AE4-614942FAD2F2}" presName="root" presStyleCnt="0">
        <dgm:presLayoutVars>
          <dgm:dir/>
          <dgm:resizeHandles val="exact"/>
        </dgm:presLayoutVars>
      </dgm:prSet>
      <dgm:spPr/>
    </dgm:pt>
    <dgm:pt modelId="{A22268B7-E956-4735-8A26-B899F6234B0D}" type="pres">
      <dgm:prSet presAssocID="{64B362C0-46AC-4369-A315-82E43725AF2F}" presName="compNode" presStyleCnt="0"/>
      <dgm:spPr/>
    </dgm:pt>
    <dgm:pt modelId="{6E5A782A-ADEA-4BF7-899A-9DCAF34FEEB2}" type="pres">
      <dgm:prSet presAssocID="{64B362C0-46AC-4369-A315-82E43725AF2F}" presName="iconRect" presStyleLbl="node1" presStyleIdx="0" presStyleCnt="2"/>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lose with solid fill"/>
        </a:ext>
      </dgm:extLst>
    </dgm:pt>
    <dgm:pt modelId="{E48204C7-9C8D-4319-89B3-85D03C5766D1}" type="pres">
      <dgm:prSet presAssocID="{64B362C0-46AC-4369-A315-82E43725AF2F}" presName="iconSpace" presStyleCnt="0"/>
      <dgm:spPr/>
    </dgm:pt>
    <dgm:pt modelId="{93011010-4D8A-4ED2-83B7-F98AFD3BE7BC}" type="pres">
      <dgm:prSet presAssocID="{64B362C0-46AC-4369-A315-82E43725AF2F}" presName="parTx" presStyleLbl="revTx" presStyleIdx="0" presStyleCnt="4">
        <dgm:presLayoutVars>
          <dgm:chMax val="0"/>
          <dgm:chPref val="0"/>
        </dgm:presLayoutVars>
      </dgm:prSet>
      <dgm:spPr/>
    </dgm:pt>
    <dgm:pt modelId="{58B8FBC0-8E5E-4D6A-BCF0-1D1D4DC7C037}" type="pres">
      <dgm:prSet presAssocID="{64B362C0-46AC-4369-A315-82E43725AF2F}" presName="txSpace" presStyleCnt="0"/>
      <dgm:spPr/>
    </dgm:pt>
    <dgm:pt modelId="{EF614EF7-A811-475F-9286-48FD7D312D49}" type="pres">
      <dgm:prSet presAssocID="{64B362C0-46AC-4369-A315-82E43725AF2F}" presName="desTx" presStyleLbl="revTx" presStyleIdx="1" presStyleCnt="4">
        <dgm:presLayoutVars/>
      </dgm:prSet>
      <dgm:spPr/>
    </dgm:pt>
    <dgm:pt modelId="{8F61B78F-4093-49CB-BEB7-DE37F6D00290}" type="pres">
      <dgm:prSet presAssocID="{9B7C59F2-BB72-4ED6-A3F3-FE032C225B59}" presName="sibTrans" presStyleCnt="0"/>
      <dgm:spPr/>
    </dgm:pt>
    <dgm:pt modelId="{B96F22AC-DC95-4D18-A87C-72A651051F55}" type="pres">
      <dgm:prSet presAssocID="{AD47415B-45B7-40C6-8143-2F8F17C6A4F0}" presName="compNode" presStyleCnt="0"/>
      <dgm:spPr/>
    </dgm:pt>
    <dgm:pt modelId="{A1C3895C-5BBB-4192-905C-8640E60C12BC}" type="pres">
      <dgm:prSet presAssocID="{AD47415B-45B7-40C6-8143-2F8F17C6A4F0}"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ign"/>
        </a:ext>
      </dgm:extLst>
    </dgm:pt>
    <dgm:pt modelId="{DBD6C66A-3C74-4E94-9F34-9C0476003906}" type="pres">
      <dgm:prSet presAssocID="{AD47415B-45B7-40C6-8143-2F8F17C6A4F0}" presName="iconSpace" presStyleCnt="0"/>
      <dgm:spPr/>
    </dgm:pt>
    <dgm:pt modelId="{DC194D7D-EB25-49AD-9842-4CD2D883CBB5}" type="pres">
      <dgm:prSet presAssocID="{AD47415B-45B7-40C6-8143-2F8F17C6A4F0}" presName="parTx" presStyleLbl="revTx" presStyleIdx="2" presStyleCnt="4">
        <dgm:presLayoutVars>
          <dgm:chMax val="0"/>
          <dgm:chPref val="0"/>
        </dgm:presLayoutVars>
      </dgm:prSet>
      <dgm:spPr/>
    </dgm:pt>
    <dgm:pt modelId="{67FEAA9D-D8B1-4451-98B9-8AC37859BFF5}" type="pres">
      <dgm:prSet presAssocID="{AD47415B-45B7-40C6-8143-2F8F17C6A4F0}" presName="txSpace" presStyleCnt="0"/>
      <dgm:spPr/>
    </dgm:pt>
    <dgm:pt modelId="{A03603CA-C532-42E4-9F57-AA9B19980831}" type="pres">
      <dgm:prSet presAssocID="{AD47415B-45B7-40C6-8143-2F8F17C6A4F0}" presName="desTx" presStyleLbl="revTx" presStyleIdx="3" presStyleCnt="4">
        <dgm:presLayoutVars/>
      </dgm:prSet>
      <dgm:spPr/>
    </dgm:pt>
  </dgm:ptLst>
  <dgm:cxnLst>
    <dgm:cxn modelId="{7E24C81F-8907-4752-AFC9-6BC52225C7F2}" type="presOf" srcId="{AD47415B-45B7-40C6-8143-2F8F17C6A4F0}" destId="{DC194D7D-EB25-49AD-9842-4CD2D883CBB5}" srcOrd="0" destOrd="0" presId="urn:microsoft.com/office/officeart/2018/2/layout/IconLabelDescriptionList"/>
    <dgm:cxn modelId="{7B934824-02CF-4505-AADB-668566AF378D}" type="presOf" srcId="{370992AC-DEA4-4385-8195-615655AFA368}" destId="{EF614EF7-A811-475F-9286-48FD7D312D49}" srcOrd="0" destOrd="1" presId="urn:microsoft.com/office/officeart/2018/2/layout/IconLabelDescriptionList"/>
    <dgm:cxn modelId="{D308942B-4EF6-4FEC-95DC-8D6CAED4D612}" srcId="{AD47415B-45B7-40C6-8143-2F8F17C6A4F0}" destId="{31B06CB2-34FA-427E-8243-493C21591B1A}" srcOrd="0" destOrd="0" parTransId="{D9FDDA0F-4351-40E8-9A59-0CE6F4232CFD}" sibTransId="{455AA44D-4BC7-4457-8D7B-076EC9386F22}"/>
    <dgm:cxn modelId="{4B23E367-F9CD-4A08-89D4-22CB15D43C26}" srcId="{BB4E5DFE-976A-4E04-9AE4-614942FAD2F2}" destId="{AD47415B-45B7-40C6-8143-2F8F17C6A4F0}" srcOrd="1" destOrd="0" parTransId="{7CEEC086-DAEE-4AC5-B7EA-E9FED41F5F7F}" sibTransId="{1E31812D-9A41-47AA-A2DF-09CDFC6D4E12}"/>
    <dgm:cxn modelId="{142E0D4B-1133-4762-BA6F-8770CA505D15}" srcId="{64B362C0-46AC-4369-A315-82E43725AF2F}" destId="{370992AC-DEA4-4385-8195-615655AFA368}" srcOrd="1" destOrd="0" parTransId="{93B37F93-8E1F-4517-B711-27558F70FC18}" sibTransId="{08D9F6FD-BA83-475E-9A00-E650AAE03D25}"/>
    <dgm:cxn modelId="{BB50954F-2F69-411E-AB84-985B586E9272}" type="presOf" srcId="{918F43E6-94C9-429F-89C0-E8F4FAA7AC82}" destId="{EF614EF7-A811-475F-9286-48FD7D312D49}" srcOrd="0" destOrd="0" presId="urn:microsoft.com/office/officeart/2018/2/layout/IconLabelDescriptionList"/>
    <dgm:cxn modelId="{FED1BD7F-7CC3-440F-98CA-F9A2A6BCDC86}" type="presOf" srcId="{64B362C0-46AC-4369-A315-82E43725AF2F}" destId="{93011010-4D8A-4ED2-83B7-F98AFD3BE7BC}" srcOrd="0" destOrd="0" presId="urn:microsoft.com/office/officeart/2018/2/layout/IconLabelDescriptionList"/>
    <dgm:cxn modelId="{5B777DD6-3BE8-43D6-877C-F099049CF870}" srcId="{BB4E5DFE-976A-4E04-9AE4-614942FAD2F2}" destId="{64B362C0-46AC-4369-A315-82E43725AF2F}" srcOrd="0" destOrd="0" parTransId="{42F5042D-67AA-4FE2-A0C7-D5F8BC3CA1E6}" sibTransId="{9B7C59F2-BB72-4ED6-A3F3-FE032C225B59}"/>
    <dgm:cxn modelId="{53B35BD9-4FA5-4196-992C-DD9DD9AB28BF}" srcId="{64B362C0-46AC-4369-A315-82E43725AF2F}" destId="{918F43E6-94C9-429F-89C0-E8F4FAA7AC82}" srcOrd="0" destOrd="0" parTransId="{F1382493-EDAF-45E8-8F77-34CC0ED09657}" sibTransId="{9D536E4C-832A-42D4-8B88-B872AA2CA624}"/>
    <dgm:cxn modelId="{230BBDDC-0B28-44F1-B309-E2A232E8A686}" type="presOf" srcId="{31B06CB2-34FA-427E-8243-493C21591B1A}" destId="{A03603CA-C532-42E4-9F57-AA9B19980831}" srcOrd="0" destOrd="0" presId="urn:microsoft.com/office/officeart/2018/2/layout/IconLabelDescriptionList"/>
    <dgm:cxn modelId="{4525BBEB-9F4A-4C91-8ED4-A77914D92366}" type="presOf" srcId="{BB4E5DFE-976A-4E04-9AE4-614942FAD2F2}" destId="{114CEF4C-EA49-4151-8B67-1492888F37C2}" srcOrd="0" destOrd="0" presId="urn:microsoft.com/office/officeart/2018/2/layout/IconLabelDescriptionList"/>
    <dgm:cxn modelId="{A9E176E2-9F49-401C-B535-55D7AD0C452E}" type="presParOf" srcId="{114CEF4C-EA49-4151-8B67-1492888F37C2}" destId="{A22268B7-E956-4735-8A26-B899F6234B0D}" srcOrd="0" destOrd="0" presId="urn:microsoft.com/office/officeart/2018/2/layout/IconLabelDescriptionList"/>
    <dgm:cxn modelId="{7398E4DC-7E79-4224-A61D-DD834D373B4C}" type="presParOf" srcId="{A22268B7-E956-4735-8A26-B899F6234B0D}" destId="{6E5A782A-ADEA-4BF7-899A-9DCAF34FEEB2}" srcOrd="0" destOrd="0" presId="urn:microsoft.com/office/officeart/2018/2/layout/IconLabelDescriptionList"/>
    <dgm:cxn modelId="{296CB638-7E09-4F01-96A4-C8E128D657B8}" type="presParOf" srcId="{A22268B7-E956-4735-8A26-B899F6234B0D}" destId="{E48204C7-9C8D-4319-89B3-85D03C5766D1}" srcOrd="1" destOrd="0" presId="urn:microsoft.com/office/officeart/2018/2/layout/IconLabelDescriptionList"/>
    <dgm:cxn modelId="{C5880B6A-A2CE-46E3-8B95-68A3F2247C95}" type="presParOf" srcId="{A22268B7-E956-4735-8A26-B899F6234B0D}" destId="{93011010-4D8A-4ED2-83B7-F98AFD3BE7BC}" srcOrd="2" destOrd="0" presId="urn:microsoft.com/office/officeart/2018/2/layout/IconLabelDescriptionList"/>
    <dgm:cxn modelId="{CF87AF59-F862-40BA-8858-C5333020AFAB}" type="presParOf" srcId="{A22268B7-E956-4735-8A26-B899F6234B0D}" destId="{58B8FBC0-8E5E-4D6A-BCF0-1D1D4DC7C037}" srcOrd="3" destOrd="0" presId="urn:microsoft.com/office/officeart/2018/2/layout/IconLabelDescriptionList"/>
    <dgm:cxn modelId="{122A74A6-9114-491A-8518-0275254460E1}" type="presParOf" srcId="{A22268B7-E956-4735-8A26-B899F6234B0D}" destId="{EF614EF7-A811-475F-9286-48FD7D312D49}" srcOrd="4" destOrd="0" presId="urn:microsoft.com/office/officeart/2018/2/layout/IconLabelDescriptionList"/>
    <dgm:cxn modelId="{690A2ECA-B8AB-4E79-A344-85341E72FB38}" type="presParOf" srcId="{114CEF4C-EA49-4151-8B67-1492888F37C2}" destId="{8F61B78F-4093-49CB-BEB7-DE37F6D00290}" srcOrd="1" destOrd="0" presId="urn:microsoft.com/office/officeart/2018/2/layout/IconLabelDescriptionList"/>
    <dgm:cxn modelId="{C320D38A-538E-4E30-A1BF-B0C4A58D0942}" type="presParOf" srcId="{114CEF4C-EA49-4151-8B67-1492888F37C2}" destId="{B96F22AC-DC95-4D18-A87C-72A651051F55}" srcOrd="2" destOrd="0" presId="urn:microsoft.com/office/officeart/2018/2/layout/IconLabelDescriptionList"/>
    <dgm:cxn modelId="{71A2C114-0039-43DF-8F84-146A43863FAD}" type="presParOf" srcId="{B96F22AC-DC95-4D18-A87C-72A651051F55}" destId="{A1C3895C-5BBB-4192-905C-8640E60C12BC}" srcOrd="0" destOrd="0" presId="urn:microsoft.com/office/officeart/2018/2/layout/IconLabelDescriptionList"/>
    <dgm:cxn modelId="{BA01EA2E-1CCD-428B-8928-27F829686231}" type="presParOf" srcId="{B96F22AC-DC95-4D18-A87C-72A651051F55}" destId="{DBD6C66A-3C74-4E94-9F34-9C0476003906}" srcOrd="1" destOrd="0" presId="urn:microsoft.com/office/officeart/2018/2/layout/IconLabelDescriptionList"/>
    <dgm:cxn modelId="{71ADC7A2-7659-43EA-A5A5-E52F3FEA52AF}" type="presParOf" srcId="{B96F22AC-DC95-4D18-A87C-72A651051F55}" destId="{DC194D7D-EB25-49AD-9842-4CD2D883CBB5}" srcOrd="2" destOrd="0" presId="urn:microsoft.com/office/officeart/2018/2/layout/IconLabelDescriptionList"/>
    <dgm:cxn modelId="{8B66A19F-6302-42ED-A923-E4C2BC4972BE}" type="presParOf" srcId="{B96F22AC-DC95-4D18-A87C-72A651051F55}" destId="{67FEAA9D-D8B1-4451-98B9-8AC37859BFF5}" srcOrd="3" destOrd="0" presId="urn:microsoft.com/office/officeart/2018/2/layout/IconLabelDescriptionList"/>
    <dgm:cxn modelId="{B281203A-9993-417A-A04F-2E71B5F5834B}" type="presParOf" srcId="{B96F22AC-DC95-4D18-A87C-72A651051F55}" destId="{A03603CA-C532-42E4-9F57-AA9B19980831}"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5D188A-CC31-476A-A671-42232F4E3EFD}">
      <dsp:nvSpPr>
        <dsp:cNvPr id="0" name=""/>
        <dsp:cNvSpPr/>
      </dsp:nvSpPr>
      <dsp:spPr>
        <a:xfrm>
          <a:off x="0" y="2805434"/>
          <a:ext cx="8686800" cy="1840669"/>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a:t>Chapter 18 focuses on the following areas:</a:t>
          </a:r>
        </a:p>
      </dsp:txBody>
      <dsp:txXfrm>
        <a:off x="0" y="2805434"/>
        <a:ext cx="8686800" cy="993961"/>
      </dsp:txXfrm>
    </dsp:sp>
    <dsp:sp modelId="{E996EAAA-3CC3-4946-A9E0-D91D66C3960F}">
      <dsp:nvSpPr>
        <dsp:cNvPr id="0" name=""/>
        <dsp:cNvSpPr/>
      </dsp:nvSpPr>
      <dsp:spPr>
        <a:xfrm>
          <a:off x="0" y="3762582"/>
          <a:ext cx="2171700" cy="846707"/>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en-US" sz="1900" kern="1200"/>
            <a:t>Standards of Conduct</a:t>
          </a:r>
        </a:p>
      </dsp:txBody>
      <dsp:txXfrm>
        <a:off x="0" y="3762582"/>
        <a:ext cx="2171700" cy="846707"/>
      </dsp:txXfrm>
    </dsp:sp>
    <dsp:sp modelId="{3EB60356-1164-4133-AF10-12F08F4B3156}">
      <dsp:nvSpPr>
        <dsp:cNvPr id="0" name=""/>
        <dsp:cNvSpPr/>
      </dsp:nvSpPr>
      <dsp:spPr>
        <a:xfrm>
          <a:off x="2171700" y="3762582"/>
          <a:ext cx="2171700" cy="846707"/>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en-US" sz="1900" kern="1200"/>
            <a:t>Disclosure of Interests</a:t>
          </a:r>
        </a:p>
      </dsp:txBody>
      <dsp:txXfrm>
        <a:off x="2171700" y="3762582"/>
        <a:ext cx="2171700" cy="846707"/>
      </dsp:txXfrm>
    </dsp:sp>
    <dsp:sp modelId="{D1C39B96-2CB9-448A-9A02-AF2D1D6F0A3D}">
      <dsp:nvSpPr>
        <dsp:cNvPr id="0" name=""/>
        <dsp:cNvSpPr/>
      </dsp:nvSpPr>
      <dsp:spPr>
        <a:xfrm>
          <a:off x="4343400" y="3762582"/>
          <a:ext cx="2171700" cy="846707"/>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en-US" sz="1900" kern="1200"/>
            <a:t>Campaign Finance</a:t>
          </a:r>
        </a:p>
      </dsp:txBody>
      <dsp:txXfrm>
        <a:off x="4343400" y="3762582"/>
        <a:ext cx="2171700" cy="846707"/>
      </dsp:txXfrm>
    </dsp:sp>
    <dsp:sp modelId="{9A47A100-C1ED-4A3F-912E-D08E2943288E}">
      <dsp:nvSpPr>
        <dsp:cNvPr id="0" name=""/>
        <dsp:cNvSpPr/>
      </dsp:nvSpPr>
      <dsp:spPr>
        <a:xfrm>
          <a:off x="6515100" y="3762582"/>
          <a:ext cx="2171700" cy="846707"/>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en-US" sz="1900" kern="1200"/>
            <a:t>Creation of City’s Ethics Commission</a:t>
          </a:r>
        </a:p>
      </dsp:txBody>
      <dsp:txXfrm>
        <a:off x="6515100" y="3762582"/>
        <a:ext cx="2171700" cy="846707"/>
      </dsp:txXfrm>
    </dsp:sp>
    <dsp:sp modelId="{0A8EDD72-1AAC-4E46-B5E5-C4703D9929BD}">
      <dsp:nvSpPr>
        <dsp:cNvPr id="0" name=""/>
        <dsp:cNvSpPr/>
      </dsp:nvSpPr>
      <dsp:spPr>
        <a:xfrm rot="10800000">
          <a:off x="0" y="2096"/>
          <a:ext cx="8686800" cy="2830948"/>
        </a:xfrm>
        <a:prstGeom prst="upArrowCallou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a:t>Chapter 18 of the City’s Code of Ordinances contains regulations and disclosure requirements aimed at setting minimum ethical standards for City employees and City officials to prevent the appearance of impropriety and undue influence. </a:t>
          </a:r>
        </a:p>
      </dsp:txBody>
      <dsp:txXfrm rot="10800000">
        <a:off x="0" y="2096"/>
        <a:ext cx="8686800" cy="18394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5A782A-ADEA-4BF7-899A-9DCAF34FEEB2}">
      <dsp:nvSpPr>
        <dsp:cNvPr id="0" name=""/>
        <dsp:cNvSpPr/>
      </dsp:nvSpPr>
      <dsp:spPr>
        <a:xfrm>
          <a:off x="3255" y="195642"/>
          <a:ext cx="1396828" cy="1396828"/>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3011010-4D8A-4ED2-83B7-F98AFD3BE7BC}">
      <dsp:nvSpPr>
        <dsp:cNvPr id="0" name=""/>
        <dsp:cNvSpPr/>
      </dsp:nvSpPr>
      <dsp:spPr>
        <a:xfrm>
          <a:off x="3255" y="1775517"/>
          <a:ext cx="3990937" cy="598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600200">
            <a:lnSpc>
              <a:spcPct val="90000"/>
            </a:lnSpc>
            <a:spcBef>
              <a:spcPct val="0"/>
            </a:spcBef>
            <a:spcAft>
              <a:spcPct val="35000"/>
            </a:spcAft>
            <a:buNone/>
            <a:defRPr b="1"/>
          </a:pPr>
          <a:r>
            <a:rPr lang="en-US" sz="3600" kern="1200"/>
            <a:t>Yes (Impermissible)</a:t>
          </a:r>
        </a:p>
      </dsp:txBody>
      <dsp:txXfrm>
        <a:off x="3255" y="1775517"/>
        <a:ext cx="3990937" cy="598640"/>
      </dsp:txXfrm>
    </dsp:sp>
    <dsp:sp modelId="{EF614EF7-A811-475F-9286-48FD7D312D49}">
      <dsp:nvSpPr>
        <dsp:cNvPr id="0" name=""/>
        <dsp:cNvSpPr/>
      </dsp:nvSpPr>
      <dsp:spPr>
        <a:xfrm>
          <a:off x="3255" y="2459296"/>
          <a:ext cx="3990937" cy="1993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en-US" sz="1700" kern="1200"/>
            <a:t>Magnet where name and photograph of elected official appeared in “unduly conspicuous” way with list promoting public officer’s priorities</a:t>
          </a:r>
        </a:p>
        <a:p>
          <a:pPr marL="0" lvl="0" indent="0" algn="l" defTabSz="755650">
            <a:lnSpc>
              <a:spcPct val="90000"/>
            </a:lnSpc>
            <a:spcBef>
              <a:spcPct val="0"/>
            </a:spcBef>
            <a:spcAft>
              <a:spcPct val="35000"/>
            </a:spcAft>
            <a:buNone/>
          </a:pPr>
          <a:r>
            <a:rPr lang="en-US" sz="1700" kern="1200"/>
            <a:t>Newsletter with 23 photos involving public officer covering almost 50 % of space and appearance of officer’s name 22 times in bolded print type</a:t>
          </a:r>
        </a:p>
      </dsp:txBody>
      <dsp:txXfrm>
        <a:off x="3255" y="2459296"/>
        <a:ext cx="3990937" cy="1993261"/>
      </dsp:txXfrm>
    </dsp:sp>
    <dsp:sp modelId="{A1C3895C-5BBB-4192-905C-8640E60C12BC}">
      <dsp:nvSpPr>
        <dsp:cNvPr id="0" name=""/>
        <dsp:cNvSpPr/>
      </dsp:nvSpPr>
      <dsp:spPr>
        <a:xfrm>
          <a:off x="4692607" y="195642"/>
          <a:ext cx="1396828" cy="139682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C194D7D-EB25-49AD-9842-4CD2D883CBB5}">
      <dsp:nvSpPr>
        <dsp:cNvPr id="0" name=""/>
        <dsp:cNvSpPr/>
      </dsp:nvSpPr>
      <dsp:spPr>
        <a:xfrm>
          <a:off x="4692607" y="1775517"/>
          <a:ext cx="3990937" cy="598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600200">
            <a:lnSpc>
              <a:spcPct val="90000"/>
            </a:lnSpc>
            <a:spcBef>
              <a:spcPct val="0"/>
            </a:spcBef>
            <a:spcAft>
              <a:spcPct val="35000"/>
            </a:spcAft>
            <a:buNone/>
            <a:defRPr b="1"/>
          </a:pPr>
          <a:r>
            <a:rPr lang="en-US" sz="3600" kern="1200"/>
            <a:t>No (Permissible)</a:t>
          </a:r>
        </a:p>
      </dsp:txBody>
      <dsp:txXfrm>
        <a:off x="4692607" y="1775517"/>
        <a:ext cx="3990937" cy="598640"/>
      </dsp:txXfrm>
    </dsp:sp>
    <dsp:sp modelId="{A03603CA-C532-42E4-9F57-AA9B19980831}">
      <dsp:nvSpPr>
        <dsp:cNvPr id="0" name=""/>
        <dsp:cNvSpPr/>
      </dsp:nvSpPr>
      <dsp:spPr>
        <a:xfrm>
          <a:off x="4692607" y="2459296"/>
          <a:ext cx="3990937" cy="1993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en-US" sz="1700" kern="1200"/>
            <a:t>Signage created for City business-use only identifying the Council office and Council Member (e.g., pens, tablecloth, staff shirts)</a:t>
          </a:r>
        </a:p>
      </dsp:txBody>
      <dsp:txXfrm>
        <a:off x="4692607" y="2459296"/>
        <a:ext cx="3990937" cy="1993261"/>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A54F3C5B-D11B-F58E-1881-14222B9E9561}"/>
              </a:ext>
            </a:extLst>
          </p:cNvPr>
          <p:cNvSpPr>
            <a:spLocks noGrp="1" noChangeArrowheads="1"/>
          </p:cNvSpPr>
          <p:nvPr>
            <p:ph type="hdr" sz="quarter"/>
          </p:nvPr>
        </p:nvSpPr>
        <p:spPr bwMode="auto">
          <a:xfrm>
            <a:off x="0" y="1"/>
            <a:ext cx="3037840" cy="464980"/>
          </a:xfrm>
          <a:prstGeom prst="rect">
            <a:avLst/>
          </a:prstGeom>
          <a:noFill/>
          <a:ln w="9525">
            <a:noFill/>
            <a:miter lim="800000"/>
            <a:headEnd/>
            <a:tailEnd/>
          </a:ln>
          <a:effectLst/>
        </p:spPr>
        <p:txBody>
          <a:bodyPr vert="horz" wrap="square" lIns="92647" tIns="46324" rIns="92647" bIns="46324" numCol="1" anchor="t"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77827" name="Rectangle 3">
            <a:extLst>
              <a:ext uri="{FF2B5EF4-FFF2-40B4-BE49-F238E27FC236}">
                <a16:creationId xmlns:a16="http://schemas.microsoft.com/office/drawing/2014/main" id="{4F13E167-39C7-E4CF-77D5-B0B624E46AAD}"/>
              </a:ext>
            </a:extLst>
          </p:cNvPr>
          <p:cNvSpPr>
            <a:spLocks noGrp="1" noChangeArrowheads="1"/>
          </p:cNvSpPr>
          <p:nvPr>
            <p:ph type="dt" sz="quarter" idx="1"/>
          </p:nvPr>
        </p:nvSpPr>
        <p:spPr bwMode="auto">
          <a:xfrm>
            <a:off x="3970938" y="1"/>
            <a:ext cx="3037840" cy="464980"/>
          </a:xfrm>
          <a:prstGeom prst="rect">
            <a:avLst/>
          </a:prstGeom>
          <a:noFill/>
          <a:ln w="9525">
            <a:noFill/>
            <a:miter lim="800000"/>
            <a:headEnd/>
            <a:tailEnd/>
          </a:ln>
          <a:effectLst/>
        </p:spPr>
        <p:txBody>
          <a:bodyPr vert="horz" wrap="square" lIns="92647" tIns="46324" rIns="92647" bIns="46324" numCol="1" anchor="t" anchorCtr="0" compatLnSpc="1">
            <a:prstTxWarp prst="textNoShape">
              <a:avLst/>
            </a:prstTxWarp>
          </a:bodyPr>
          <a:lstStyle>
            <a:lvl1pPr algn="r" eaLnBrk="1" hangingPunct="1">
              <a:defRPr sz="1200">
                <a:latin typeface="Arial" charset="0"/>
                <a:cs typeface="+mn-cs"/>
              </a:defRPr>
            </a:lvl1pPr>
          </a:lstStyle>
          <a:p>
            <a:pPr>
              <a:defRPr/>
            </a:pPr>
            <a:endParaRPr lang="en-US"/>
          </a:p>
        </p:txBody>
      </p:sp>
      <p:sp>
        <p:nvSpPr>
          <p:cNvPr id="77828" name="Rectangle 4">
            <a:extLst>
              <a:ext uri="{FF2B5EF4-FFF2-40B4-BE49-F238E27FC236}">
                <a16:creationId xmlns:a16="http://schemas.microsoft.com/office/drawing/2014/main" id="{A6E6D18E-0279-4087-8A55-4B21FD87B7B9}"/>
              </a:ext>
            </a:extLst>
          </p:cNvPr>
          <p:cNvSpPr>
            <a:spLocks noGrp="1" noChangeArrowheads="1"/>
          </p:cNvSpPr>
          <p:nvPr>
            <p:ph type="ftr" sz="quarter" idx="2"/>
          </p:nvPr>
        </p:nvSpPr>
        <p:spPr bwMode="auto">
          <a:xfrm>
            <a:off x="0" y="8829823"/>
            <a:ext cx="3037840" cy="464980"/>
          </a:xfrm>
          <a:prstGeom prst="rect">
            <a:avLst/>
          </a:prstGeom>
          <a:noFill/>
          <a:ln w="9525">
            <a:noFill/>
            <a:miter lim="800000"/>
            <a:headEnd/>
            <a:tailEnd/>
          </a:ln>
          <a:effectLst/>
        </p:spPr>
        <p:txBody>
          <a:bodyPr vert="horz" wrap="square" lIns="92647" tIns="46324" rIns="92647" bIns="46324" numCol="1" anchor="b"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77829" name="Rectangle 5">
            <a:extLst>
              <a:ext uri="{FF2B5EF4-FFF2-40B4-BE49-F238E27FC236}">
                <a16:creationId xmlns:a16="http://schemas.microsoft.com/office/drawing/2014/main" id="{8FA97D85-800F-C1AF-F5C7-32FBEF1A2543}"/>
              </a:ext>
            </a:extLst>
          </p:cNvPr>
          <p:cNvSpPr>
            <a:spLocks noGrp="1" noChangeArrowheads="1"/>
          </p:cNvSpPr>
          <p:nvPr>
            <p:ph type="sldNum" sz="quarter" idx="3"/>
          </p:nvPr>
        </p:nvSpPr>
        <p:spPr bwMode="auto">
          <a:xfrm>
            <a:off x="3970938" y="8829823"/>
            <a:ext cx="3037840" cy="464980"/>
          </a:xfrm>
          <a:prstGeom prst="rect">
            <a:avLst/>
          </a:prstGeom>
          <a:noFill/>
          <a:ln w="9525">
            <a:noFill/>
            <a:miter lim="800000"/>
            <a:headEnd/>
            <a:tailEnd/>
          </a:ln>
          <a:effectLst/>
        </p:spPr>
        <p:txBody>
          <a:bodyPr vert="horz" wrap="square" lIns="92647" tIns="46324" rIns="92647" bIns="46324"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C749EBA4-81B1-4ABD-B3E2-A0E89CEBD3C8}"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42D106FB-C339-F93C-EE0B-5082E5511B0B}"/>
              </a:ext>
            </a:extLst>
          </p:cNvPr>
          <p:cNvSpPr>
            <a:spLocks noGrp="1" noChangeArrowheads="1"/>
          </p:cNvSpPr>
          <p:nvPr>
            <p:ph type="hdr" sz="quarter"/>
          </p:nvPr>
        </p:nvSpPr>
        <p:spPr bwMode="auto">
          <a:xfrm>
            <a:off x="0" y="1"/>
            <a:ext cx="3037840" cy="464980"/>
          </a:xfrm>
          <a:prstGeom prst="rect">
            <a:avLst/>
          </a:prstGeom>
          <a:noFill/>
          <a:ln w="9525">
            <a:noFill/>
            <a:miter lim="800000"/>
            <a:headEnd/>
            <a:tailEnd/>
          </a:ln>
          <a:effectLst/>
        </p:spPr>
        <p:txBody>
          <a:bodyPr vert="horz" wrap="square" lIns="92647" tIns="46324" rIns="92647" bIns="46324" numCol="1" anchor="t"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7171" name="Rectangle 3">
            <a:extLst>
              <a:ext uri="{FF2B5EF4-FFF2-40B4-BE49-F238E27FC236}">
                <a16:creationId xmlns:a16="http://schemas.microsoft.com/office/drawing/2014/main" id="{06EAA505-7F17-2FAA-DB9C-EA5F04ADE135}"/>
              </a:ext>
            </a:extLst>
          </p:cNvPr>
          <p:cNvSpPr>
            <a:spLocks noGrp="1" noChangeArrowheads="1"/>
          </p:cNvSpPr>
          <p:nvPr>
            <p:ph type="dt" idx="1"/>
          </p:nvPr>
        </p:nvSpPr>
        <p:spPr bwMode="auto">
          <a:xfrm>
            <a:off x="3970938" y="1"/>
            <a:ext cx="3037840" cy="464980"/>
          </a:xfrm>
          <a:prstGeom prst="rect">
            <a:avLst/>
          </a:prstGeom>
          <a:noFill/>
          <a:ln w="9525">
            <a:noFill/>
            <a:miter lim="800000"/>
            <a:headEnd/>
            <a:tailEnd/>
          </a:ln>
          <a:effectLst/>
        </p:spPr>
        <p:txBody>
          <a:bodyPr vert="horz" wrap="square" lIns="92647" tIns="46324" rIns="92647" bIns="46324" numCol="1" anchor="t" anchorCtr="0" compatLnSpc="1">
            <a:prstTxWarp prst="textNoShape">
              <a:avLst/>
            </a:prstTxWarp>
          </a:bodyPr>
          <a:lstStyle>
            <a:lvl1pPr algn="r" eaLnBrk="1" hangingPunct="1">
              <a:defRPr sz="1200">
                <a:latin typeface="Arial" charset="0"/>
                <a:cs typeface="+mn-cs"/>
              </a:defRPr>
            </a:lvl1pPr>
          </a:lstStyle>
          <a:p>
            <a:pPr>
              <a:defRPr/>
            </a:pPr>
            <a:endParaRPr lang="en-US"/>
          </a:p>
        </p:txBody>
      </p:sp>
      <p:sp>
        <p:nvSpPr>
          <p:cNvPr id="4100" name="Rectangle 4">
            <a:extLst>
              <a:ext uri="{FF2B5EF4-FFF2-40B4-BE49-F238E27FC236}">
                <a16:creationId xmlns:a16="http://schemas.microsoft.com/office/drawing/2014/main" id="{B645671F-2316-C9D7-2F26-578C4AD590E7}"/>
              </a:ext>
            </a:extLst>
          </p:cNvPr>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a:extLst>
              <a:ext uri="{FF2B5EF4-FFF2-40B4-BE49-F238E27FC236}">
                <a16:creationId xmlns:a16="http://schemas.microsoft.com/office/drawing/2014/main" id="{1EDA947A-797D-6734-34A3-61A47D7069D0}"/>
              </a:ext>
            </a:extLst>
          </p:cNvPr>
          <p:cNvSpPr>
            <a:spLocks noGrp="1" noChangeArrowheads="1"/>
          </p:cNvSpPr>
          <p:nvPr>
            <p:ph type="body" sz="quarter" idx="3"/>
          </p:nvPr>
        </p:nvSpPr>
        <p:spPr bwMode="auto">
          <a:xfrm>
            <a:off x="701040" y="4416510"/>
            <a:ext cx="5608320" cy="4183220"/>
          </a:xfrm>
          <a:prstGeom prst="rect">
            <a:avLst/>
          </a:prstGeom>
          <a:noFill/>
          <a:ln w="9525">
            <a:noFill/>
            <a:miter lim="800000"/>
            <a:headEnd/>
            <a:tailEnd/>
          </a:ln>
          <a:effectLst/>
        </p:spPr>
        <p:txBody>
          <a:bodyPr vert="horz" wrap="square" lIns="92647" tIns="46324" rIns="92647" bIns="4632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a:extLst>
              <a:ext uri="{FF2B5EF4-FFF2-40B4-BE49-F238E27FC236}">
                <a16:creationId xmlns:a16="http://schemas.microsoft.com/office/drawing/2014/main" id="{71545BE8-F253-8E66-DE8A-4EF28CDB2224}"/>
              </a:ext>
            </a:extLst>
          </p:cNvPr>
          <p:cNvSpPr>
            <a:spLocks noGrp="1" noChangeArrowheads="1"/>
          </p:cNvSpPr>
          <p:nvPr>
            <p:ph type="ftr" sz="quarter" idx="4"/>
          </p:nvPr>
        </p:nvSpPr>
        <p:spPr bwMode="auto">
          <a:xfrm>
            <a:off x="0" y="8829823"/>
            <a:ext cx="3037840" cy="464980"/>
          </a:xfrm>
          <a:prstGeom prst="rect">
            <a:avLst/>
          </a:prstGeom>
          <a:noFill/>
          <a:ln w="9525">
            <a:noFill/>
            <a:miter lim="800000"/>
            <a:headEnd/>
            <a:tailEnd/>
          </a:ln>
          <a:effectLst/>
        </p:spPr>
        <p:txBody>
          <a:bodyPr vert="horz" wrap="square" lIns="92647" tIns="46324" rIns="92647" bIns="46324" numCol="1" anchor="b"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7175" name="Rectangle 7">
            <a:extLst>
              <a:ext uri="{FF2B5EF4-FFF2-40B4-BE49-F238E27FC236}">
                <a16:creationId xmlns:a16="http://schemas.microsoft.com/office/drawing/2014/main" id="{F35BF2DB-06D3-C109-1757-9AFEBDA37045}"/>
              </a:ext>
            </a:extLst>
          </p:cNvPr>
          <p:cNvSpPr>
            <a:spLocks noGrp="1" noChangeArrowheads="1"/>
          </p:cNvSpPr>
          <p:nvPr>
            <p:ph type="sldNum" sz="quarter" idx="5"/>
          </p:nvPr>
        </p:nvSpPr>
        <p:spPr bwMode="auto">
          <a:xfrm>
            <a:off x="3970938" y="8829823"/>
            <a:ext cx="3037840" cy="464980"/>
          </a:xfrm>
          <a:prstGeom prst="rect">
            <a:avLst/>
          </a:prstGeom>
          <a:noFill/>
          <a:ln w="9525">
            <a:noFill/>
            <a:miter lim="800000"/>
            <a:headEnd/>
            <a:tailEnd/>
          </a:ln>
          <a:effectLst/>
        </p:spPr>
        <p:txBody>
          <a:bodyPr vert="horz" wrap="square" lIns="92647" tIns="46324" rIns="92647" bIns="46324"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EBF17054-C36C-4CB7-9ABA-99513950484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BF17054-C36C-4CB7-9ABA-995139504847}" type="slidenum">
              <a:rPr lang="en-US" altLang="en-US" smtClean="0"/>
              <a:pPr>
                <a:defRPr/>
              </a:pPr>
              <a:t>1</a:t>
            </a:fld>
            <a:endParaRPr lang="en-US" altLang="en-US"/>
          </a:p>
        </p:txBody>
      </p:sp>
    </p:spTree>
    <p:extLst>
      <p:ext uri="{BB962C8B-B14F-4D97-AF65-F5344CB8AC3E}">
        <p14:creationId xmlns:p14="http://schemas.microsoft.com/office/powerpoint/2010/main" val="4113651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Definitions from Sec. 18-2 </a:t>
            </a:r>
          </a:p>
        </p:txBody>
      </p:sp>
      <p:sp>
        <p:nvSpPr>
          <p:cNvPr id="4" name="Slide Number Placeholder 3"/>
          <p:cNvSpPr>
            <a:spLocks noGrp="1"/>
          </p:cNvSpPr>
          <p:nvPr>
            <p:ph type="sldNum" sz="quarter" idx="5"/>
          </p:nvPr>
        </p:nvSpPr>
        <p:spPr/>
        <p:txBody>
          <a:bodyPr/>
          <a:lstStyle/>
          <a:p>
            <a:pPr>
              <a:defRPr/>
            </a:pPr>
            <a:fld id="{EBF17054-C36C-4CB7-9ABA-995139504847}" type="slidenum">
              <a:rPr lang="en-US" altLang="en-US" smtClean="0"/>
              <a:pPr>
                <a:defRPr/>
              </a:pPr>
              <a:t>3</a:t>
            </a:fld>
            <a:endParaRPr lang="en-US" altLang="en-US"/>
          </a:p>
        </p:txBody>
      </p:sp>
    </p:spTree>
    <p:extLst>
      <p:ext uri="{BB962C8B-B14F-4D97-AF65-F5344CB8AC3E}">
        <p14:creationId xmlns:p14="http://schemas.microsoft.com/office/powerpoint/2010/main" val="1051420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BF17054-C36C-4CB7-9ABA-995139504847}" type="slidenum">
              <a:rPr lang="en-US" altLang="en-US" smtClean="0"/>
              <a:pPr>
                <a:defRPr/>
              </a:pPr>
              <a:t>10</a:t>
            </a:fld>
            <a:endParaRPr lang="en-US" altLang="en-US"/>
          </a:p>
        </p:txBody>
      </p:sp>
    </p:spTree>
    <p:extLst>
      <p:ext uri="{BB962C8B-B14F-4D97-AF65-F5344CB8AC3E}">
        <p14:creationId xmlns:p14="http://schemas.microsoft.com/office/powerpoint/2010/main" val="4113651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F17054-C36C-4CB7-9ABA-995139504847}" type="slidenum">
              <a:rPr lang="en-US" altLang="en-US" smtClean="0"/>
              <a:pPr>
                <a:defRPr/>
              </a:pPr>
              <a:t>11</a:t>
            </a:fld>
            <a:endParaRPr lang="en-US" altLang="en-US"/>
          </a:p>
        </p:txBody>
      </p:sp>
    </p:spTree>
    <p:extLst>
      <p:ext uri="{BB962C8B-B14F-4D97-AF65-F5344CB8AC3E}">
        <p14:creationId xmlns:p14="http://schemas.microsoft.com/office/powerpoint/2010/main" val="1790744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BF17054-C36C-4CB7-9ABA-995139504847}" type="slidenum">
              <a:rPr lang="en-US" altLang="en-US" smtClean="0"/>
              <a:pPr>
                <a:defRPr/>
              </a:pPr>
              <a:t>12</a:t>
            </a:fld>
            <a:endParaRPr lang="en-US" altLang="en-US"/>
          </a:p>
        </p:txBody>
      </p:sp>
    </p:spTree>
    <p:extLst>
      <p:ext uri="{BB962C8B-B14F-4D97-AF65-F5344CB8AC3E}">
        <p14:creationId xmlns:p14="http://schemas.microsoft.com/office/powerpoint/2010/main" val="875698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BF17054-C36C-4CB7-9ABA-995139504847}" type="slidenum">
              <a:rPr lang="en-US" altLang="en-US" smtClean="0"/>
              <a:pPr>
                <a:defRPr/>
              </a:pPr>
              <a:t>17</a:t>
            </a:fld>
            <a:endParaRPr lang="en-US" altLang="en-US"/>
          </a:p>
        </p:txBody>
      </p:sp>
    </p:spTree>
    <p:extLst>
      <p:ext uri="{BB962C8B-B14F-4D97-AF65-F5344CB8AC3E}">
        <p14:creationId xmlns:p14="http://schemas.microsoft.com/office/powerpoint/2010/main" val="3958505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BF17054-C36C-4CB7-9ABA-995139504847}" type="slidenum">
              <a:rPr lang="en-US" altLang="en-US" smtClean="0"/>
              <a:pPr>
                <a:defRPr/>
              </a:pPr>
              <a:t>19</a:t>
            </a:fld>
            <a:endParaRPr lang="en-US" altLang="en-US"/>
          </a:p>
        </p:txBody>
      </p:sp>
    </p:spTree>
    <p:extLst>
      <p:ext uri="{BB962C8B-B14F-4D97-AF65-F5344CB8AC3E}">
        <p14:creationId xmlns:p14="http://schemas.microsoft.com/office/powerpoint/2010/main" val="25942488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Blue FX Background,loop.wmv">
            <a:hlinkClick r:id="" action="ppaction://media"/>
            <a:extLst>
              <a:ext uri="{FF2B5EF4-FFF2-40B4-BE49-F238E27FC236}">
                <a16:creationId xmlns:a16="http://schemas.microsoft.com/office/drawing/2014/main" id="{65DF1DA9-C488-A7E0-E1AE-1F9B24A165A1}"/>
              </a:ext>
            </a:extLst>
          </p:cNvPr>
          <p:cNvPicPr>
            <a:picLocks noChangeAspect="1"/>
          </p:cNvPicPr>
          <p:nvPr/>
        </p:nvPicPr>
        <p:blipFill rotWithShape="1">
          <a:blip r:embed="rId2">
            <a:duotone>
              <a:schemeClr val="accent5">
                <a:shade val="45000"/>
                <a:satMod val="135000"/>
              </a:schemeClr>
              <a:prstClr val="white"/>
            </a:duotone>
          </a:blip>
          <a:srcRect t="18750" b="21073"/>
          <a:stretch/>
        </p:blipFill>
        <p:spPr>
          <a:xfrm>
            <a:off x="0" y="0"/>
            <a:ext cx="9144000" cy="3668358"/>
          </a:xfrm>
          <a:prstGeom prst="rect">
            <a:avLst/>
          </a:prstGeom>
          <a:effectLst>
            <a:reflection blurRad="6350" stA="50000" endA="300" endPos="55000" dir="5400000" sy="-100000" algn="bl" rotWithShape="0"/>
          </a:effectLst>
        </p:spPr>
      </p:pic>
      <p:pic>
        <p:nvPicPr>
          <p:cNvPr id="5" name="Picture 3">
            <a:extLst>
              <a:ext uri="{FF2B5EF4-FFF2-40B4-BE49-F238E27FC236}">
                <a16:creationId xmlns:a16="http://schemas.microsoft.com/office/drawing/2014/main" id="{CD7A494B-3B80-339C-AA88-F21D70F099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66800"/>
            <a:ext cx="9144000"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5800" y="3733800"/>
            <a:ext cx="7772400" cy="1394010"/>
          </a:xfrm>
        </p:spPr>
        <p:txBody>
          <a:bodyPr/>
          <a:lstStyle>
            <a:lvl1pPr>
              <a:defRPr b="1">
                <a:solidFill>
                  <a:schemeClr val="tx1"/>
                </a:solidFill>
                <a:effectLst>
                  <a:reflection blurRad="6350" stA="25000" endPos="45500" dir="5400000" sy="-100000" algn="bl" rotWithShape="0"/>
                </a:effectLst>
              </a:defRPr>
            </a:lvl1pPr>
          </a:lstStyle>
          <a:p>
            <a:r>
              <a:rPr lang="en-US"/>
              <a:t>Click to edit Master title style</a:t>
            </a:r>
            <a:endParaRPr lang="en-US" dirty="0"/>
          </a:p>
        </p:txBody>
      </p:sp>
      <p:sp>
        <p:nvSpPr>
          <p:cNvPr id="3" name="Subtitle 2"/>
          <p:cNvSpPr>
            <a:spLocks noGrp="1"/>
          </p:cNvSpPr>
          <p:nvPr>
            <p:ph type="subTitle" idx="1"/>
          </p:nvPr>
        </p:nvSpPr>
        <p:spPr>
          <a:xfrm>
            <a:off x="1371600" y="5193252"/>
            <a:ext cx="6400800" cy="1099074"/>
          </a:xfrm>
        </p:spPr>
        <p:txBody>
          <a:bodyPr/>
          <a:lstStyle>
            <a:lvl1pPr marL="0" indent="0" algn="ctr">
              <a:buNone/>
              <a:defRPr b="1">
                <a:solidFill>
                  <a:schemeClr val="tx1"/>
                </a:solidFill>
                <a:effectLst>
                  <a:reflection blurRad="6350" stA="25000" endPos="45500" dir="5400000" sy="-100000" algn="bl" rotWithShape="0"/>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Date Placeholder 3">
            <a:extLst>
              <a:ext uri="{FF2B5EF4-FFF2-40B4-BE49-F238E27FC236}">
                <a16:creationId xmlns:a16="http://schemas.microsoft.com/office/drawing/2014/main" id="{105479CE-5BC9-A410-6DF0-A8C89079580E}"/>
              </a:ext>
            </a:extLst>
          </p:cNvPr>
          <p:cNvSpPr>
            <a:spLocks noGrp="1"/>
          </p:cNvSpPr>
          <p:nvPr>
            <p:ph type="dt" sz="half" idx="10"/>
          </p:nvPr>
        </p:nvSpPr>
        <p:spPr/>
        <p:txBody>
          <a:bodyPr/>
          <a:lstStyle>
            <a:lvl1pPr>
              <a:defRPr/>
            </a:lvl1pPr>
          </a:lstStyle>
          <a:p>
            <a:pPr>
              <a:defRPr/>
            </a:pPr>
            <a:endParaRPr lang="en-US"/>
          </a:p>
        </p:txBody>
      </p:sp>
      <p:sp>
        <p:nvSpPr>
          <p:cNvPr id="7" name="Footer Placeholder 4">
            <a:extLst>
              <a:ext uri="{FF2B5EF4-FFF2-40B4-BE49-F238E27FC236}">
                <a16:creationId xmlns:a16="http://schemas.microsoft.com/office/drawing/2014/main" id="{A26AA39C-E426-2CDD-51BD-1BF821340492}"/>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DECEDE2D-8510-0DE9-566E-C04F04F87E61}"/>
              </a:ext>
            </a:extLst>
          </p:cNvPr>
          <p:cNvSpPr>
            <a:spLocks noGrp="1"/>
          </p:cNvSpPr>
          <p:nvPr>
            <p:ph type="sldNum" sz="quarter" idx="12"/>
          </p:nvPr>
        </p:nvSpPr>
        <p:spPr/>
        <p:txBody>
          <a:bodyPr/>
          <a:lstStyle>
            <a:lvl1pPr>
              <a:defRPr/>
            </a:lvl1pPr>
          </a:lstStyle>
          <a:p>
            <a:pPr>
              <a:defRPr/>
            </a:pPr>
            <a:fld id="{1334F450-1FE3-426F-8168-D4FB2691F133}" type="slidenum">
              <a:rPr lang="en-US" altLang="en-US"/>
              <a:pPr>
                <a:defRPr/>
              </a:pPr>
              <a:t>‹#›</a:t>
            </a:fld>
            <a:endParaRPr lang="en-US" altLang="en-US"/>
          </a:p>
        </p:txBody>
      </p:sp>
    </p:spTree>
    <p:extLst>
      <p:ext uri="{BB962C8B-B14F-4D97-AF65-F5344CB8AC3E}">
        <p14:creationId xmlns:p14="http://schemas.microsoft.com/office/powerpoint/2010/main" val="1896545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228600" y="1653990"/>
            <a:ext cx="8686800" cy="4648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69F5E8-A512-A30A-ADAA-108322C19309}"/>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F6DF2125-37F7-CF62-E9D9-23E5AA2540E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431B167-2283-1106-F73F-BDFBEF98D84A}"/>
              </a:ext>
            </a:extLst>
          </p:cNvPr>
          <p:cNvSpPr>
            <a:spLocks noGrp="1"/>
          </p:cNvSpPr>
          <p:nvPr>
            <p:ph type="sldNum" sz="quarter" idx="12"/>
          </p:nvPr>
        </p:nvSpPr>
        <p:spPr/>
        <p:txBody>
          <a:bodyPr/>
          <a:lstStyle>
            <a:lvl1pPr>
              <a:defRPr/>
            </a:lvl1pPr>
          </a:lstStyle>
          <a:p>
            <a:pPr>
              <a:defRPr/>
            </a:pPr>
            <a:fld id="{338A4EDE-CBFC-4128-8FE5-9FBE93857705}" type="slidenum">
              <a:rPr lang="en-US" altLang="en-US"/>
              <a:pPr>
                <a:defRPr/>
              </a:pPr>
              <a:t>‹#›</a:t>
            </a:fld>
            <a:endParaRPr lang="en-US" altLang="en-US"/>
          </a:p>
        </p:txBody>
      </p:sp>
    </p:spTree>
    <p:extLst>
      <p:ext uri="{BB962C8B-B14F-4D97-AF65-F5344CB8AC3E}">
        <p14:creationId xmlns:p14="http://schemas.microsoft.com/office/powerpoint/2010/main" val="936020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676401"/>
            <a:ext cx="2057400" cy="4635292"/>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228600" y="1676401"/>
            <a:ext cx="6553200" cy="463529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90ED5A-7E65-989D-1234-0F126881F758}"/>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7B9FE4E-723A-1713-24C1-982D85CD828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AE90187-B7BB-A375-F807-B9029377CD00}"/>
              </a:ext>
            </a:extLst>
          </p:cNvPr>
          <p:cNvSpPr>
            <a:spLocks noGrp="1"/>
          </p:cNvSpPr>
          <p:nvPr>
            <p:ph type="sldNum" sz="quarter" idx="12"/>
          </p:nvPr>
        </p:nvSpPr>
        <p:spPr/>
        <p:txBody>
          <a:bodyPr/>
          <a:lstStyle>
            <a:lvl1pPr>
              <a:defRPr/>
            </a:lvl1pPr>
          </a:lstStyle>
          <a:p>
            <a:pPr>
              <a:defRPr/>
            </a:pPr>
            <a:fld id="{54D0CE9F-820F-41EF-A26F-EC3D92BA4962}" type="slidenum">
              <a:rPr lang="en-US" altLang="en-US"/>
              <a:pPr>
                <a:defRPr/>
              </a:pPr>
              <a:t>‹#›</a:t>
            </a:fld>
            <a:endParaRPr lang="en-US" altLang="en-US"/>
          </a:p>
        </p:txBody>
      </p:sp>
    </p:spTree>
    <p:extLst>
      <p:ext uri="{BB962C8B-B14F-4D97-AF65-F5344CB8AC3E}">
        <p14:creationId xmlns:p14="http://schemas.microsoft.com/office/powerpoint/2010/main" val="38617603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2"/>
          <a:srcRect/>
          <a:stretch>
            <a:fillRect/>
          </a:stretch>
        </p:blipFill>
        <p:spPr bwMode="auto">
          <a:xfrm>
            <a:off x="0" y="3543300"/>
            <a:ext cx="9144000" cy="3314700"/>
          </a:xfrm>
          <a:prstGeom prst="rect">
            <a:avLst/>
          </a:prstGeom>
          <a:noFill/>
          <a:ln w="9525">
            <a:noFill/>
            <a:miter lim="800000"/>
            <a:headEnd/>
            <a:tailEnd/>
          </a:ln>
        </p:spPr>
      </p:pic>
      <p:sp>
        <p:nvSpPr>
          <p:cNvPr id="15364" name="Rectangle 4"/>
          <p:cNvSpPr>
            <a:spLocks noGrp="1" noChangeArrowheads="1"/>
          </p:cNvSpPr>
          <p:nvPr>
            <p:ph type="ctrTitle"/>
          </p:nvPr>
        </p:nvSpPr>
        <p:spPr>
          <a:xfrm>
            <a:off x="685800" y="2130425"/>
            <a:ext cx="7772400" cy="1470025"/>
          </a:xfrm>
        </p:spPr>
        <p:txBody>
          <a:bodyPr/>
          <a:lstStyle>
            <a:lvl1pPr algn="ctr">
              <a:defRPr sz="3600">
                <a:solidFill>
                  <a:schemeClr val="accent2"/>
                </a:solidFill>
              </a:defRPr>
            </a:lvl1pPr>
          </a:lstStyle>
          <a:p>
            <a:r>
              <a:rPr lang="en-US"/>
              <a:t>Click to edit Master title style</a:t>
            </a:r>
          </a:p>
        </p:txBody>
      </p:sp>
      <p:sp>
        <p:nvSpPr>
          <p:cNvPr id="15365" name="Rectangle 5"/>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6"/>
          <p:cNvSpPr>
            <a:spLocks noGrp="1" noChangeArrowheads="1"/>
          </p:cNvSpPr>
          <p:nvPr>
            <p:ph type="sldNum" sz="quarter" idx="10"/>
          </p:nvPr>
        </p:nvSpPr>
        <p:spPr/>
        <p:txBody>
          <a:bodyPr/>
          <a:lstStyle>
            <a:lvl1pPr>
              <a:defRPr/>
            </a:lvl1pPr>
          </a:lstStyle>
          <a:p>
            <a:pPr>
              <a:defRPr/>
            </a:pPr>
            <a:fld id="{5ECBA9E9-5978-4444-A614-FF3C27DC536C}" type="slidenum">
              <a:rPr lang="en-US"/>
              <a:pPr>
                <a:defRPr/>
              </a:pPr>
              <a:t>‹#›</a:t>
            </a:fld>
            <a:endParaRPr lang="en-US" dirty="0"/>
          </a:p>
        </p:txBody>
      </p:sp>
    </p:spTree>
    <p:extLst>
      <p:ext uri="{BB962C8B-B14F-4D97-AF65-F5344CB8AC3E}">
        <p14:creationId xmlns:p14="http://schemas.microsoft.com/office/powerpoint/2010/main" val="20313258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E6A42D1C-3BE5-40C8-B75D-7D278621CB81}" type="slidenum">
              <a:rPr lang="en-US"/>
              <a:pPr>
                <a:defRPr/>
              </a:pPr>
              <a:t>‹#›</a:t>
            </a:fld>
            <a:endParaRPr lang="en-US" dirty="0"/>
          </a:p>
        </p:txBody>
      </p:sp>
    </p:spTree>
    <p:extLst>
      <p:ext uri="{BB962C8B-B14F-4D97-AF65-F5344CB8AC3E}">
        <p14:creationId xmlns:p14="http://schemas.microsoft.com/office/powerpoint/2010/main" val="22379231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F398F1CF-1D8A-4C3A-9A83-640B40ECB06A}" type="slidenum">
              <a:rPr lang="en-US"/>
              <a:pPr>
                <a:defRPr/>
              </a:pPr>
              <a:t>‹#›</a:t>
            </a:fld>
            <a:endParaRPr lang="en-US" dirty="0"/>
          </a:p>
        </p:txBody>
      </p:sp>
    </p:spTree>
    <p:extLst>
      <p:ext uri="{BB962C8B-B14F-4D97-AF65-F5344CB8AC3E}">
        <p14:creationId xmlns:p14="http://schemas.microsoft.com/office/powerpoint/2010/main" val="31482010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524000"/>
            <a:ext cx="39624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24000"/>
            <a:ext cx="39624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AB003EF3-4D41-4EB1-9D71-B880A91C7D0D}" type="slidenum">
              <a:rPr lang="en-US"/>
              <a:pPr>
                <a:defRPr/>
              </a:pPr>
              <a:t>‹#›</a:t>
            </a:fld>
            <a:endParaRPr lang="en-US" dirty="0"/>
          </a:p>
        </p:txBody>
      </p:sp>
    </p:spTree>
    <p:extLst>
      <p:ext uri="{BB962C8B-B14F-4D97-AF65-F5344CB8AC3E}">
        <p14:creationId xmlns:p14="http://schemas.microsoft.com/office/powerpoint/2010/main" val="23073867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BDDBE6FB-2CA3-43D7-A3E9-D22865806130}" type="slidenum">
              <a:rPr lang="en-US"/>
              <a:pPr>
                <a:defRPr/>
              </a:pPr>
              <a:t>‹#›</a:t>
            </a:fld>
            <a:endParaRPr lang="en-US" dirty="0"/>
          </a:p>
        </p:txBody>
      </p:sp>
    </p:spTree>
    <p:extLst>
      <p:ext uri="{BB962C8B-B14F-4D97-AF65-F5344CB8AC3E}">
        <p14:creationId xmlns:p14="http://schemas.microsoft.com/office/powerpoint/2010/main" val="40552998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712122AC-4641-432A-A521-9C39B78F7213}" type="slidenum">
              <a:rPr lang="en-US"/>
              <a:pPr>
                <a:defRPr/>
              </a:pPr>
              <a:t>‹#›</a:t>
            </a:fld>
            <a:endParaRPr lang="en-US" dirty="0"/>
          </a:p>
        </p:txBody>
      </p:sp>
    </p:spTree>
    <p:extLst>
      <p:ext uri="{BB962C8B-B14F-4D97-AF65-F5344CB8AC3E}">
        <p14:creationId xmlns:p14="http://schemas.microsoft.com/office/powerpoint/2010/main" val="3800829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86BE96B-F11A-4979-B6FF-097EFE21E283}" type="slidenum">
              <a:rPr lang="en-US"/>
              <a:pPr>
                <a:defRPr/>
              </a:pPr>
              <a:t>‹#›</a:t>
            </a:fld>
            <a:endParaRPr lang="en-US" dirty="0"/>
          </a:p>
        </p:txBody>
      </p:sp>
    </p:spTree>
    <p:extLst>
      <p:ext uri="{BB962C8B-B14F-4D97-AF65-F5344CB8AC3E}">
        <p14:creationId xmlns:p14="http://schemas.microsoft.com/office/powerpoint/2010/main" val="33037831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014FF5BF-B397-4907-B203-9F03626B10BB}" type="slidenum">
              <a:rPr lang="en-US"/>
              <a:pPr>
                <a:defRPr/>
              </a:pPr>
              <a:t>‹#›</a:t>
            </a:fld>
            <a:endParaRPr lang="en-US" dirty="0"/>
          </a:p>
        </p:txBody>
      </p:sp>
    </p:spTree>
    <p:extLst>
      <p:ext uri="{BB962C8B-B14F-4D97-AF65-F5344CB8AC3E}">
        <p14:creationId xmlns:p14="http://schemas.microsoft.com/office/powerpoint/2010/main" val="3059122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5C9C410-9A2B-84AC-CAF1-A1C30A79EA9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167B10A8-6440-F784-E578-1547784CE02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DA5BA1A-6DBE-419C-DCD1-D4DB8C964AC0}"/>
              </a:ext>
            </a:extLst>
          </p:cNvPr>
          <p:cNvSpPr>
            <a:spLocks noGrp="1"/>
          </p:cNvSpPr>
          <p:nvPr>
            <p:ph type="sldNum" sz="quarter" idx="12"/>
          </p:nvPr>
        </p:nvSpPr>
        <p:spPr/>
        <p:txBody>
          <a:bodyPr/>
          <a:lstStyle>
            <a:lvl1pPr>
              <a:defRPr/>
            </a:lvl1pPr>
          </a:lstStyle>
          <a:p>
            <a:pPr>
              <a:defRPr/>
            </a:pPr>
            <a:fld id="{E98F7E43-38CC-4ABE-BB4B-5AA5ACA24B9E}" type="slidenum">
              <a:rPr lang="en-US" altLang="en-US"/>
              <a:pPr>
                <a:defRPr/>
              </a:pPr>
              <a:t>‹#›</a:t>
            </a:fld>
            <a:endParaRPr lang="en-US" altLang="en-US"/>
          </a:p>
        </p:txBody>
      </p:sp>
    </p:spTree>
    <p:extLst>
      <p:ext uri="{BB962C8B-B14F-4D97-AF65-F5344CB8AC3E}">
        <p14:creationId xmlns:p14="http://schemas.microsoft.com/office/powerpoint/2010/main" val="12131770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50A8EF26-1979-4DB8-919B-FF89D937F0E9}" type="slidenum">
              <a:rPr lang="en-US"/>
              <a:pPr>
                <a:defRPr/>
              </a:pPr>
              <a:t>‹#›</a:t>
            </a:fld>
            <a:endParaRPr lang="en-US" dirty="0"/>
          </a:p>
        </p:txBody>
      </p:sp>
    </p:spTree>
    <p:extLst>
      <p:ext uri="{BB962C8B-B14F-4D97-AF65-F5344CB8AC3E}">
        <p14:creationId xmlns:p14="http://schemas.microsoft.com/office/powerpoint/2010/main" val="20052005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C5F57DB4-09B5-47A3-B8BE-61DAF4DB8A47}" type="slidenum">
              <a:rPr lang="en-US"/>
              <a:pPr>
                <a:defRPr/>
              </a:pPr>
              <a:t>‹#›</a:t>
            </a:fld>
            <a:endParaRPr lang="en-US" dirty="0"/>
          </a:p>
        </p:txBody>
      </p:sp>
    </p:spTree>
    <p:extLst>
      <p:ext uri="{BB962C8B-B14F-4D97-AF65-F5344CB8AC3E}">
        <p14:creationId xmlns:p14="http://schemas.microsoft.com/office/powerpoint/2010/main" val="9318612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152400"/>
            <a:ext cx="2019300"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152400"/>
            <a:ext cx="59055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AF006B5A-8B7A-4EF5-9BE5-73B921A17E17}" type="slidenum">
              <a:rPr lang="en-US"/>
              <a:pPr>
                <a:defRPr/>
              </a:pPr>
              <a:t>‹#›</a:t>
            </a:fld>
            <a:endParaRPr lang="en-US" dirty="0"/>
          </a:p>
        </p:txBody>
      </p:sp>
    </p:spTree>
    <p:extLst>
      <p:ext uri="{BB962C8B-B14F-4D97-AF65-F5344CB8AC3E}">
        <p14:creationId xmlns:p14="http://schemas.microsoft.com/office/powerpoint/2010/main" val="20008874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077200" cy="990600"/>
          </a:xfrm>
        </p:spPr>
        <p:txBody>
          <a:bodyPr/>
          <a:lstStyle/>
          <a:p>
            <a:r>
              <a:rPr lang="en-US"/>
              <a:t>Click to edit Master title style</a:t>
            </a:r>
          </a:p>
        </p:txBody>
      </p:sp>
      <p:sp>
        <p:nvSpPr>
          <p:cNvPr id="3" name="Text Placeholder 2"/>
          <p:cNvSpPr>
            <a:spLocks noGrp="1"/>
          </p:cNvSpPr>
          <p:nvPr>
            <p:ph type="body" sz="half" idx="1"/>
          </p:nvPr>
        </p:nvSpPr>
        <p:spPr>
          <a:xfrm>
            <a:off x="533400" y="1524000"/>
            <a:ext cx="39624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24000"/>
            <a:ext cx="39624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7BA0779E-C4C3-401A-A055-19F5196EF9D9}" type="slidenum">
              <a:rPr lang="en-US"/>
              <a:pPr>
                <a:defRPr/>
              </a:pPr>
              <a:t>‹#›</a:t>
            </a:fld>
            <a:endParaRPr lang="en-US" dirty="0"/>
          </a:p>
        </p:txBody>
      </p:sp>
    </p:spTree>
    <p:extLst>
      <p:ext uri="{BB962C8B-B14F-4D97-AF65-F5344CB8AC3E}">
        <p14:creationId xmlns:p14="http://schemas.microsoft.com/office/powerpoint/2010/main" val="3692136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Blue FX Background,loop.wmv">
            <a:hlinkClick r:id="" action="ppaction://media"/>
            <a:extLst>
              <a:ext uri="{FF2B5EF4-FFF2-40B4-BE49-F238E27FC236}">
                <a16:creationId xmlns:a16="http://schemas.microsoft.com/office/drawing/2014/main" id="{F867D30D-CF48-EF59-0302-2F0B0CE43BD0}"/>
              </a:ext>
            </a:extLst>
          </p:cNvPr>
          <p:cNvPicPr>
            <a:picLocks noChangeAspect="1"/>
          </p:cNvPicPr>
          <p:nvPr/>
        </p:nvPicPr>
        <p:blipFill rotWithShape="1">
          <a:blip r:embed="rId2">
            <a:duotone>
              <a:schemeClr val="accent5">
                <a:shade val="45000"/>
                <a:satMod val="135000"/>
              </a:schemeClr>
              <a:prstClr val="white"/>
            </a:duotone>
          </a:blip>
          <a:srcRect t="18750" b="30955"/>
          <a:stretch/>
        </p:blipFill>
        <p:spPr>
          <a:xfrm>
            <a:off x="0" y="0"/>
            <a:ext cx="9144000" cy="3065929"/>
          </a:xfrm>
          <a:prstGeom prst="rect">
            <a:avLst/>
          </a:prstGeom>
        </p:spPr>
      </p:pic>
      <p:grpSp>
        <p:nvGrpSpPr>
          <p:cNvPr id="5" name="Group 12">
            <a:extLst>
              <a:ext uri="{FF2B5EF4-FFF2-40B4-BE49-F238E27FC236}">
                <a16:creationId xmlns:a16="http://schemas.microsoft.com/office/drawing/2014/main" id="{21979504-2FBD-5DBC-1217-7369AED46CFD}"/>
              </a:ext>
            </a:extLst>
          </p:cNvPr>
          <p:cNvGrpSpPr>
            <a:grpSpLocks/>
          </p:cNvGrpSpPr>
          <p:nvPr/>
        </p:nvGrpSpPr>
        <p:grpSpPr bwMode="auto">
          <a:xfrm>
            <a:off x="2954338" y="2146300"/>
            <a:ext cx="5961062" cy="1816100"/>
            <a:chOff x="2953824" y="2147033"/>
            <a:chExt cx="5961576" cy="1815367"/>
          </a:xfrm>
        </p:grpSpPr>
        <p:pic>
          <p:nvPicPr>
            <p:cNvPr id="6" name="Picture 13">
              <a:extLst>
                <a:ext uri="{FF2B5EF4-FFF2-40B4-BE49-F238E27FC236}">
                  <a16:creationId xmlns:a16="http://schemas.microsoft.com/office/drawing/2014/main" id="{C7B3CA65-44F0-0B2F-C9FF-CC35A17800F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53824" y="2147033"/>
              <a:ext cx="5961576" cy="1815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Z:\DanBackup\2010 templates\choose1_legal.jpg">
              <a:extLst>
                <a:ext uri="{FF2B5EF4-FFF2-40B4-BE49-F238E27FC236}">
                  <a16:creationId xmlns:a16="http://schemas.microsoft.com/office/drawing/2014/main" id="{3A2AD096-40A0-4B9C-15E7-1D0ED56DD90C}"/>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l="50864" t="54659" r="13368" b="9109"/>
            <a:stretch>
              <a:fillRect/>
            </a:stretch>
          </p:blipFill>
          <p:spPr bwMode="auto">
            <a:xfrm>
              <a:off x="4550570" y="2438400"/>
              <a:ext cx="1273968" cy="1269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228600" y="4831641"/>
            <a:ext cx="86868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228600" y="3810000"/>
            <a:ext cx="8686800" cy="1021641"/>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EEAF80A5-8B45-A843-D8B0-A2618AD2629B}"/>
              </a:ext>
            </a:extLst>
          </p:cNvPr>
          <p:cNvSpPr>
            <a:spLocks noGrp="1"/>
          </p:cNvSpPr>
          <p:nvPr>
            <p:ph type="dt" sz="half" idx="10"/>
          </p:nvPr>
        </p:nvSpPr>
        <p:spPr/>
        <p:txBody>
          <a:bodyPr/>
          <a:lstStyle>
            <a:lvl1pPr>
              <a:defRPr/>
            </a:lvl1pPr>
          </a:lstStyle>
          <a:p>
            <a:pPr>
              <a:defRPr/>
            </a:pPr>
            <a:endParaRPr lang="en-US"/>
          </a:p>
        </p:txBody>
      </p:sp>
      <p:sp>
        <p:nvSpPr>
          <p:cNvPr id="9" name="Footer Placeholder 4">
            <a:extLst>
              <a:ext uri="{FF2B5EF4-FFF2-40B4-BE49-F238E27FC236}">
                <a16:creationId xmlns:a16="http://schemas.microsoft.com/office/drawing/2014/main" id="{BDC17981-7B02-56D0-F8DB-F2529E609C0D}"/>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A08CFAF7-8BC6-A0F6-17DC-68BB6A76AFE2}"/>
              </a:ext>
            </a:extLst>
          </p:cNvPr>
          <p:cNvSpPr>
            <a:spLocks noGrp="1"/>
          </p:cNvSpPr>
          <p:nvPr>
            <p:ph type="sldNum" sz="quarter" idx="12"/>
          </p:nvPr>
        </p:nvSpPr>
        <p:spPr/>
        <p:txBody>
          <a:bodyPr/>
          <a:lstStyle>
            <a:lvl1pPr>
              <a:defRPr/>
            </a:lvl1pPr>
          </a:lstStyle>
          <a:p>
            <a:pPr>
              <a:defRPr/>
            </a:pPr>
            <a:fld id="{1260C9AF-FA23-41D5-8B52-827DAAD36C14}" type="slidenum">
              <a:rPr lang="en-US" altLang="en-US"/>
              <a:pPr>
                <a:defRPr/>
              </a:pPr>
              <a:t>‹#›</a:t>
            </a:fld>
            <a:endParaRPr lang="en-US" altLang="en-US"/>
          </a:p>
        </p:txBody>
      </p:sp>
    </p:spTree>
    <p:extLst>
      <p:ext uri="{BB962C8B-B14F-4D97-AF65-F5344CB8AC3E}">
        <p14:creationId xmlns:p14="http://schemas.microsoft.com/office/powerpoint/2010/main" val="2063919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653990"/>
            <a:ext cx="4267200" cy="46577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53990"/>
            <a:ext cx="4267200" cy="46577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CF78E7D5-FD18-04DB-0A9C-DAF8AD20FF47}"/>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0D25A2C3-1DE8-B635-1310-83A1C507F7B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6B91506-4C42-FFE3-4605-1C2BE7BA012E}"/>
              </a:ext>
            </a:extLst>
          </p:cNvPr>
          <p:cNvSpPr>
            <a:spLocks noGrp="1"/>
          </p:cNvSpPr>
          <p:nvPr>
            <p:ph type="sldNum" sz="quarter" idx="12"/>
          </p:nvPr>
        </p:nvSpPr>
        <p:spPr/>
        <p:txBody>
          <a:bodyPr/>
          <a:lstStyle>
            <a:lvl1pPr>
              <a:defRPr/>
            </a:lvl1pPr>
          </a:lstStyle>
          <a:p>
            <a:pPr>
              <a:defRPr/>
            </a:pPr>
            <a:fld id="{A1AA8DA4-B2FE-4953-B006-5EECF837D0CB}" type="slidenum">
              <a:rPr lang="en-US" altLang="en-US"/>
              <a:pPr>
                <a:defRPr/>
              </a:pPr>
              <a:t>‹#›</a:t>
            </a:fld>
            <a:endParaRPr lang="en-US" altLang="en-US"/>
          </a:p>
        </p:txBody>
      </p:sp>
    </p:spTree>
    <p:extLst>
      <p:ext uri="{BB962C8B-B14F-4D97-AF65-F5344CB8AC3E}">
        <p14:creationId xmlns:p14="http://schemas.microsoft.com/office/powerpoint/2010/main" val="731262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1600200"/>
            <a:ext cx="4268788" cy="5196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28600" y="2119836"/>
            <a:ext cx="4268788" cy="420476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600200"/>
            <a:ext cx="4270375" cy="5196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19836"/>
            <a:ext cx="4270375" cy="420476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226E1F11-CF12-1989-7465-8D0BB4017A49}"/>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54DAE6CC-6E0B-DFA2-7589-9B258DF23712}"/>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612FC42-4CF4-0AC3-CE7F-0F4AB55476E8}"/>
              </a:ext>
            </a:extLst>
          </p:cNvPr>
          <p:cNvSpPr>
            <a:spLocks noGrp="1"/>
          </p:cNvSpPr>
          <p:nvPr>
            <p:ph type="sldNum" sz="quarter" idx="12"/>
          </p:nvPr>
        </p:nvSpPr>
        <p:spPr/>
        <p:txBody>
          <a:bodyPr/>
          <a:lstStyle>
            <a:lvl1pPr>
              <a:defRPr/>
            </a:lvl1pPr>
          </a:lstStyle>
          <a:p>
            <a:pPr>
              <a:defRPr/>
            </a:pPr>
            <a:fld id="{B6763414-A09A-47B6-9CFB-3EA3FAA24158}" type="slidenum">
              <a:rPr lang="en-US" altLang="en-US"/>
              <a:pPr>
                <a:defRPr/>
              </a:pPr>
              <a:t>‹#›</a:t>
            </a:fld>
            <a:endParaRPr lang="en-US" altLang="en-US"/>
          </a:p>
        </p:txBody>
      </p:sp>
    </p:spTree>
    <p:extLst>
      <p:ext uri="{BB962C8B-B14F-4D97-AF65-F5344CB8AC3E}">
        <p14:creationId xmlns:p14="http://schemas.microsoft.com/office/powerpoint/2010/main" val="2263617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350D8C17-06FC-77F6-2E22-FC4DFB0A4DF6}"/>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7EDA6FE5-53D6-FD9B-E732-4E992F04A42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0B1E410E-1DBC-8A51-1A34-C70B645D4FD2}"/>
              </a:ext>
            </a:extLst>
          </p:cNvPr>
          <p:cNvSpPr>
            <a:spLocks noGrp="1"/>
          </p:cNvSpPr>
          <p:nvPr>
            <p:ph type="sldNum" sz="quarter" idx="12"/>
          </p:nvPr>
        </p:nvSpPr>
        <p:spPr/>
        <p:txBody>
          <a:bodyPr/>
          <a:lstStyle>
            <a:lvl1pPr>
              <a:defRPr/>
            </a:lvl1pPr>
          </a:lstStyle>
          <a:p>
            <a:pPr>
              <a:defRPr/>
            </a:pPr>
            <a:fld id="{0900308C-5FCF-4F3E-9613-1D33816FBE1F}" type="slidenum">
              <a:rPr lang="en-US" altLang="en-US"/>
              <a:pPr>
                <a:defRPr/>
              </a:pPr>
              <a:t>‹#›</a:t>
            </a:fld>
            <a:endParaRPr lang="en-US" altLang="en-US"/>
          </a:p>
        </p:txBody>
      </p:sp>
    </p:spTree>
    <p:extLst>
      <p:ext uri="{BB962C8B-B14F-4D97-AF65-F5344CB8AC3E}">
        <p14:creationId xmlns:p14="http://schemas.microsoft.com/office/powerpoint/2010/main" val="1689845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85DE3F1-BB3E-F576-0C78-0BCC18A56602}"/>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B82637F9-B52B-579F-8DF0-12F6D5E05DFF}"/>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6DD22AAB-D1E5-C618-7FC0-A7C8F18330EE}"/>
              </a:ext>
            </a:extLst>
          </p:cNvPr>
          <p:cNvSpPr>
            <a:spLocks noGrp="1"/>
          </p:cNvSpPr>
          <p:nvPr>
            <p:ph type="sldNum" sz="quarter" idx="12"/>
          </p:nvPr>
        </p:nvSpPr>
        <p:spPr/>
        <p:txBody>
          <a:bodyPr/>
          <a:lstStyle>
            <a:lvl1pPr>
              <a:defRPr/>
            </a:lvl1pPr>
          </a:lstStyle>
          <a:p>
            <a:pPr>
              <a:defRPr/>
            </a:pPr>
            <a:fld id="{A63CCFBE-D9A3-48BC-8311-A28A4D47BBED}" type="slidenum">
              <a:rPr lang="en-US" altLang="en-US"/>
              <a:pPr>
                <a:defRPr/>
              </a:pPr>
              <a:t>‹#›</a:t>
            </a:fld>
            <a:endParaRPr lang="en-US" altLang="en-US"/>
          </a:p>
        </p:txBody>
      </p:sp>
    </p:spTree>
    <p:extLst>
      <p:ext uri="{BB962C8B-B14F-4D97-AF65-F5344CB8AC3E}">
        <p14:creationId xmlns:p14="http://schemas.microsoft.com/office/powerpoint/2010/main" val="64196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71600"/>
            <a:ext cx="3236913" cy="9334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1676400"/>
            <a:ext cx="5340350" cy="457074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2370491"/>
            <a:ext cx="3236913" cy="38849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14B05CF-E6B2-D457-F907-B6B4A4582EBB}"/>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9004A4EC-AC47-DFDF-AE67-86625FC2CF9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90FEB0E-858A-5B24-47B6-492345B0B31F}"/>
              </a:ext>
            </a:extLst>
          </p:cNvPr>
          <p:cNvSpPr>
            <a:spLocks noGrp="1"/>
          </p:cNvSpPr>
          <p:nvPr>
            <p:ph type="sldNum" sz="quarter" idx="12"/>
          </p:nvPr>
        </p:nvSpPr>
        <p:spPr/>
        <p:txBody>
          <a:bodyPr/>
          <a:lstStyle>
            <a:lvl1pPr>
              <a:defRPr/>
            </a:lvl1pPr>
          </a:lstStyle>
          <a:p>
            <a:pPr>
              <a:defRPr/>
            </a:pPr>
            <a:fld id="{68A5827E-FD71-41EC-B8E9-44BC4DA1F7FF}" type="slidenum">
              <a:rPr lang="en-US" altLang="en-US"/>
              <a:pPr>
                <a:defRPr/>
              </a:pPr>
              <a:t>‹#›</a:t>
            </a:fld>
            <a:endParaRPr lang="en-US" altLang="en-US"/>
          </a:p>
        </p:txBody>
      </p:sp>
    </p:spTree>
    <p:extLst>
      <p:ext uri="{BB962C8B-B14F-4D97-AF65-F5344CB8AC3E}">
        <p14:creationId xmlns:p14="http://schemas.microsoft.com/office/powerpoint/2010/main" val="128286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457200"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45720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3378DE9E-E1B1-2C86-9A15-DC7E19DDCAFD}"/>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82DDD8AC-0D49-7105-2193-0BAE3B38D90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3660F00-E9A0-2442-A513-05B567E77D14}"/>
              </a:ext>
            </a:extLst>
          </p:cNvPr>
          <p:cNvSpPr>
            <a:spLocks noGrp="1"/>
          </p:cNvSpPr>
          <p:nvPr>
            <p:ph type="sldNum" sz="quarter" idx="12"/>
          </p:nvPr>
        </p:nvSpPr>
        <p:spPr/>
        <p:txBody>
          <a:bodyPr/>
          <a:lstStyle>
            <a:lvl1pPr>
              <a:defRPr/>
            </a:lvl1pPr>
          </a:lstStyle>
          <a:p>
            <a:pPr>
              <a:defRPr/>
            </a:pPr>
            <a:fld id="{5EF35A61-4D58-4C22-A7BD-11CA68484DD6}" type="slidenum">
              <a:rPr lang="en-US" altLang="en-US"/>
              <a:pPr>
                <a:defRPr/>
              </a:pPr>
              <a:t>‹#›</a:t>
            </a:fld>
            <a:endParaRPr lang="en-US" altLang="en-US"/>
          </a:p>
        </p:txBody>
      </p:sp>
    </p:spTree>
    <p:extLst>
      <p:ext uri="{BB962C8B-B14F-4D97-AF65-F5344CB8AC3E}">
        <p14:creationId xmlns:p14="http://schemas.microsoft.com/office/powerpoint/2010/main" val="4188572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6.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Blue FX Background,loop.wmv">
            <a:hlinkClick r:id="" action="ppaction://media"/>
            <a:extLst>
              <a:ext uri="{FF2B5EF4-FFF2-40B4-BE49-F238E27FC236}">
                <a16:creationId xmlns:a16="http://schemas.microsoft.com/office/drawing/2014/main" id="{28234443-2FA8-47C0-5A12-B98C6E73E0CF}"/>
              </a:ext>
            </a:extLst>
          </p:cNvPr>
          <p:cNvPicPr>
            <a:picLocks noChangeAspect="1"/>
          </p:cNvPicPr>
          <p:nvPr/>
        </p:nvPicPr>
        <p:blipFill rotWithShape="1">
          <a:blip r:embed="rId13">
            <a:duotone>
              <a:schemeClr val="accent5">
                <a:shade val="45000"/>
                <a:satMod val="135000"/>
              </a:schemeClr>
              <a:prstClr val="white"/>
            </a:duotone>
          </a:blip>
          <a:srcRect l="-235" t="78956" r="235" b="-133"/>
          <a:stretch/>
        </p:blipFill>
        <p:spPr>
          <a:xfrm>
            <a:off x="-28575" y="0"/>
            <a:ext cx="9144000" cy="1290918"/>
          </a:xfrm>
          <a:prstGeom prst="rect">
            <a:avLst/>
          </a:prstGeom>
        </p:spPr>
      </p:pic>
      <p:sp>
        <p:nvSpPr>
          <p:cNvPr id="2" name="Title Placeholder 1">
            <a:extLst>
              <a:ext uri="{FF2B5EF4-FFF2-40B4-BE49-F238E27FC236}">
                <a16:creationId xmlns:a16="http://schemas.microsoft.com/office/drawing/2014/main" id="{1402FC71-0F6D-A749-D1A2-1A2553CAD582}"/>
              </a:ext>
            </a:extLst>
          </p:cNvPr>
          <p:cNvSpPr>
            <a:spLocks noGrp="1"/>
          </p:cNvSpPr>
          <p:nvPr>
            <p:ph type="title"/>
          </p:nvPr>
        </p:nvSpPr>
        <p:spPr>
          <a:xfrm>
            <a:off x="228600" y="76200"/>
            <a:ext cx="8686800" cy="990600"/>
          </a:xfrm>
          <a:prstGeom prst="rect">
            <a:avLst/>
          </a:prstGeom>
        </p:spPr>
        <p:txBody>
          <a:bodyPr vert="horz" lIns="91440" tIns="45720" rIns="91440" bIns="45720" rtlCol="0" anchor="ctr">
            <a:normAutofit/>
          </a:bodyPr>
          <a:lstStyle/>
          <a:p>
            <a:r>
              <a:rPr lang="en-US"/>
              <a:t>Click to edit Master title style</a:t>
            </a:r>
          </a:p>
        </p:txBody>
      </p:sp>
      <p:sp>
        <p:nvSpPr>
          <p:cNvPr id="1028" name="Text Placeholder 2">
            <a:extLst>
              <a:ext uri="{FF2B5EF4-FFF2-40B4-BE49-F238E27FC236}">
                <a16:creationId xmlns:a16="http://schemas.microsoft.com/office/drawing/2014/main" id="{46DEC9D1-1529-3E58-F082-E8998A8EBDFB}"/>
              </a:ext>
            </a:extLst>
          </p:cNvPr>
          <p:cNvSpPr>
            <a:spLocks noGrp="1"/>
          </p:cNvSpPr>
          <p:nvPr>
            <p:ph type="body" idx="1"/>
          </p:nvPr>
        </p:nvSpPr>
        <p:spPr bwMode="auto">
          <a:xfrm>
            <a:off x="228600" y="1600200"/>
            <a:ext cx="86868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8EF76445-8F5A-7FE8-4006-24F924E13BC9}"/>
              </a:ext>
            </a:extLst>
          </p:cNvPr>
          <p:cNvSpPr>
            <a:spLocks noGrp="1"/>
          </p:cNvSpPr>
          <p:nvPr>
            <p:ph type="dt" sz="half" idx="2"/>
          </p:nvPr>
        </p:nvSpPr>
        <p:spPr>
          <a:xfrm>
            <a:off x="2286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cs typeface="+mn-cs"/>
              </a:defRPr>
            </a:lvl1pPr>
          </a:lstStyle>
          <a:p>
            <a:pPr>
              <a:defRPr/>
            </a:pPr>
            <a:endParaRPr lang="en-US"/>
          </a:p>
        </p:txBody>
      </p:sp>
      <p:sp>
        <p:nvSpPr>
          <p:cNvPr id="5" name="Footer Placeholder 4">
            <a:extLst>
              <a:ext uri="{FF2B5EF4-FFF2-40B4-BE49-F238E27FC236}">
                <a16:creationId xmlns:a16="http://schemas.microsoft.com/office/drawing/2014/main" id="{0943D950-02B9-76F7-AEAB-FCE42D013C40}"/>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cs typeface="+mn-cs"/>
              </a:defRPr>
            </a:lvl1pPr>
          </a:lstStyle>
          <a:p>
            <a:pPr>
              <a:defRPr/>
            </a:pPr>
            <a:endParaRPr lang="en-US"/>
          </a:p>
        </p:txBody>
      </p:sp>
      <p:sp>
        <p:nvSpPr>
          <p:cNvPr id="6" name="Slide Number Placeholder 5">
            <a:extLst>
              <a:ext uri="{FF2B5EF4-FFF2-40B4-BE49-F238E27FC236}">
                <a16:creationId xmlns:a16="http://schemas.microsoft.com/office/drawing/2014/main" id="{6E7CD1D4-75BD-BD3D-9EC0-F87A5D16D543}"/>
              </a:ext>
            </a:extLst>
          </p:cNvPr>
          <p:cNvSpPr>
            <a:spLocks noGrp="1"/>
          </p:cNvSpPr>
          <p:nvPr>
            <p:ph type="sldNum" sz="quarter" idx="4"/>
          </p:nvPr>
        </p:nvSpPr>
        <p:spPr>
          <a:xfrm>
            <a:off x="67818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E717E71A-2719-49D1-B33E-44EEA8AC24D9}" type="slidenum">
              <a:rPr lang="en-US" altLang="en-US"/>
              <a:pPr>
                <a:defRPr/>
              </a:pPr>
              <a:t>‹#›</a:t>
            </a:fld>
            <a:endParaRPr lang="en-US" altLang="en-US"/>
          </a:p>
        </p:txBody>
      </p:sp>
      <p:grpSp>
        <p:nvGrpSpPr>
          <p:cNvPr id="1032" name="Group 6">
            <a:extLst>
              <a:ext uri="{FF2B5EF4-FFF2-40B4-BE49-F238E27FC236}">
                <a16:creationId xmlns:a16="http://schemas.microsoft.com/office/drawing/2014/main" id="{4CC634B6-4E8B-6E77-21B3-D56FD713D9F7}"/>
              </a:ext>
            </a:extLst>
          </p:cNvPr>
          <p:cNvGrpSpPr>
            <a:grpSpLocks/>
          </p:cNvGrpSpPr>
          <p:nvPr/>
        </p:nvGrpSpPr>
        <p:grpSpPr bwMode="auto">
          <a:xfrm>
            <a:off x="5943600" y="820738"/>
            <a:ext cx="2990850" cy="909637"/>
            <a:chOff x="5943600" y="820405"/>
            <a:chExt cx="2990626" cy="910679"/>
          </a:xfrm>
        </p:grpSpPr>
        <p:pic>
          <p:nvPicPr>
            <p:cNvPr id="1033" name="Picture 9">
              <a:extLst>
                <a:ext uri="{FF2B5EF4-FFF2-40B4-BE49-F238E27FC236}">
                  <a16:creationId xmlns:a16="http://schemas.microsoft.com/office/drawing/2014/main" id="{B120F21E-4AA0-7CF1-7678-B669A5C9DF6B}"/>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5943600" y="820405"/>
              <a:ext cx="2990626" cy="910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2" descr="Z:\DanBackup\2010 templates\choose1_legal.jpg">
              <a:extLst>
                <a:ext uri="{FF2B5EF4-FFF2-40B4-BE49-F238E27FC236}">
                  <a16:creationId xmlns:a16="http://schemas.microsoft.com/office/drawing/2014/main" id="{11C3178C-2984-E1AE-E3B9-6320793BDB49}"/>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l="50864" t="54659" r="13368" b="9109"/>
            <a:stretch>
              <a:fillRect/>
            </a:stretch>
          </p:blipFill>
          <p:spPr bwMode="auto">
            <a:xfrm>
              <a:off x="6741581" y="966578"/>
              <a:ext cx="645057" cy="636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243" r:id="rId1"/>
    <p:sldLayoutId id="2147484234" r:id="rId2"/>
    <p:sldLayoutId id="2147484244" r:id="rId3"/>
    <p:sldLayoutId id="2147484235" r:id="rId4"/>
    <p:sldLayoutId id="2147484236" r:id="rId5"/>
    <p:sldLayoutId id="2147484237" r:id="rId6"/>
    <p:sldLayoutId id="2147484238" r:id="rId7"/>
    <p:sldLayoutId id="2147484239" r:id="rId8"/>
    <p:sldLayoutId id="2147484240" r:id="rId9"/>
    <p:sldLayoutId id="2147484241" r:id="rId10"/>
    <p:sldLayoutId id="2147484242" r:id="rId11"/>
  </p:sldLayoutIdLst>
  <p:hf hdr="0" ftr="0" dt="0"/>
  <p:txStyles>
    <p:titleStyle>
      <a:lvl1pPr algn="l" rtl="0" eaLnBrk="0" fontAlgn="base" hangingPunct="0">
        <a:spcBef>
          <a:spcPct val="0"/>
        </a:spcBef>
        <a:spcAft>
          <a:spcPct val="0"/>
        </a:spcAft>
        <a:defRPr sz="4400" kern="1200">
          <a:solidFill>
            <a:schemeClr val="tx1"/>
          </a:solidFill>
          <a:effectLst>
            <a:outerShdw blurRad="50800" dist="38100" dir="2700000" algn="tl" rotWithShape="0">
              <a:prstClr val="black">
                <a:alpha val="40000"/>
              </a:prstClr>
            </a:outerShdw>
          </a:effectLst>
          <a:latin typeface="+mj-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87" name="Rectangle 19"/>
          <p:cNvSpPr>
            <a:spLocks noChangeArrowheads="1"/>
          </p:cNvSpPr>
          <p:nvPr/>
        </p:nvSpPr>
        <p:spPr bwMode="auto">
          <a:xfrm>
            <a:off x="0" y="0"/>
            <a:ext cx="9144000" cy="1219200"/>
          </a:xfrm>
          <a:prstGeom prst="rect">
            <a:avLst/>
          </a:prstGeom>
          <a:solidFill>
            <a:srgbClr val="666699"/>
          </a:solidFill>
          <a:ln w="9525">
            <a:noFill/>
            <a:miter lim="800000"/>
            <a:headEnd/>
            <a:tailEnd/>
          </a:ln>
          <a:effectLst/>
        </p:spPr>
        <p:txBody>
          <a:bodyPr wrap="none" anchor="ctr"/>
          <a:lstStyle/>
          <a:p>
            <a:pPr>
              <a:defRPr/>
            </a:pPr>
            <a:endParaRPr lang="en-US" dirty="0"/>
          </a:p>
        </p:txBody>
      </p:sp>
      <p:pic>
        <p:nvPicPr>
          <p:cNvPr id="1027" name="Picture 17" descr="Transparentskyline1"/>
          <p:cNvPicPr>
            <a:picLocks noChangeAspect="1" noChangeArrowheads="1"/>
          </p:cNvPicPr>
          <p:nvPr/>
        </p:nvPicPr>
        <p:blipFill>
          <a:blip r:embed="rId14"/>
          <a:srcRect/>
          <a:stretch>
            <a:fillRect/>
          </a:stretch>
        </p:blipFill>
        <p:spPr bwMode="auto">
          <a:xfrm>
            <a:off x="-14288" y="3530600"/>
            <a:ext cx="9158288" cy="3327400"/>
          </a:xfrm>
          <a:prstGeom prst="rect">
            <a:avLst/>
          </a:prstGeom>
          <a:noFill/>
          <a:ln w="9525">
            <a:noFill/>
            <a:miter lim="800000"/>
            <a:headEnd/>
            <a:tailEnd/>
          </a:ln>
        </p:spPr>
      </p:pic>
      <p:sp>
        <p:nvSpPr>
          <p:cNvPr id="7170" name="Rectangle 2"/>
          <p:cNvSpPr>
            <a:spLocks noGrp="1" noChangeArrowheads="1"/>
          </p:cNvSpPr>
          <p:nvPr>
            <p:ph type="title"/>
          </p:nvPr>
        </p:nvSpPr>
        <p:spPr bwMode="auto">
          <a:xfrm>
            <a:off x="533400" y="152400"/>
            <a:ext cx="8077200" cy="990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9" name="Rectangle 3"/>
          <p:cNvSpPr>
            <a:spLocks noGrp="1" noChangeArrowheads="1"/>
          </p:cNvSpPr>
          <p:nvPr>
            <p:ph type="body" idx="1"/>
          </p:nvPr>
        </p:nvSpPr>
        <p:spPr bwMode="auto">
          <a:xfrm>
            <a:off x="533400" y="1524000"/>
            <a:ext cx="80772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1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vl1pPr>
          </a:lstStyle>
          <a:p>
            <a:pPr>
              <a:defRPr/>
            </a:pPr>
            <a:fld id="{F955E8D4-DC37-4B6A-80BA-4A971CF44CF6}" type="slidenum">
              <a:rPr lang="en-US"/>
              <a:pPr>
                <a:defRPr/>
              </a:pPr>
              <a:t>‹#›</a:t>
            </a:fld>
            <a:endParaRPr lang="en-US" dirty="0"/>
          </a:p>
        </p:txBody>
      </p:sp>
    </p:spTree>
    <p:extLst>
      <p:ext uri="{BB962C8B-B14F-4D97-AF65-F5344CB8AC3E}">
        <p14:creationId xmlns:p14="http://schemas.microsoft.com/office/powerpoint/2010/main" val="209154895"/>
      </p:ext>
    </p:extLst>
  </p:cSld>
  <p:clrMap bg1="lt1" tx1="dk1" bg2="lt2" tx2="dk2" accent1="accent1" accent2="accent2" accent3="accent3" accent4="accent4" accent5="accent5" accent6="accent6" hlink="hlink" folHlink="folHlink"/>
  <p:sldLayoutIdLst>
    <p:sldLayoutId id="2147484246" r:id="rId1"/>
    <p:sldLayoutId id="2147484247" r:id="rId2"/>
    <p:sldLayoutId id="2147484248" r:id="rId3"/>
    <p:sldLayoutId id="2147484249" r:id="rId4"/>
    <p:sldLayoutId id="2147484250" r:id="rId5"/>
    <p:sldLayoutId id="2147484251" r:id="rId6"/>
    <p:sldLayoutId id="2147484252" r:id="rId7"/>
    <p:sldLayoutId id="2147484253" r:id="rId8"/>
    <p:sldLayoutId id="2147484254" r:id="rId9"/>
    <p:sldLayoutId id="2147484255" r:id="rId10"/>
    <p:sldLayoutId id="2147484256" r:id="rId11"/>
    <p:sldLayoutId id="2147484257" r:id="rId12"/>
  </p:sldLayoutIdLst>
  <p:hf hdr="0" ftr="0" dt="0"/>
  <p:txStyles>
    <p:titleStyle>
      <a:lvl1pPr algn="l" rtl="0" eaLnBrk="0" fontAlgn="base" hangingPunct="0">
        <a:spcBef>
          <a:spcPct val="0"/>
        </a:spcBef>
        <a:spcAft>
          <a:spcPct val="0"/>
        </a:spcAft>
        <a:defRPr sz="3200" b="1">
          <a:solidFill>
            <a:schemeClr val="bg1"/>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200" b="1">
          <a:solidFill>
            <a:schemeClr val="bg1"/>
          </a:solidFill>
          <a:effectLst>
            <a:outerShdw blurRad="38100" dist="38100" dir="2700000" algn="tl">
              <a:srgbClr val="C0C0C0"/>
            </a:outerShdw>
          </a:effectLst>
          <a:latin typeface="Arial" charset="0"/>
        </a:defRPr>
      </a:lvl2pPr>
      <a:lvl3pPr algn="l" rtl="0" eaLnBrk="0" fontAlgn="base" hangingPunct="0">
        <a:spcBef>
          <a:spcPct val="0"/>
        </a:spcBef>
        <a:spcAft>
          <a:spcPct val="0"/>
        </a:spcAft>
        <a:defRPr sz="3200" b="1">
          <a:solidFill>
            <a:schemeClr val="bg1"/>
          </a:solidFill>
          <a:effectLst>
            <a:outerShdw blurRad="38100" dist="38100" dir="2700000" algn="tl">
              <a:srgbClr val="C0C0C0"/>
            </a:outerShdw>
          </a:effectLst>
          <a:latin typeface="Arial" charset="0"/>
        </a:defRPr>
      </a:lvl3pPr>
      <a:lvl4pPr algn="l" rtl="0" eaLnBrk="0" fontAlgn="base" hangingPunct="0">
        <a:spcBef>
          <a:spcPct val="0"/>
        </a:spcBef>
        <a:spcAft>
          <a:spcPct val="0"/>
        </a:spcAft>
        <a:defRPr sz="3200" b="1">
          <a:solidFill>
            <a:schemeClr val="bg1"/>
          </a:solidFill>
          <a:effectLst>
            <a:outerShdw blurRad="38100" dist="38100" dir="2700000" algn="tl">
              <a:srgbClr val="C0C0C0"/>
            </a:outerShdw>
          </a:effectLst>
          <a:latin typeface="Arial" charset="0"/>
        </a:defRPr>
      </a:lvl4pPr>
      <a:lvl5pPr algn="l" rtl="0" eaLnBrk="0" fontAlgn="base" hangingPunct="0">
        <a:spcBef>
          <a:spcPct val="0"/>
        </a:spcBef>
        <a:spcAft>
          <a:spcPct val="0"/>
        </a:spcAft>
        <a:defRPr sz="3200" b="1">
          <a:solidFill>
            <a:schemeClr val="bg1"/>
          </a:solidFill>
          <a:effectLst>
            <a:outerShdw blurRad="38100" dist="38100" dir="2700000" algn="tl">
              <a:srgbClr val="C0C0C0"/>
            </a:outerShdw>
          </a:effectLst>
          <a:latin typeface="Arial" charset="0"/>
        </a:defRPr>
      </a:lvl5pPr>
      <a:lvl6pPr marL="457200" algn="l" rtl="0" fontAlgn="base">
        <a:spcBef>
          <a:spcPct val="0"/>
        </a:spcBef>
        <a:spcAft>
          <a:spcPct val="0"/>
        </a:spcAft>
        <a:defRPr sz="3200" b="1">
          <a:solidFill>
            <a:schemeClr val="bg1"/>
          </a:solidFill>
          <a:effectLst>
            <a:outerShdw blurRad="38100" dist="38100" dir="2700000" algn="tl">
              <a:srgbClr val="C0C0C0"/>
            </a:outerShdw>
          </a:effectLst>
          <a:latin typeface="Arial" charset="0"/>
        </a:defRPr>
      </a:lvl6pPr>
      <a:lvl7pPr marL="914400" algn="l" rtl="0" fontAlgn="base">
        <a:spcBef>
          <a:spcPct val="0"/>
        </a:spcBef>
        <a:spcAft>
          <a:spcPct val="0"/>
        </a:spcAft>
        <a:defRPr sz="3200" b="1">
          <a:solidFill>
            <a:schemeClr val="bg1"/>
          </a:solidFill>
          <a:effectLst>
            <a:outerShdw blurRad="38100" dist="38100" dir="2700000" algn="tl">
              <a:srgbClr val="C0C0C0"/>
            </a:outerShdw>
          </a:effectLst>
          <a:latin typeface="Arial" charset="0"/>
        </a:defRPr>
      </a:lvl7pPr>
      <a:lvl8pPr marL="1371600" algn="l" rtl="0" fontAlgn="base">
        <a:spcBef>
          <a:spcPct val="0"/>
        </a:spcBef>
        <a:spcAft>
          <a:spcPct val="0"/>
        </a:spcAft>
        <a:defRPr sz="3200" b="1">
          <a:solidFill>
            <a:schemeClr val="bg1"/>
          </a:solidFill>
          <a:effectLst>
            <a:outerShdw blurRad="38100" dist="38100" dir="2700000" algn="tl">
              <a:srgbClr val="C0C0C0"/>
            </a:outerShdw>
          </a:effectLst>
          <a:latin typeface="Arial" charset="0"/>
        </a:defRPr>
      </a:lvl8pPr>
      <a:lvl9pPr marL="1828800" algn="l" rtl="0" fontAlgn="base">
        <a:spcBef>
          <a:spcPct val="0"/>
        </a:spcBef>
        <a:spcAft>
          <a:spcPct val="0"/>
        </a:spcAft>
        <a:defRPr sz="3200" b="1">
          <a:solidFill>
            <a:schemeClr val="bg1"/>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800">
          <a:solidFill>
            <a:schemeClr val="accent2"/>
          </a:solidFill>
          <a:latin typeface="+mn-lt"/>
        </a:defRPr>
      </a:lvl2pPr>
      <a:lvl3pPr marL="1143000" indent="-228600" algn="l" rtl="0" eaLnBrk="0" fontAlgn="base" hangingPunct="0">
        <a:spcBef>
          <a:spcPct val="20000"/>
        </a:spcBef>
        <a:spcAft>
          <a:spcPct val="0"/>
        </a:spcAft>
        <a:buChar char="•"/>
        <a:defRPr sz="2400">
          <a:solidFill>
            <a:schemeClr val="accent2"/>
          </a:solidFill>
          <a:latin typeface="+mn-lt"/>
        </a:defRPr>
      </a:lvl3pPr>
      <a:lvl4pPr marL="1600200" indent="-228600" algn="l" rtl="0" eaLnBrk="0" fontAlgn="base" hangingPunct="0">
        <a:spcBef>
          <a:spcPct val="20000"/>
        </a:spcBef>
        <a:spcAft>
          <a:spcPct val="0"/>
        </a:spcAft>
        <a:buChar char="–"/>
        <a:defRPr sz="2000">
          <a:solidFill>
            <a:schemeClr val="accent2"/>
          </a:solidFill>
          <a:latin typeface="+mn-lt"/>
        </a:defRPr>
      </a:lvl4pPr>
      <a:lvl5pPr marL="2057400" indent="-228600" algn="l" rtl="0" eaLnBrk="0" fontAlgn="base" hangingPunct="0">
        <a:spcBef>
          <a:spcPct val="20000"/>
        </a:spcBef>
        <a:spcAft>
          <a:spcPct val="0"/>
        </a:spcAft>
        <a:buChar char="»"/>
        <a:defRPr sz="2000">
          <a:solidFill>
            <a:schemeClr val="accent2"/>
          </a:solidFill>
          <a:latin typeface="+mn-lt"/>
        </a:defRPr>
      </a:lvl5pPr>
      <a:lvl6pPr marL="2514600" indent="-228600" algn="l" rtl="0" fontAlgn="base">
        <a:spcBef>
          <a:spcPct val="20000"/>
        </a:spcBef>
        <a:spcAft>
          <a:spcPct val="0"/>
        </a:spcAft>
        <a:buChar char="»"/>
        <a:defRPr sz="2000">
          <a:solidFill>
            <a:schemeClr val="accent2"/>
          </a:solidFill>
          <a:latin typeface="+mn-lt"/>
        </a:defRPr>
      </a:lvl6pPr>
      <a:lvl7pPr marL="2971800" indent="-228600" algn="l" rtl="0" fontAlgn="base">
        <a:spcBef>
          <a:spcPct val="20000"/>
        </a:spcBef>
        <a:spcAft>
          <a:spcPct val="0"/>
        </a:spcAft>
        <a:buChar char="»"/>
        <a:defRPr sz="2000">
          <a:solidFill>
            <a:schemeClr val="accent2"/>
          </a:solidFill>
          <a:latin typeface="+mn-lt"/>
        </a:defRPr>
      </a:lvl7pPr>
      <a:lvl8pPr marL="3429000" indent="-228600" algn="l" rtl="0" fontAlgn="base">
        <a:spcBef>
          <a:spcPct val="20000"/>
        </a:spcBef>
        <a:spcAft>
          <a:spcPct val="0"/>
        </a:spcAft>
        <a:buChar char="»"/>
        <a:defRPr sz="2000">
          <a:solidFill>
            <a:schemeClr val="accent2"/>
          </a:solidFill>
          <a:latin typeface="+mn-lt"/>
        </a:defRPr>
      </a:lvl8pPr>
      <a:lvl9pPr marL="3886200" indent="-228600" algn="l" rtl="0" fontAlgn="base">
        <a:spcBef>
          <a:spcPct val="20000"/>
        </a:spcBef>
        <a:spcAft>
          <a:spcPct val="0"/>
        </a:spcAft>
        <a:buChar char="»"/>
        <a:defRPr sz="2000">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statutes.capitol.texas.gov/Docs/PE/htm/PE.39.ht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library.municode.com/tx/houston/codes/code_of_ordinances?nodeId=COOR_CH18ETFIDI_ARTVLO_S18-88CEACFOOFPR" TargetMode="External"/><Relationship Id="rId2" Type="http://schemas.openxmlformats.org/officeDocument/2006/relationships/hyperlink" Target="https://library.municode.com/tx/houston/codes/code_of_ordinances?nodeId=COOR_CH18ETFIDI_ARTIINGE_S18-3STCO"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library.municode.com/tx/houston/codes/code_of_ordinances?nodeId=COOR_CH18ETFIDI_ARTIIIFIDI" TargetMode="External"/><Relationship Id="rId2" Type="http://schemas.openxmlformats.org/officeDocument/2006/relationships/hyperlink" Target="https://library.municode.com/tx/houston/codes/code_of_ordinances?nodeId=COOR_CH18ETFIDI_ARTIINGE_S18-5DIINPR"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library.municode.com/tx/houston/codes/code_of_ordinances?nodeId=COOR_CH18ETFIDI_ARTVLO"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library.municode.com/tx/houston/codes/code_of_ordinances?nodeId=COOR_CH18ETFIDI_ARTIVLISOCO_S18-36PRCOCO"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library.municode.com/tx/houston/codes/code_of_ordinances?nodeId=COOR_CH18ETFIDI_ARTIIETCO"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84BF32E-3C57-0D91-847C-27819B2B6641}"/>
              </a:ext>
            </a:extLst>
          </p:cNvPr>
          <p:cNvSpPr>
            <a:spLocks noGrp="1" noChangeArrowheads="1"/>
          </p:cNvSpPr>
          <p:nvPr>
            <p:ph type="ctrTitle"/>
          </p:nvPr>
        </p:nvSpPr>
        <p:spPr>
          <a:xfrm>
            <a:off x="685800" y="3810000"/>
            <a:ext cx="7772400" cy="1524000"/>
          </a:xfrm>
        </p:spPr>
        <p:txBody>
          <a:bodyPr>
            <a:normAutofit/>
          </a:bodyPr>
          <a:lstStyle/>
          <a:p>
            <a:pPr algn="ctr" eaLnBrk="1" fontAlgn="auto" hangingPunct="1">
              <a:spcAft>
                <a:spcPts val="0"/>
              </a:spcAft>
              <a:defRPr/>
            </a:pPr>
            <a:r>
              <a:rPr lang="en-US" sz="4000" dirty="0"/>
              <a:t>Chapter 18 Overview </a:t>
            </a:r>
            <a:br>
              <a:rPr lang="en-US" sz="4000" dirty="0"/>
            </a:br>
            <a:endParaRPr lang="en-US" sz="4000" dirty="0"/>
          </a:p>
        </p:txBody>
      </p:sp>
      <p:sp>
        <p:nvSpPr>
          <p:cNvPr id="2051" name="Rectangle 3">
            <a:extLst>
              <a:ext uri="{FF2B5EF4-FFF2-40B4-BE49-F238E27FC236}">
                <a16:creationId xmlns:a16="http://schemas.microsoft.com/office/drawing/2014/main" id="{68D0D0A8-BF9A-928E-659F-2699452E7886}"/>
              </a:ext>
            </a:extLst>
          </p:cNvPr>
          <p:cNvSpPr>
            <a:spLocks noGrp="1" noChangeArrowheads="1"/>
          </p:cNvSpPr>
          <p:nvPr>
            <p:ph type="subTitle" idx="1"/>
          </p:nvPr>
        </p:nvSpPr>
        <p:spPr>
          <a:xfrm>
            <a:off x="1371600" y="5029200"/>
            <a:ext cx="6400800" cy="1295400"/>
          </a:xfrm>
        </p:spPr>
        <p:txBody>
          <a:bodyPr rtlCol="0">
            <a:normAutofit/>
          </a:bodyPr>
          <a:lstStyle/>
          <a:p>
            <a:pPr eaLnBrk="1" fontAlgn="auto" hangingPunct="1">
              <a:lnSpc>
                <a:spcPct val="80000"/>
              </a:lnSpc>
              <a:spcAft>
                <a:spcPts val="0"/>
              </a:spcAft>
              <a:defRPr/>
            </a:pPr>
            <a:r>
              <a:rPr lang="en-US" sz="1800" dirty="0"/>
              <a:t>August 29, 2024</a:t>
            </a:r>
            <a:endParaRPr lang="en-US" sz="1800" dirty="0">
              <a:solidFill>
                <a:srgbClr val="00B0F0"/>
              </a:solidFill>
            </a:endParaRPr>
          </a:p>
          <a:p>
            <a:pPr eaLnBrk="1" fontAlgn="auto" hangingPunct="1">
              <a:lnSpc>
                <a:spcPct val="80000"/>
              </a:lnSpc>
              <a:spcAft>
                <a:spcPts val="0"/>
              </a:spcAft>
              <a:defRPr/>
            </a:pPr>
            <a:endParaRPr lang="en-US" sz="1400" dirty="0"/>
          </a:p>
          <a:p>
            <a:pPr eaLnBrk="1" fontAlgn="auto" hangingPunct="1">
              <a:lnSpc>
                <a:spcPct val="80000"/>
              </a:lnSpc>
              <a:spcAft>
                <a:spcPts val="0"/>
              </a:spcAft>
              <a:buFont typeface="Arial" charset="0"/>
              <a:buNone/>
              <a:defRPr/>
            </a:pPr>
            <a:r>
              <a:rPr lang="en-US" sz="2000" dirty="0"/>
              <a:t>City of Houston Legal Department</a:t>
            </a:r>
          </a:p>
        </p:txBody>
      </p:sp>
      <p:sp>
        <p:nvSpPr>
          <p:cNvPr id="6148" name="Rectangle 7">
            <a:extLst>
              <a:ext uri="{FF2B5EF4-FFF2-40B4-BE49-F238E27FC236}">
                <a16:creationId xmlns:a16="http://schemas.microsoft.com/office/drawing/2014/main" id="{5C6BC9D1-D64F-FDBD-A3CC-04B59EBCBDB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508C859-AFF9-459E-901B-F451049A1CCC}" type="slidenum">
              <a:rPr lang="en-US" altLang="en-US" sz="1400" smtClean="0">
                <a:latin typeface="Comic Sans MS" panose="030F0702030302020204" pitchFamily="66" charset="0"/>
              </a:rPr>
              <a:pPr>
                <a:spcBef>
                  <a:spcPct val="0"/>
                </a:spcBef>
                <a:buFontTx/>
                <a:buNone/>
              </a:pPr>
              <a:t>1</a:t>
            </a:fld>
            <a:endParaRPr lang="en-US" altLang="en-US" sz="1400">
              <a:latin typeface="Comic Sans MS" panose="030F0702030302020204" pitchFamily="66" charset="0"/>
            </a:endParaRP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68D0D0A8-BF9A-928E-659F-2699452E7886}"/>
              </a:ext>
            </a:extLst>
          </p:cNvPr>
          <p:cNvSpPr>
            <a:spLocks noGrp="1" noChangeArrowheads="1"/>
          </p:cNvSpPr>
          <p:nvPr>
            <p:ph type="subTitle" idx="1"/>
          </p:nvPr>
        </p:nvSpPr>
        <p:spPr>
          <a:xfrm>
            <a:off x="1371600" y="5029200"/>
            <a:ext cx="6400800" cy="1295400"/>
          </a:xfrm>
        </p:spPr>
        <p:txBody>
          <a:bodyPr rtlCol="0">
            <a:normAutofit/>
          </a:bodyPr>
          <a:lstStyle/>
          <a:p>
            <a:pPr eaLnBrk="1" fontAlgn="auto" hangingPunct="1">
              <a:lnSpc>
                <a:spcPct val="80000"/>
              </a:lnSpc>
              <a:spcAft>
                <a:spcPts val="0"/>
              </a:spcAft>
              <a:defRPr/>
            </a:pPr>
            <a:r>
              <a:rPr lang="en-US" sz="1800" dirty="0"/>
              <a:t>August 29, 2024</a:t>
            </a:r>
            <a:endParaRPr lang="en-US" sz="1800" dirty="0">
              <a:solidFill>
                <a:srgbClr val="00B0F0"/>
              </a:solidFill>
            </a:endParaRPr>
          </a:p>
          <a:p>
            <a:pPr eaLnBrk="1" fontAlgn="auto" hangingPunct="1">
              <a:lnSpc>
                <a:spcPct val="80000"/>
              </a:lnSpc>
              <a:spcAft>
                <a:spcPts val="0"/>
              </a:spcAft>
              <a:defRPr/>
            </a:pPr>
            <a:endParaRPr lang="en-US" sz="1400" dirty="0"/>
          </a:p>
          <a:p>
            <a:pPr eaLnBrk="1" fontAlgn="auto" hangingPunct="1">
              <a:lnSpc>
                <a:spcPct val="80000"/>
              </a:lnSpc>
              <a:spcAft>
                <a:spcPts val="0"/>
              </a:spcAft>
              <a:buFont typeface="Arial" charset="0"/>
              <a:buNone/>
              <a:defRPr/>
            </a:pPr>
            <a:r>
              <a:rPr lang="en-US" sz="2000" dirty="0"/>
              <a:t>City of Houston Legal Department</a:t>
            </a:r>
          </a:p>
        </p:txBody>
      </p:sp>
      <p:sp>
        <p:nvSpPr>
          <p:cNvPr id="6148" name="Rectangle 7">
            <a:extLst>
              <a:ext uri="{FF2B5EF4-FFF2-40B4-BE49-F238E27FC236}">
                <a16:creationId xmlns:a16="http://schemas.microsoft.com/office/drawing/2014/main" id="{5C6BC9D1-D64F-FDBD-A3CC-04B59EBCBDB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508C859-AFF9-459E-901B-F451049A1CCC}" type="slidenum">
              <a:rPr lang="en-US" altLang="en-US" sz="1400" smtClean="0">
                <a:latin typeface="Comic Sans MS" panose="030F0702030302020204" pitchFamily="66" charset="0"/>
              </a:rPr>
              <a:pPr>
                <a:spcBef>
                  <a:spcPct val="0"/>
                </a:spcBef>
                <a:buFontTx/>
                <a:buNone/>
              </a:pPr>
              <a:t>10</a:t>
            </a:fld>
            <a:endParaRPr lang="en-US" altLang="en-US" sz="1400">
              <a:latin typeface="Comic Sans MS" panose="030F0702030302020204" pitchFamily="66" charset="0"/>
            </a:endParaRPr>
          </a:p>
        </p:txBody>
      </p:sp>
      <p:sp>
        <p:nvSpPr>
          <p:cNvPr id="3" name="Title 2">
            <a:extLst>
              <a:ext uri="{FF2B5EF4-FFF2-40B4-BE49-F238E27FC236}">
                <a16:creationId xmlns:a16="http://schemas.microsoft.com/office/drawing/2014/main" id="{0AAE17DD-763B-EDEF-7240-0B997F0BE12C}"/>
              </a:ext>
            </a:extLst>
          </p:cNvPr>
          <p:cNvSpPr>
            <a:spLocks noGrp="1"/>
          </p:cNvSpPr>
          <p:nvPr>
            <p:ph type="ctrTitle"/>
          </p:nvPr>
        </p:nvSpPr>
        <p:spPr/>
        <p:txBody>
          <a:bodyPr>
            <a:normAutofit fontScale="90000"/>
          </a:bodyPr>
          <a:lstStyle/>
          <a:p>
            <a:pPr algn="ctr"/>
            <a:r>
              <a:rPr lang="en-US" dirty="0"/>
              <a:t>Ethics Overview: Abuse of Office &amp; City Resources</a:t>
            </a:r>
          </a:p>
        </p:txBody>
      </p:sp>
    </p:spTree>
    <p:extLst>
      <p:ext uri="{BB962C8B-B14F-4D97-AF65-F5344CB8AC3E}">
        <p14:creationId xmlns:p14="http://schemas.microsoft.com/office/powerpoint/2010/main" val="3651878144"/>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5BE1A-68BD-7E13-62E2-999B9851DB56}"/>
              </a:ext>
            </a:extLst>
          </p:cNvPr>
          <p:cNvSpPr>
            <a:spLocks noGrp="1"/>
          </p:cNvSpPr>
          <p:nvPr>
            <p:ph type="title"/>
          </p:nvPr>
        </p:nvSpPr>
        <p:spPr/>
        <p:txBody>
          <a:bodyPr/>
          <a:lstStyle/>
          <a:p>
            <a:r>
              <a:rPr lang="en-US" dirty="0"/>
              <a:t>Abuse of Office &amp; City Resources</a:t>
            </a:r>
          </a:p>
        </p:txBody>
      </p:sp>
      <p:sp>
        <p:nvSpPr>
          <p:cNvPr id="3" name="Content Placeholder 2">
            <a:extLst>
              <a:ext uri="{FF2B5EF4-FFF2-40B4-BE49-F238E27FC236}">
                <a16:creationId xmlns:a16="http://schemas.microsoft.com/office/drawing/2014/main" id="{2D0C3221-1B64-AB35-A50A-8932E93AD98B}"/>
              </a:ext>
            </a:extLst>
          </p:cNvPr>
          <p:cNvSpPr>
            <a:spLocks noGrp="1"/>
          </p:cNvSpPr>
          <p:nvPr>
            <p:ph idx="1"/>
          </p:nvPr>
        </p:nvSpPr>
        <p:spPr>
          <a:xfrm>
            <a:off x="251078" y="1600200"/>
            <a:ext cx="8686800" cy="4648200"/>
          </a:xfrm>
        </p:spPr>
        <p:txBody>
          <a:bodyPr/>
          <a:lstStyle/>
          <a:p>
            <a:r>
              <a:rPr lang="en-US" dirty="0"/>
              <a:t>Proposed uses of Council Office Budget Funds, of City staff time, or City property may be impermissible for one or more of the following reasons:</a:t>
            </a:r>
          </a:p>
          <a:p>
            <a:pPr marL="971550" lvl="1" indent="-514350">
              <a:buFont typeface="+mj-lt"/>
              <a:buAutoNum type="arabicParenR"/>
            </a:pPr>
            <a:r>
              <a:rPr lang="en-US" dirty="0"/>
              <a:t>Violation of Penal Code </a:t>
            </a:r>
            <a:r>
              <a:rPr lang="en-US" dirty="0">
                <a:cs typeface="Arial" panose="020B0604020202020204" pitchFamily="34" charset="0"/>
              </a:rPr>
              <a:t>§ 39.02 (Abuse of Official Capacity)</a:t>
            </a:r>
          </a:p>
          <a:p>
            <a:pPr marL="971550" lvl="1" indent="-514350">
              <a:buFont typeface="+mj-lt"/>
              <a:buAutoNum type="arabicParenR"/>
            </a:pPr>
            <a:r>
              <a:rPr lang="en-US" dirty="0">
                <a:cs typeface="Arial" panose="020B0604020202020204" pitchFamily="34" charset="0"/>
              </a:rPr>
              <a:t>Violation of Election Code § 255.003 (Unlawful Use of Public Funds for Political Advertising)</a:t>
            </a:r>
          </a:p>
          <a:p>
            <a:pPr marL="971550" lvl="1" indent="-514350">
              <a:buFont typeface="+mj-lt"/>
              <a:buAutoNum type="arabicParenR"/>
            </a:pPr>
            <a:r>
              <a:rPr lang="en-US" dirty="0">
                <a:cs typeface="Arial" panose="020B0604020202020204" pitchFamily="34" charset="0"/>
              </a:rPr>
              <a:t>Violation of standards of conduct for city officials in City Code § 18-3</a:t>
            </a:r>
          </a:p>
        </p:txBody>
      </p:sp>
      <p:sp>
        <p:nvSpPr>
          <p:cNvPr id="4" name="Slide Number Placeholder 3">
            <a:extLst>
              <a:ext uri="{FF2B5EF4-FFF2-40B4-BE49-F238E27FC236}">
                <a16:creationId xmlns:a16="http://schemas.microsoft.com/office/drawing/2014/main" id="{1C3777A2-D466-EB52-1C43-BF95E6FF2642}"/>
              </a:ext>
            </a:extLst>
          </p:cNvPr>
          <p:cNvSpPr>
            <a:spLocks noGrp="1"/>
          </p:cNvSpPr>
          <p:nvPr>
            <p:ph type="sldNum" sz="quarter" idx="12"/>
          </p:nvPr>
        </p:nvSpPr>
        <p:spPr/>
        <p:txBody>
          <a:bodyPr/>
          <a:lstStyle/>
          <a:p>
            <a:pPr>
              <a:defRPr/>
            </a:pPr>
            <a:fld id="{E98F7E43-38CC-4ABE-BB4B-5AA5ACA24B9E}" type="slidenum">
              <a:rPr lang="en-US" altLang="en-US" smtClean="0"/>
              <a:pPr>
                <a:defRPr/>
              </a:pPr>
              <a:t>11</a:t>
            </a:fld>
            <a:endParaRPr lang="en-US" altLang="en-US" dirty="0"/>
          </a:p>
        </p:txBody>
      </p:sp>
    </p:spTree>
    <p:extLst>
      <p:ext uri="{BB962C8B-B14F-4D97-AF65-F5344CB8AC3E}">
        <p14:creationId xmlns:p14="http://schemas.microsoft.com/office/powerpoint/2010/main" val="16266519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8D02B-67A5-A473-D18B-191E3AB738C9}"/>
              </a:ext>
            </a:extLst>
          </p:cNvPr>
          <p:cNvSpPr>
            <a:spLocks noGrp="1"/>
          </p:cNvSpPr>
          <p:nvPr>
            <p:ph type="title"/>
          </p:nvPr>
        </p:nvSpPr>
        <p:spPr/>
        <p:txBody>
          <a:bodyPr/>
          <a:lstStyle/>
          <a:p>
            <a:pPr>
              <a:defRPr/>
            </a:pPr>
            <a:r>
              <a:rPr lang="en-US" dirty="0"/>
              <a:t>Abuse of Official Capacity</a:t>
            </a:r>
          </a:p>
        </p:txBody>
      </p:sp>
      <p:sp>
        <p:nvSpPr>
          <p:cNvPr id="15363" name="Content Placeholder 2">
            <a:extLst>
              <a:ext uri="{FF2B5EF4-FFF2-40B4-BE49-F238E27FC236}">
                <a16:creationId xmlns:a16="http://schemas.microsoft.com/office/drawing/2014/main" id="{E58DA657-02C8-C966-84A5-5A94E141ED6A}"/>
              </a:ext>
            </a:extLst>
          </p:cNvPr>
          <p:cNvSpPr>
            <a:spLocks noGrp="1"/>
          </p:cNvSpPr>
          <p:nvPr>
            <p:ph idx="1"/>
          </p:nvPr>
        </p:nvSpPr>
        <p:spPr>
          <a:xfrm>
            <a:off x="228600" y="1600199"/>
            <a:ext cx="8686800" cy="5121275"/>
          </a:xfrm>
        </p:spPr>
        <p:txBody>
          <a:bodyPr/>
          <a:lstStyle/>
          <a:p>
            <a:r>
              <a:rPr lang="en-US" altLang="en-US" sz="2400" dirty="0">
                <a:latin typeface="Calibri"/>
                <a:cs typeface="Calibri"/>
              </a:rPr>
              <a:t>Don't use City property, services, personnel, or any other thing of value belonging to the City that has come into your possession by virtue of your office for personal or private purposes. -</a:t>
            </a:r>
            <a:r>
              <a:rPr lang="en-US" altLang="en-US" sz="2400" i="1" dirty="0"/>
              <a:t> </a:t>
            </a:r>
            <a:r>
              <a:rPr lang="en-US" altLang="en-US" sz="2400" i="1" dirty="0">
                <a:hlinkClick r:id="rId3"/>
              </a:rPr>
              <a:t>Texas Penal Code Ch. 39</a:t>
            </a:r>
            <a:endParaRPr lang="en-US" altLang="en-US" sz="2400" i="1" dirty="0"/>
          </a:p>
          <a:p>
            <a:pPr marL="0" indent="0">
              <a:buNone/>
            </a:pPr>
            <a:endParaRPr lang="en-US" altLang="en-US" sz="2400" i="1" dirty="0"/>
          </a:p>
          <a:p>
            <a:r>
              <a:rPr lang="en-US" sz="2400" i="1" dirty="0"/>
              <a:t>Examples</a:t>
            </a:r>
            <a:endParaRPr lang="en-US" sz="2400" dirty="0"/>
          </a:p>
          <a:p>
            <a:pPr lvl="1"/>
            <a:r>
              <a:rPr lang="en-US" sz="2000" dirty="0"/>
              <a:t>Use of City computers and City staff to prepare campaign finance reports for officeholders</a:t>
            </a:r>
          </a:p>
          <a:p>
            <a:pPr lvl="1"/>
            <a:r>
              <a:rPr lang="en-US" sz="2000" dirty="0"/>
              <a:t>Using City email system and/or City time to send political campaign information encouraging people to vote for a specific candidate and/or measure</a:t>
            </a:r>
          </a:p>
          <a:p>
            <a:pPr marL="457200" lvl="1" indent="0">
              <a:buNone/>
            </a:pPr>
            <a:endParaRPr lang="en-US" sz="2000" dirty="0"/>
          </a:p>
          <a:p>
            <a:pPr lvl="1"/>
            <a:endParaRPr lang="en-US" sz="2000" dirty="0"/>
          </a:p>
        </p:txBody>
      </p:sp>
      <p:sp>
        <p:nvSpPr>
          <p:cNvPr id="15364" name="Slide Number Placeholder 3">
            <a:extLst>
              <a:ext uri="{FF2B5EF4-FFF2-40B4-BE49-F238E27FC236}">
                <a16:creationId xmlns:a16="http://schemas.microsoft.com/office/drawing/2014/main" id="{955D1B58-0924-5340-3668-8EC1A27901C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756BEC1-FB8A-4EE4-880B-C63660DB7816}" type="slidenum">
              <a:rPr lang="en-US" altLang="en-US" sz="1200" smtClean="0">
                <a:solidFill>
                  <a:srgbClr val="898989"/>
                </a:solidFill>
                <a:latin typeface="Comic Sans MS" panose="030F0702030302020204" pitchFamily="66" charset="0"/>
              </a:rPr>
              <a:pPr>
                <a:spcBef>
                  <a:spcPct val="0"/>
                </a:spcBef>
                <a:buFontTx/>
                <a:buNone/>
              </a:pPr>
              <a:t>12</a:t>
            </a:fld>
            <a:endParaRPr lang="en-US" altLang="en-US" sz="1200">
              <a:solidFill>
                <a:srgbClr val="898989"/>
              </a:solidFill>
              <a:latin typeface="Comic Sans MS" panose="030F0702030302020204" pitchFamily="66"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5F442-DC0C-A9F3-057F-07F5CFF98673}"/>
              </a:ext>
            </a:extLst>
          </p:cNvPr>
          <p:cNvSpPr>
            <a:spLocks noGrp="1"/>
          </p:cNvSpPr>
          <p:nvPr>
            <p:ph type="title"/>
          </p:nvPr>
        </p:nvSpPr>
        <p:spPr/>
        <p:txBody>
          <a:bodyPr/>
          <a:lstStyle/>
          <a:p>
            <a:r>
              <a:rPr lang="en-US" dirty="0"/>
              <a:t>Political Advertising</a:t>
            </a:r>
          </a:p>
        </p:txBody>
      </p:sp>
      <p:sp>
        <p:nvSpPr>
          <p:cNvPr id="3" name="Content Placeholder 2">
            <a:extLst>
              <a:ext uri="{FF2B5EF4-FFF2-40B4-BE49-F238E27FC236}">
                <a16:creationId xmlns:a16="http://schemas.microsoft.com/office/drawing/2014/main" id="{ADB63ABA-9F36-0657-28ED-804C0B386CCC}"/>
              </a:ext>
            </a:extLst>
          </p:cNvPr>
          <p:cNvSpPr>
            <a:spLocks noGrp="1"/>
          </p:cNvSpPr>
          <p:nvPr>
            <p:ph idx="1"/>
          </p:nvPr>
        </p:nvSpPr>
        <p:spPr/>
        <p:txBody>
          <a:bodyPr/>
          <a:lstStyle/>
          <a:p>
            <a:r>
              <a:rPr lang="en-US" dirty="0"/>
              <a:t>A City official or City employee may not knowingly spend or authorize the spending of City funds for political advertising.</a:t>
            </a:r>
          </a:p>
          <a:p>
            <a:pPr lvl="1"/>
            <a:r>
              <a:rPr lang="en-US" dirty="0"/>
              <a:t>“Political Advertising” includes a communication </a:t>
            </a:r>
          </a:p>
          <a:p>
            <a:pPr lvl="2"/>
            <a:r>
              <a:rPr lang="en-US" dirty="0"/>
              <a:t>1) supporting or opposing a candidate to public office or a public officer OR advocating passage or defeat of a measure</a:t>
            </a:r>
          </a:p>
          <a:p>
            <a:pPr lvl="2"/>
            <a:r>
              <a:rPr lang="en-US" dirty="0"/>
              <a:t>2) In a pamphlet, circular, flier, billboard or other sign, bumper sticker, or similar form of written communication or on an internet website</a:t>
            </a:r>
          </a:p>
          <a:p>
            <a:pPr lvl="1"/>
            <a:endParaRPr lang="en-US" dirty="0"/>
          </a:p>
        </p:txBody>
      </p:sp>
      <p:sp>
        <p:nvSpPr>
          <p:cNvPr id="4" name="Slide Number Placeholder 3">
            <a:extLst>
              <a:ext uri="{FF2B5EF4-FFF2-40B4-BE49-F238E27FC236}">
                <a16:creationId xmlns:a16="http://schemas.microsoft.com/office/drawing/2014/main" id="{FE11E3EF-1FC2-0B2C-A48B-DFF07ABB00C1}"/>
              </a:ext>
            </a:extLst>
          </p:cNvPr>
          <p:cNvSpPr>
            <a:spLocks noGrp="1"/>
          </p:cNvSpPr>
          <p:nvPr>
            <p:ph type="sldNum" sz="quarter" idx="12"/>
          </p:nvPr>
        </p:nvSpPr>
        <p:spPr/>
        <p:txBody>
          <a:bodyPr/>
          <a:lstStyle/>
          <a:p>
            <a:pPr>
              <a:defRPr/>
            </a:pPr>
            <a:fld id="{E98F7E43-38CC-4ABE-BB4B-5AA5ACA24B9E}" type="slidenum">
              <a:rPr lang="en-US" altLang="en-US" smtClean="0"/>
              <a:pPr>
                <a:defRPr/>
              </a:pPr>
              <a:t>13</a:t>
            </a:fld>
            <a:endParaRPr lang="en-US" altLang="en-US"/>
          </a:p>
        </p:txBody>
      </p:sp>
    </p:spTree>
    <p:extLst>
      <p:ext uri="{BB962C8B-B14F-4D97-AF65-F5344CB8AC3E}">
        <p14:creationId xmlns:p14="http://schemas.microsoft.com/office/powerpoint/2010/main" val="2834994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2B706-D70D-3CBA-FD70-08DC9E868E78}"/>
              </a:ext>
            </a:extLst>
          </p:cNvPr>
          <p:cNvSpPr>
            <a:spLocks noGrp="1"/>
          </p:cNvSpPr>
          <p:nvPr>
            <p:ph type="title"/>
          </p:nvPr>
        </p:nvSpPr>
        <p:spPr/>
        <p:txBody>
          <a:bodyPr/>
          <a:lstStyle/>
          <a:p>
            <a:r>
              <a:rPr lang="en-US" dirty="0"/>
              <a:t>“Promoting” a Public Officer</a:t>
            </a:r>
          </a:p>
        </p:txBody>
      </p:sp>
      <p:sp>
        <p:nvSpPr>
          <p:cNvPr id="3" name="Content Placeholder 2">
            <a:extLst>
              <a:ext uri="{FF2B5EF4-FFF2-40B4-BE49-F238E27FC236}">
                <a16:creationId xmlns:a16="http://schemas.microsoft.com/office/drawing/2014/main" id="{E5592568-D7F8-F42E-D7E4-06599E4BECE0}"/>
              </a:ext>
            </a:extLst>
          </p:cNvPr>
          <p:cNvSpPr>
            <a:spLocks noGrp="1"/>
          </p:cNvSpPr>
          <p:nvPr>
            <p:ph idx="1"/>
          </p:nvPr>
        </p:nvSpPr>
        <p:spPr/>
        <p:txBody>
          <a:bodyPr>
            <a:normAutofit fontScale="77500" lnSpcReduction="20000"/>
          </a:bodyPr>
          <a:lstStyle/>
          <a:p>
            <a:r>
              <a:rPr lang="en-US" b="0" i="0" dirty="0">
                <a:solidFill>
                  <a:srgbClr val="000000"/>
                </a:solidFill>
                <a:effectLst/>
                <a:highlight>
                  <a:srgbClr val="FFFFFF"/>
                </a:highlight>
              </a:rPr>
              <a:t>Whether a communication supports or opposes a public officer is a “fact question that can be answered only when the communication is viewed as a whole.” </a:t>
            </a:r>
            <a:endParaRPr lang="en-US" b="1" i="0" u="none" strike="noStrike" dirty="0">
              <a:solidFill>
                <a:srgbClr val="212121"/>
              </a:solidFill>
              <a:effectLst/>
            </a:endParaRPr>
          </a:p>
          <a:p>
            <a:r>
              <a:rPr lang="en-US" b="1" i="0" u="none" strike="noStrike" dirty="0">
                <a:solidFill>
                  <a:srgbClr val="212121"/>
                </a:solidFill>
                <a:effectLst/>
              </a:rPr>
              <a:t>A factor in determining whether a particular communication supports or opposes a public officer is whether the communication provides information and discussion of official activities without promotion of the public officer</a:t>
            </a:r>
            <a:r>
              <a:rPr lang="en-US" b="0" i="0" u="none" strike="noStrike" dirty="0">
                <a:solidFill>
                  <a:srgbClr val="212121"/>
                </a:solidFill>
                <a:effectLst/>
              </a:rPr>
              <a:t>. Tex. Ethics Comm’n Op. No. 476 (2007). </a:t>
            </a:r>
          </a:p>
          <a:p>
            <a:r>
              <a:rPr lang="en-US" b="0" i="0" u="none" strike="noStrike" dirty="0">
                <a:solidFill>
                  <a:srgbClr val="212121"/>
                </a:solidFill>
                <a:effectLst/>
              </a:rPr>
              <a:t>The mere appearance of a public officer’s name or picture does not necessarily determine that the communication constitutes political advertising. </a:t>
            </a:r>
            <a:r>
              <a:rPr lang="en-US" b="0" i="1" u="none" strike="noStrike" dirty="0">
                <a:solidFill>
                  <a:srgbClr val="212121"/>
                </a:solidFill>
                <a:effectLst/>
              </a:rPr>
              <a:t>Id.</a:t>
            </a:r>
            <a:r>
              <a:rPr lang="en-US" b="0" i="0" u="none" strike="noStrike" dirty="0">
                <a:solidFill>
                  <a:srgbClr val="212121"/>
                </a:solidFill>
                <a:effectLst/>
              </a:rPr>
              <a:t> </a:t>
            </a:r>
          </a:p>
          <a:p>
            <a:r>
              <a:rPr lang="en-US" b="0" i="0" u="none" strike="noStrike" dirty="0">
                <a:solidFill>
                  <a:srgbClr val="212121"/>
                </a:solidFill>
                <a:effectLst/>
              </a:rPr>
              <a:t>Instead, the context and frequency with which the name or picture appears are relevant to making that determination</a:t>
            </a:r>
            <a:r>
              <a:rPr lang="en-US" b="0" i="0" u="none" strike="noStrike" dirty="0">
                <a:solidFill>
                  <a:srgbClr val="212121"/>
                </a:solidFill>
                <a:effectLst/>
                <a:latin typeface="Calibri" panose="020F0502020204030204" pitchFamily="34" charset="0"/>
              </a:rPr>
              <a:t>. </a:t>
            </a:r>
            <a:r>
              <a:rPr lang="en-US" b="0" i="1" u="none" strike="noStrike" dirty="0">
                <a:solidFill>
                  <a:srgbClr val="212121"/>
                </a:solidFill>
                <a:effectLst/>
                <a:latin typeface="Calibri" panose="020F0502020204030204" pitchFamily="34" charset="0"/>
              </a:rPr>
              <a:t>Id.</a:t>
            </a:r>
            <a:endParaRPr lang="en-US" dirty="0"/>
          </a:p>
        </p:txBody>
      </p:sp>
      <p:sp>
        <p:nvSpPr>
          <p:cNvPr id="4" name="Slide Number Placeholder 3">
            <a:extLst>
              <a:ext uri="{FF2B5EF4-FFF2-40B4-BE49-F238E27FC236}">
                <a16:creationId xmlns:a16="http://schemas.microsoft.com/office/drawing/2014/main" id="{365D2002-DD7E-C1FE-1E49-DF6A7B330220}"/>
              </a:ext>
            </a:extLst>
          </p:cNvPr>
          <p:cNvSpPr>
            <a:spLocks noGrp="1"/>
          </p:cNvSpPr>
          <p:nvPr>
            <p:ph type="sldNum" sz="quarter" idx="12"/>
          </p:nvPr>
        </p:nvSpPr>
        <p:spPr/>
        <p:txBody>
          <a:bodyPr/>
          <a:lstStyle/>
          <a:p>
            <a:pPr>
              <a:defRPr/>
            </a:pPr>
            <a:fld id="{E98F7E43-38CC-4ABE-BB4B-5AA5ACA24B9E}" type="slidenum">
              <a:rPr lang="en-US" altLang="en-US" smtClean="0"/>
              <a:pPr>
                <a:defRPr/>
              </a:pPr>
              <a:t>14</a:t>
            </a:fld>
            <a:endParaRPr lang="en-US" altLang="en-US"/>
          </a:p>
        </p:txBody>
      </p:sp>
    </p:spTree>
    <p:extLst>
      <p:ext uri="{BB962C8B-B14F-4D97-AF65-F5344CB8AC3E}">
        <p14:creationId xmlns:p14="http://schemas.microsoft.com/office/powerpoint/2010/main" val="21996532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9A12F-751C-E125-2503-85322C3A1F7D}"/>
              </a:ext>
            </a:extLst>
          </p:cNvPr>
          <p:cNvSpPr>
            <a:spLocks noGrp="1"/>
          </p:cNvSpPr>
          <p:nvPr>
            <p:ph type="title"/>
          </p:nvPr>
        </p:nvSpPr>
        <p:spPr/>
        <p:txBody>
          <a:bodyPr/>
          <a:lstStyle/>
          <a:p>
            <a:pPr>
              <a:defRPr/>
            </a:pPr>
            <a:r>
              <a:rPr lang="en-US" dirty="0"/>
              <a:t>Newsletters and other Promotion</a:t>
            </a:r>
          </a:p>
        </p:txBody>
      </p:sp>
      <p:sp>
        <p:nvSpPr>
          <p:cNvPr id="3" name="Content Placeholder 2">
            <a:extLst>
              <a:ext uri="{FF2B5EF4-FFF2-40B4-BE49-F238E27FC236}">
                <a16:creationId xmlns:a16="http://schemas.microsoft.com/office/drawing/2014/main" id="{5BEB93E2-983C-A951-D410-E1A1CE6BC874}"/>
              </a:ext>
            </a:extLst>
          </p:cNvPr>
          <p:cNvSpPr>
            <a:spLocks noGrp="1"/>
          </p:cNvSpPr>
          <p:nvPr>
            <p:ph idx="1"/>
          </p:nvPr>
        </p:nvSpPr>
        <p:spPr>
          <a:xfrm>
            <a:off x="228600" y="1828800"/>
            <a:ext cx="8686800" cy="4419600"/>
          </a:xfrm>
        </p:spPr>
        <p:txBody>
          <a:bodyPr/>
          <a:lstStyle/>
          <a:p>
            <a:pPr>
              <a:buFont typeface="Arial" charset="0"/>
              <a:buChar char="•"/>
              <a:defRPr/>
            </a:pPr>
            <a:r>
              <a:rPr lang="en-US" altLang="en-US" dirty="0"/>
              <a:t>The Texas Ethics Commission will look at how much of the communication is a promotion of the council member:</a:t>
            </a:r>
          </a:p>
          <a:p>
            <a:pPr lvl="2">
              <a:buFont typeface="Arial" charset="0"/>
              <a:buChar char="•"/>
              <a:defRPr/>
            </a:pPr>
            <a:r>
              <a:rPr lang="en-US" altLang="en-US" sz="2800" dirty="0"/>
              <a:t>How often does the CM’s name appear?</a:t>
            </a:r>
          </a:p>
          <a:p>
            <a:pPr lvl="2">
              <a:buFont typeface="Arial" charset="0"/>
              <a:buChar char="•"/>
              <a:defRPr/>
            </a:pPr>
            <a:r>
              <a:rPr lang="en-US" altLang="en-US" sz="2800" dirty="0"/>
              <a:t>How big is the name of the CM in relation to the rest of the item?</a:t>
            </a:r>
          </a:p>
          <a:p>
            <a:pPr lvl="2">
              <a:buFont typeface="Arial" charset="0"/>
              <a:buChar char="•"/>
              <a:defRPr/>
            </a:pPr>
            <a:r>
              <a:rPr lang="en-US" altLang="en-US" sz="2800" dirty="0"/>
              <a:t>How many times does the CM’s picture appear? </a:t>
            </a:r>
          </a:p>
          <a:p>
            <a:pPr lvl="2">
              <a:buFont typeface="Arial" charset="0"/>
              <a:buChar char="•"/>
              <a:defRPr/>
            </a:pPr>
            <a:r>
              <a:rPr lang="en-US" altLang="en-US" sz="2800" dirty="0"/>
              <a:t>Does the communication provide information (e.g., contact information) or promote the CM?</a:t>
            </a:r>
          </a:p>
          <a:p>
            <a:pPr marL="0" indent="0">
              <a:buFont typeface="Arial" charset="0"/>
              <a:buNone/>
              <a:defRPr/>
            </a:pPr>
            <a:endParaRPr lang="en-US" dirty="0"/>
          </a:p>
        </p:txBody>
      </p:sp>
      <p:sp>
        <p:nvSpPr>
          <p:cNvPr id="27652" name="Slide Number Placeholder 3">
            <a:extLst>
              <a:ext uri="{FF2B5EF4-FFF2-40B4-BE49-F238E27FC236}">
                <a16:creationId xmlns:a16="http://schemas.microsoft.com/office/drawing/2014/main" id="{6DA7A9F4-D48B-0EBD-CF1D-7677ABB907F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E3B941F-62FD-4D9E-8490-94636FEEA358}" type="slidenum">
              <a:rPr lang="en-US" altLang="en-US" sz="1200" smtClean="0">
                <a:solidFill>
                  <a:srgbClr val="898989"/>
                </a:solidFill>
                <a:latin typeface="Comic Sans MS" panose="030F0702030302020204" pitchFamily="66" charset="0"/>
              </a:rPr>
              <a:pPr>
                <a:spcBef>
                  <a:spcPct val="0"/>
                </a:spcBef>
                <a:buFontTx/>
                <a:buNone/>
              </a:pPr>
              <a:t>15</a:t>
            </a:fld>
            <a:endParaRPr lang="en-US" altLang="en-US" sz="1200">
              <a:solidFill>
                <a:srgbClr val="898989"/>
              </a:solidFill>
              <a:latin typeface="Comic Sans MS" panose="030F0702030302020204" pitchFamily="66"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644EF-8086-6EE2-48CB-A0A89E5E29B3}"/>
              </a:ext>
            </a:extLst>
          </p:cNvPr>
          <p:cNvSpPr>
            <a:spLocks noGrp="1"/>
          </p:cNvSpPr>
          <p:nvPr>
            <p:ph type="title"/>
          </p:nvPr>
        </p:nvSpPr>
        <p:spPr>
          <a:xfrm>
            <a:off x="228600" y="76200"/>
            <a:ext cx="8686800" cy="990600"/>
          </a:xfrm>
        </p:spPr>
        <p:txBody>
          <a:bodyPr anchor="ctr">
            <a:normAutofit/>
          </a:bodyPr>
          <a:lstStyle/>
          <a:p>
            <a:r>
              <a:rPr lang="en-US" dirty="0"/>
              <a:t>Is this political advertising?</a:t>
            </a:r>
          </a:p>
        </p:txBody>
      </p:sp>
      <p:sp>
        <p:nvSpPr>
          <p:cNvPr id="4" name="Slide Number Placeholder 3">
            <a:extLst>
              <a:ext uri="{FF2B5EF4-FFF2-40B4-BE49-F238E27FC236}">
                <a16:creationId xmlns:a16="http://schemas.microsoft.com/office/drawing/2014/main" id="{28E8ED82-9D52-65B1-35BE-754766F77FFD}"/>
              </a:ext>
            </a:extLst>
          </p:cNvPr>
          <p:cNvSpPr>
            <a:spLocks noGrp="1"/>
          </p:cNvSpPr>
          <p:nvPr>
            <p:ph type="sldNum" sz="quarter" idx="12"/>
          </p:nvPr>
        </p:nvSpPr>
        <p:spPr>
          <a:xfrm>
            <a:off x="6781800" y="6356350"/>
            <a:ext cx="2133600" cy="365125"/>
          </a:xfrm>
        </p:spPr>
        <p:txBody>
          <a:bodyPr wrap="square" anchor="ctr">
            <a:normAutofit/>
          </a:bodyPr>
          <a:lstStyle/>
          <a:p>
            <a:pPr>
              <a:spcAft>
                <a:spcPts val="600"/>
              </a:spcAft>
              <a:defRPr/>
            </a:pPr>
            <a:fld id="{E98F7E43-38CC-4ABE-BB4B-5AA5ACA24B9E}" type="slidenum">
              <a:rPr lang="en-US" altLang="en-US" smtClean="0"/>
              <a:pPr>
                <a:spcAft>
                  <a:spcPts val="600"/>
                </a:spcAft>
                <a:defRPr/>
              </a:pPr>
              <a:t>16</a:t>
            </a:fld>
            <a:endParaRPr lang="en-US" altLang="en-US"/>
          </a:p>
        </p:txBody>
      </p:sp>
      <p:graphicFrame>
        <p:nvGraphicFramePr>
          <p:cNvPr id="6" name="Content Placeholder 2">
            <a:extLst>
              <a:ext uri="{FF2B5EF4-FFF2-40B4-BE49-F238E27FC236}">
                <a16:creationId xmlns:a16="http://schemas.microsoft.com/office/drawing/2014/main" id="{0BF8F0FD-A6E1-6502-CA5C-678AC7BEDC05}"/>
              </a:ext>
            </a:extLst>
          </p:cNvPr>
          <p:cNvGraphicFramePr>
            <a:graphicFrameLocks noGrp="1"/>
          </p:cNvGraphicFramePr>
          <p:nvPr>
            <p:ph idx="1"/>
            <p:extLst>
              <p:ext uri="{D42A27DB-BD31-4B8C-83A1-F6EECF244321}">
                <p14:modId xmlns:p14="http://schemas.microsoft.com/office/powerpoint/2010/main" val="1256733370"/>
              </p:ext>
            </p:extLst>
          </p:nvPr>
        </p:nvGraphicFramePr>
        <p:xfrm>
          <a:off x="228600" y="1600200"/>
          <a:ext cx="86868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573223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4AD27-F682-0F29-8DBD-9540EA881148}"/>
              </a:ext>
            </a:extLst>
          </p:cNvPr>
          <p:cNvSpPr>
            <a:spLocks noGrp="1"/>
          </p:cNvSpPr>
          <p:nvPr>
            <p:ph type="title"/>
          </p:nvPr>
        </p:nvSpPr>
        <p:spPr>
          <a:xfrm>
            <a:off x="228600" y="152400"/>
            <a:ext cx="8686800" cy="838200"/>
          </a:xfrm>
        </p:spPr>
        <p:txBody>
          <a:bodyPr>
            <a:normAutofit fontScale="90000"/>
          </a:bodyPr>
          <a:lstStyle/>
          <a:p>
            <a:pPr>
              <a:defRPr/>
            </a:pPr>
            <a:br>
              <a:rPr lang="en-US" dirty="0"/>
            </a:br>
            <a:r>
              <a:rPr lang="en-US" dirty="0"/>
              <a:t>Gifts – Texas Penal Code</a:t>
            </a:r>
            <a:br>
              <a:rPr lang="en-US" dirty="0"/>
            </a:br>
            <a:endParaRPr lang="en-US" dirty="0"/>
          </a:p>
        </p:txBody>
      </p:sp>
      <p:sp>
        <p:nvSpPr>
          <p:cNvPr id="3" name="Content Placeholder 2">
            <a:extLst>
              <a:ext uri="{FF2B5EF4-FFF2-40B4-BE49-F238E27FC236}">
                <a16:creationId xmlns:a16="http://schemas.microsoft.com/office/drawing/2014/main" id="{E19EA17A-E162-771A-6FEF-44079DFD9ECD}"/>
              </a:ext>
            </a:extLst>
          </p:cNvPr>
          <p:cNvSpPr>
            <a:spLocks noGrp="1"/>
          </p:cNvSpPr>
          <p:nvPr>
            <p:ph idx="1"/>
          </p:nvPr>
        </p:nvSpPr>
        <p:spPr>
          <a:xfrm>
            <a:off x="228600" y="1295400"/>
            <a:ext cx="8686800" cy="5105400"/>
          </a:xfrm>
        </p:spPr>
        <p:txBody>
          <a:bodyPr/>
          <a:lstStyle/>
          <a:p>
            <a:pPr marL="457200" indent="-457200" eaLnBrk="1" hangingPunct="1">
              <a:lnSpc>
                <a:spcPct val="80000"/>
              </a:lnSpc>
              <a:buAutoNum type="arabicParenR"/>
              <a:defRPr/>
            </a:pPr>
            <a:endParaRPr lang="en-US" sz="2200" b="1" dirty="0"/>
          </a:p>
          <a:p>
            <a:pPr marL="457200" indent="-457200">
              <a:lnSpc>
                <a:spcPct val="80000"/>
              </a:lnSpc>
              <a:buAutoNum type="arabicParenR"/>
              <a:defRPr/>
            </a:pPr>
            <a:r>
              <a:rPr lang="en-US" sz="2200" b="1" dirty="0"/>
              <a:t>Penal Code § 36.08:</a:t>
            </a:r>
            <a:r>
              <a:rPr lang="en-US" sz="2200" dirty="0"/>
              <a:t> Acceptance of a gift by public servant from a person subject to his jurisdiction is Class A Misdemeanor.</a:t>
            </a:r>
            <a:endParaRPr lang="en-US" sz="2100" dirty="0">
              <a:cs typeface="Calibri"/>
            </a:endParaRPr>
          </a:p>
          <a:p>
            <a:pPr marL="457200" indent="-457200">
              <a:lnSpc>
                <a:spcPct val="80000"/>
              </a:lnSpc>
              <a:buAutoNum type="arabicParenR"/>
              <a:defRPr/>
            </a:pPr>
            <a:r>
              <a:rPr lang="en-US" sz="2100" dirty="0"/>
              <a:t>Don’t accept benefit from a person: </a:t>
            </a:r>
          </a:p>
          <a:p>
            <a:pPr marL="457200" indent="-457200">
              <a:lnSpc>
                <a:spcPct val="80000"/>
              </a:lnSpc>
              <a:buAutoNum type="arabicParenR"/>
              <a:defRPr/>
            </a:pPr>
            <a:endParaRPr lang="en-US" sz="2100" dirty="0"/>
          </a:p>
          <a:p>
            <a:pPr marL="457200" indent="-457200">
              <a:lnSpc>
                <a:spcPct val="80000"/>
              </a:lnSpc>
              <a:buAutoNum type="arabicParenR"/>
              <a:defRPr/>
            </a:pPr>
            <a:endParaRPr lang="en-US" sz="2100" dirty="0">
              <a:cs typeface="Calibri"/>
            </a:endParaRPr>
          </a:p>
          <a:p>
            <a:pPr marL="457200" indent="-457200">
              <a:lnSpc>
                <a:spcPct val="80000"/>
              </a:lnSpc>
              <a:buAutoNum type="arabicParenR"/>
              <a:defRPr/>
            </a:pPr>
            <a:endParaRPr lang="en-US" sz="2100" dirty="0"/>
          </a:p>
          <a:p>
            <a:pPr marL="457200" indent="-457200">
              <a:lnSpc>
                <a:spcPct val="80000"/>
              </a:lnSpc>
              <a:buAutoNum type="arabicParenR"/>
              <a:defRPr/>
            </a:pPr>
            <a:endParaRPr lang="en-US" sz="2100" dirty="0"/>
          </a:p>
          <a:p>
            <a:pPr marL="457200" indent="-457200">
              <a:lnSpc>
                <a:spcPct val="80000"/>
              </a:lnSpc>
              <a:buAutoNum type="arabicParenR"/>
              <a:defRPr/>
            </a:pPr>
            <a:r>
              <a:rPr lang="en-US" sz="2100" dirty="0"/>
              <a:t>There are exceptions, BUT even if not violation of state law, could be a violation of Mayor’s Gift Policy </a:t>
            </a:r>
            <a:r>
              <a:rPr lang="en-US" sz="2100" u="sng" dirty="0"/>
              <a:t>for council staff</a:t>
            </a:r>
            <a:r>
              <a:rPr lang="en-US" sz="2100" dirty="0"/>
              <a:t>.</a:t>
            </a:r>
            <a:endParaRPr lang="en-US" sz="2100" dirty="0">
              <a:cs typeface="Calibri"/>
            </a:endParaRPr>
          </a:p>
          <a:p>
            <a:pPr marL="457200" indent="-457200">
              <a:lnSpc>
                <a:spcPct val="80000"/>
              </a:lnSpc>
              <a:buAutoNum type="arabicParenR"/>
              <a:defRPr/>
            </a:pPr>
            <a:r>
              <a:rPr lang="en-US" sz="2100" u="sng" dirty="0">
                <a:cs typeface="Calibri"/>
              </a:rPr>
              <a:t>Exceptions for CMs include</a:t>
            </a:r>
            <a:r>
              <a:rPr lang="en-US" sz="2100" dirty="0">
                <a:cs typeface="Calibri"/>
              </a:rPr>
              <a:t>: </a:t>
            </a:r>
            <a:endParaRPr lang="en-US" sz="2600" dirty="0">
              <a:cs typeface="Calibri"/>
            </a:endParaRPr>
          </a:p>
          <a:p>
            <a:pPr marL="0" indent="0">
              <a:buNone/>
              <a:defRPr/>
            </a:pPr>
            <a:endParaRPr lang="en-US" dirty="0">
              <a:cs typeface="Calibri"/>
            </a:endParaRPr>
          </a:p>
          <a:p>
            <a:pPr>
              <a:buFont typeface="Arial" charset="0"/>
              <a:buChar char="•"/>
              <a:defRPr/>
            </a:pPr>
            <a:endParaRPr lang="en-US" dirty="0">
              <a:cs typeface="Calibri"/>
            </a:endParaRPr>
          </a:p>
          <a:p>
            <a:pPr marL="0" indent="0">
              <a:buFont typeface="Arial" charset="0"/>
              <a:buNone/>
              <a:defRPr/>
            </a:pPr>
            <a:endParaRPr lang="en-US" dirty="0"/>
          </a:p>
          <a:p>
            <a:pPr marL="0" indent="0">
              <a:buNone/>
              <a:defRPr/>
            </a:pPr>
            <a:endParaRPr lang="en-US" dirty="0">
              <a:cs typeface="Calibri"/>
            </a:endParaRPr>
          </a:p>
        </p:txBody>
      </p:sp>
      <p:graphicFrame>
        <p:nvGraphicFramePr>
          <p:cNvPr id="4" name="Table 3">
            <a:extLst>
              <a:ext uri="{FF2B5EF4-FFF2-40B4-BE49-F238E27FC236}">
                <a16:creationId xmlns:a16="http://schemas.microsoft.com/office/drawing/2014/main" id="{CA80231A-4C2D-4B58-C327-3EC9C0CA0BD8}"/>
              </a:ext>
            </a:extLst>
          </p:cNvPr>
          <p:cNvGraphicFramePr>
            <a:graphicFrameLocks noGrp="1"/>
          </p:cNvGraphicFramePr>
          <p:nvPr/>
        </p:nvGraphicFramePr>
        <p:xfrm>
          <a:off x="762000" y="2590800"/>
          <a:ext cx="7899927" cy="1112520"/>
        </p:xfrm>
        <a:graphic>
          <a:graphicData uri="http://schemas.openxmlformats.org/drawingml/2006/table">
            <a:tbl>
              <a:tblPr firstRow="1" bandRow="1">
                <a:tableStyleId>{22838BEF-8BB2-4498-84A7-C5851F593DF1}</a:tableStyleId>
              </a:tblPr>
              <a:tblGrid>
                <a:gridCol w="3663028">
                  <a:extLst>
                    <a:ext uri="{9D8B030D-6E8A-4147-A177-3AD203B41FA5}">
                      <a16:colId xmlns:a16="http://schemas.microsoft.com/office/drawing/2014/main" val="196920729"/>
                    </a:ext>
                  </a:extLst>
                </a:gridCol>
                <a:gridCol w="4236899">
                  <a:extLst>
                    <a:ext uri="{9D8B030D-6E8A-4147-A177-3AD203B41FA5}">
                      <a16:colId xmlns:a16="http://schemas.microsoft.com/office/drawing/2014/main" val="1482912364"/>
                    </a:ext>
                  </a:extLst>
                </a:gridCol>
              </a:tblGrid>
              <a:tr h="370840">
                <a:tc>
                  <a:txBody>
                    <a:bodyPr/>
                    <a:lstStyle/>
                    <a:p>
                      <a:pPr marL="8890" marR="0" lvl="2" indent="0" algn="ctr">
                        <a:lnSpc>
                          <a:spcPct val="80000"/>
                        </a:lnSpc>
                        <a:spcBef>
                          <a:spcPct val="20000"/>
                        </a:spcBef>
                        <a:spcAft>
                          <a:spcPct val="0"/>
                        </a:spcAft>
                        <a:buClr>
                          <a:srgbClr val="FFFFFF"/>
                        </a:buClr>
                        <a:buFont typeface="Wingdings" panose="05000000000000000000" pitchFamily="2" charset="2"/>
                        <a:buNone/>
                      </a:pPr>
                      <a:r>
                        <a:rPr lang="en-US" sz="1800" b="0" u="none" strike="noStrike" noProof="0" dirty="0">
                          <a:solidFill>
                            <a:schemeClr val="tx1"/>
                          </a:solidFill>
                        </a:rPr>
                        <a:t>Subject to city regulation</a:t>
                      </a:r>
                    </a:p>
                  </a:txBody>
                  <a:tcPr/>
                </a:tc>
                <a:tc>
                  <a:txBody>
                    <a:bodyPr/>
                    <a:lstStyle/>
                    <a:p>
                      <a:pPr marL="0" lvl="0" indent="0" algn="ctr">
                        <a:buFont typeface="Wingdings" panose="05000000000000000000" pitchFamily="2" charset="2"/>
                        <a:buNone/>
                      </a:pPr>
                      <a:r>
                        <a:rPr lang="en-US" sz="1800" b="0" u="none" strike="noStrike" noProof="0" dirty="0">
                          <a:solidFill>
                            <a:schemeClr val="tx1"/>
                          </a:solidFill>
                        </a:rPr>
                        <a:t>Under criminal investigation</a:t>
                      </a:r>
                      <a:endParaRPr lang="en-US" sz="1800" b="0" dirty="0">
                        <a:solidFill>
                          <a:schemeClr val="tx1"/>
                        </a:solidFill>
                      </a:endParaRPr>
                    </a:p>
                  </a:txBody>
                  <a:tcPr/>
                </a:tc>
                <a:extLst>
                  <a:ext uri="{0D108BD9-81ED-4DB2-BD59-A6C34878D82A}">
                    <a16:rowId xmlns:a16="http://schemas.microsoft.com/office/drawing/2014/main" val="414588821"/>
                  </a:ext>
                </a:extLst>
              </a:tr>
              <a:tr h="370840">
                <a:tc>
                  <a:txBody>
                    <a:bodyPr/>
                    <a:lstStyle/>
                    <a:p>
                      <a:pPr marL="0" lvl="0" indent="0" algn="ctr">
                        <a:buFont typeface="Wingdings" panose="05000000000000000000" pitchFamily="2" charset="2"/>
                        <a:buNone/>
                      </a:pPr>
                      <a:r>
                        <a:rPr lang="en-US" sz="1800" u="none" strike="noStrike" noProof="0" dirty="0">
                          <a:solidFill>
                            <a:schemeClr val="tx1"/>
                          </a:solidFill>
                        </a:rPr>
                        <a:t>Involved in city litigation</a:t>
                      </a:r>
                      <a:endParaRPr lang="en-US" sz="1800" dirty="0">
                        <a:solidFill>
                          <a:schemeClr val="tx1"/>
                        </a:solidFill>
                      </a:endParaRPr>
                    </a:p>
                  </a:txBody>
                  <a:tcPr/>
                </a:tc>
                <a:tc>
                  <a:txBody>
                    <a:bodyPr/>
                    <a:lstStyle/>
                    <a:p>
                      <a:pPr marL="0" lvl="0" indent="0" algn="ctr">
                        <a:buFont typeface="Wingdings" panose="05000000000000000000" pitchFamily="2" charset="2"/>
                        <a:buNone/>
                      </a:pPr>
                      <a:r>
                        <a:rPr lang="en-US" sz="1800" u="none" strike="noStrike" noProof="0" dirty="0">
                          <a:solidFill>
                            <a:schemeClr val="tx1"/>
                          </a:solidFill>
                        </a:rPr>
                        <a:t>Lobbying before the city</a:t>
                      </a:r>
                      <a:endParaRPr lang="en-US" sz="1800" dirty="0">
                        <a:solidFill>
                          <a:schemeClr val="tx1"/>
                        </a:solidFill>
                      </a:endParaRPr>
                    </a:p>
                  </a:txBody>
                  <a:tcPr/>
                </a:tc>
                <a:extLst>
                  <a:ext uri="{0D108BD9-81ED-4DB2-BD59-A6C34878D82A}">
                    <a16:rowId xmlns:a16="http://schemas.microsoft.com/office/drawing/2014/main" val="156383654"/>
                  </a:ext>
                </a:extLst>
              </a:tr>
              <a:tr h="370840">
                <a:tc>
                  <a:txBody>
                    <a:bodyPr/>
                    <a:lstStyle/>
                    <a:p>
                      <a:pPr marL="0" lvl="0" indent="0" algn="ctr">
                        <a:buFont typeface="Wingdings" panose="05000000000000000000" pitchFamily="2" charset="2"/>
                        <a:buNone/>
                      </a:pPr>
                      <a:r>
                        <a:rPr lang="en-US" sz="1800" u="none" strike="noStrike" noProof="0" dirty="0">
                          <a:solidFill>
                            <a:schemeClr val="tx1"/>
                          </a:solidFill>
                        </a:rPr>
                        <a:t>Holding or seeking a city contract, or </a:t>
                      </a:r>
                      <a:endParaRPr lang="en-US" sz="1800" dirty="0">
                        <a:solidFill>
                          <a:schemeClr val="tx1"/>
                        </a:solidFill>
                      </a:endParaRPr>
                    </a:p>
                  </a:txBody>
                  <a:tcPr/>
                </a:tc>
                <a:tc>
                  <a:txBody>
                    <a:bodyPr/>
                    <a:lstStyle/>
                    <a:p>
                      <a:pPr marL="0" lvl="0" indent="0" algn="ctr">
                        <a:buFont typeface="Wingdings" panose="05000000000000000000" pitchFamily="2" charset="2"/>
                        <a:buNone/>
                      </a:pPr>
                      <a:r>
                        <a:rPr lang="en-US" sz="1800" u="none" strike="noStrike" noProof="0" dirty="0">
                          <a:solidFill>
                            <a:schemeClr val="tx1"/>
                          </a:solidFill>
                        </a:rPr>
                        <a:t>In a position to benefit from city activity.</a:t>
                      </a:r>
                      <a:endParaRPr lang="en-US" sz="1800" dirty="0">
                        <a:solidFill>
                          <a:schemeClr val="tx1"/>
                        </a:solidFill>
                      </a:endParaRPr>
                    </a:p>
                  </a:txBody>
                  <a:tcPr/>
                </a:tc>
                <a:extLst>
                  <a:ext uri="{0D108BD9-81ED-4DB2-BD59-A6C34878D82A}">
                    <a16:rowId xmlns:a16="http://schemas.microsoft.com/office/drawing/2014/main" val="1824206671"/>
                  </a:ext>
                </a:extLst>
              </a:tr>
            </a:tbl>
          </a:graphicData>
        </a:graphic>
      </p:graphicFrame>
      <p:graphicFrame>
        <p:nvGraphicFramePr>
          <p:cNvPr id="5" name="Table 4">
            <a:extLst>
              <a:ext uri="{FF2B5EF4-FFF2-40B4-BE49-F238E27FC236}">
                <a16:creationId xmlns:a16="http://schemas.microsoft.com/office/drawing/2014/main" id="{6F440D4B-0480-D080-1592-99095BD3CFCF}"/>
              </a:ext>
            </a:extLst>
          </p:cNvPr>
          <p:cNvGraphicFramePr>
            <a:graphicFrameLocks noGrp="1"/>
          </p:cNvGraphicFramePr>
          <p:nvPr/>
        </p:nvGraphicFramePr>
        <p:xfrm>
          <a:off x="419100" y="4800600"/>
          <a:ext cx="8305800" cy="1828800"/>
        </p:xfrm>
        <a:graphic>
          <a:graphicData uri="http://schemas.openxmlformats.org/drawingml/2006/table">
            <a:tbl>
              <a:tblPr firstRow="1" bandRow="1">
                <a:tableStyleId>{22838BEF-8BB2-4498-84A7-C5851F593DF1}</a:tableStyleId>
              </a:tblPr>
              <a:tblGrid>
                <a:gridCol w="4152900">
                  <a:extLst>
                    <a:ext uri="{9D8B030D-6E8A-4147-A177-3AD203B41FA5}">
                      <a16:colId xmlns:a16="http://schemas.microsoft.com/office/drawing/2014/main" val="3107140887"/>
                    </a:ext>
                  </a:extLst>
                </a:gridCol>
                <a:gridCol w="4152900">
                  <a:extLst>
                    <a:ext uri="{9D8B030D-6E8A-4147-A177-3AD203B41FA5}">
                      <a16:colId xmlns:a16="http://schemas.microsoft.com/office/drawing/2014/main" val="4002450885"/>
                    </a:ext>
                  </a:extLst>
                </a:gridCol>
              </a:tblGrid>
              <a:tr h="843745">
                <a:tc>
                  <a:txBody>
                    <a:bodyPr/>
                    <a:lstStyle/>
                    <a:p>
                      <a:pPr marL="0" lvl="0" indent="0" algn="ctr">
                        <a:buFont typeface="Wingdings" panose="05000000000000000000" pitchFamily="2" charset="2"/>
                        <a:buNone/>
                      </a:pPr>
                      <a:r>
                        <a:rPr lang="en-US" sz="1800" b="0" u="none" strike="noStrike" noProof="0" dirty="0">
                          <a:solidFill>
                            <a:srgbClr val="000000"/>
                          </a:solidFill>
                        </a:rPr>
                        <a:t>Gift from a personal/professional relationship independent of your status as a CM</a:t>
                      </a:r>
                      <a:endParaRPr lang="en-US" sz="1800" b="0" dirty="0"/>
                    </a:p>
                  </a:txBody>
                  <a:tcPr/>
                </a:tc>
                <a:tc>
                  <a:txBody>
                    <a:bodyPr/>
                    <a:lstStyle/>
                    <a:p>
                      <a:pPr marL="0" lvl="0" indent="0" algn="ctr">
                        <a:buFont typeface="Wingdings" panose="05000000000000000000" pitchFamily="2" charset="2"/>
                        <a:buNone/>
                      </a:pPr>
                      <a:r>
                        <a:rPr lang="en-US" sz="1800" b="0" u="none" strike="noStrike" noProof="0" dirty="0">
                          <a:solidFill>
                            <a:srgbClr val="000000"/>
                          </a:solidFill>
                        </a:rPr>
                        <a:t>Political contributions under the Election Code</a:t>
                      </a:r>
                      <a:endParaRPr lang="en-US" sz="1800" b="0" dirty="0"/>
                    </a:p>
                  </a:txBody>
                  <a:tcPr/>
                </a:tc>
                <a:extLst>
                  <a:ext uri="{0D108BD9-81ED-4DB2-BD59-A6C34878D82A}">
                    <a16:rowId xmlns:a16="http://schemas.microsoft.com/office/drawing/2014/main" val="941013217"/>
                  </a:ext>
                </a:extLst>
              </a:tr>
              <a:tr h="906979">
                <a:tc>
                  <a:txBody>
                    <a:bodyPr/>
                    <a:lstStyle/>
                    <a:p>
                      <a:pPr marL="0" lvl="0" indent="0" algn="ctr">
                        <a:buFont typeface="Wingdings" panose="05000000000000000000" pitchFamily="2" charset="2"/>
                        <a:buNone/>
                      </a:pPr>
                      <a:r>
                        <a:rPr lang="en-US" sz="1800" u="none" strike="noStrike" noProof="0" dirty="0">
                          <a:solidFill>
                            <a:srgbClr val="000000"/>
                          </a:solidFill>
                        </a:rPr>
                        <a:t>An item with a value of less than $50, </a:t>
                      </a:r>
                      <a:r>
                        <a:rPr lang="en-US" sz="1800" u="sng" strike="noStrike" noProof="0" dirty="0">
                          <a:solidFill>
                            <a:srgbClr val="000000"/>
                          </a:solidFill>
                        </a:rPr>
                        <a:t>EXCLUDING</a:t>
                      </a:r>
                      <a:r>
                        <a:rPr lang="en-US" sz="1800" u="none" strike="noStrike" noProof="0" dirty="0">
                          <a:solidFill>
                            <a:srgbClr val="000000"/>
                          </a:solidFill>
                        </a:rPr>
                        <a:t> cash or a negotiable instrument</a:t>
                      </a:r>
                      <a:endParaRPr lang="en-US" sz="1800"/>
                    </a:p>
                  </a:txBody>
                  <a:tcPr/>
                </a:tc>
                <a:tc>
                  <a:txBody>
                    <a:bodyPr/>
                    <a:lstStyle/>
                    <a:p>
                      <a:pPr marL="0" lvl="0" indent="0" algn="ctr">
                        <a:buFont typeface="Wingdings" panose="05000000000000000000" pitchFamily="2" charset="2"/>
                        <a:buNone/>
                      </a:pPr>
                      <a:r>
                        <a:rPr lang="en-US" sz="1800" u="none" strike="noStrike" noProof="0" dirty="0">
                          <a:solidFill>
                            <a:srgbClr val="000000"/>
                          </a:solidFill>
                        </a:rPr>
                        <a:t>Food, entertainment, or travel accepted as a guest (</a:t>
                      </a:r>
                      <a:r>
                        <a:rPr lang="en-US" sz="1800" u="none" strike="noStrike" noProof="0">
                          <a:solidFill>
                            <a:srgbClr val="000000"/>
                          </a:solidFill>
                        </a:rPr>
                        <a:t>but host </a:t>
                      </a:r>
                      <a:r>
                        <a:rPr lang="en-US" sz="1800" u="none" strike="noStrike" noProof="0" dirty="0">
                          <a:solidFill>
                            <a:srgbClr val="000000"/>
                          </a:solidFill>
                        </a:rPr>
                        <a:t>must be present and disclosure may be required if value &gt;$250)</a:t>
                      </a:r>
                      <a:endParaRPr lang="en-US" sz="1800" dirty="0"/>
                    </a:p>
                  </a:txBody>
                  <a:tcPr/>
                </a:tc>
                <a:extLst>
                  <a:ext uri="{0D108BD9-81ED-4DB2-BD59-A6C34878D82A}">
                    <a16:rowId xmlns:a16="http://schemas.microsoft.com/office/drawing/2014/main" val="16348240"/>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0F0D2-19BA-ECA2-6920-C2B54B239B9B}"/>
              </a:ext>
            </a:extLst>
          </p:cNvPr>
          <p:cNvSpPr>
            <a:spLocks noGrp="1"/>
          </p:cNvSpPr>
          <p:nvPr>
            <p:ph type="title"/>
          </p:nvPr>
        </p:nvSpPr>
        <p:spPr>
          <a:xfrm>
            <a:off x="228600" y="381000"/>
            <a:ext cx="8686800" cy="838200"/>
          </a:xfrm>
        </p:spPr>
        <p:txBody>
          <a:bodyPr>
            <a:normAutofit fontScale="90000"/>
          </a:bodyPr>
          <a:lstStyle/>
          <a:p>
            <a:pPr>
              <a:defRPr/>
            </a:pPr>
            <a:r>
              <a:rPr lang="en-US" dirty="0"/>
              <a:t>Texas Penal Code </a:t>
            </a:r>
            <a:br>
              <a:rPr lang="en-US" dirty="0"/>
            </a:br>
            <a:endParaRPr lang="en-US" sz="3100" dirty="0"/>
          </a:p>
        </p:txBody>
      </p:sp>
      <p:sp>
        <p:nvSpPr>
          <p:cNvPr id="3" name="Content Placeholder 2">
            <a:extLst>
              <a:ext uri="{FF2B5EF4-FFF2-40B4-BE49-F238E27FC236}">
                <a16:creationId xmlns:a16="http://schemas.microsoft.com/office/drawing/2014/main" id="{680FC774-28FE-1DC5-A5A1-B3F4F835FAE1}"/>
              </a:ext>
            </a:extLst>
          </p:cNvPr>
          <p:cNvSpPr>
            <a:spLocks noGrp="1"/>
          </p:cNvSpPr>
          <p:nvPr>
            <p:ph idx="1"/>
          </p:nvPr>
        </p:nvSpPr>
        <p:spPr>
          <a:xfrm>
            <a:off x="228600" y="1600200"/>
            <a:ext cx="8686800" cy="4800600"/>
          </a:xfrm>
        </p:spPr>
        <p:txBody>
          <a:bodyPr>
            <a:normAutofit fontScale="40000" lnSpcReduction="20000"/>
          </a:bodyPr>
          <a:lstStyle/>
          <a:p>
            <a:pPr marL="0" indent="0">
              <a:lnSpc>
                <a:spcPct val="80000"/>
              </a:lnSpc>
              <a:buFont typeface="Arial" charset="0"/>
              <a:buNone/>
              <a:defRPr/>
            </a:pPr>
            <a:r>
              <a:rPr lang="en-US" sz="5100" b="1" dirty="0"/>
              <a:t>Honorarium</a:t>
            </a:r>
          </a:p>
          <a:p>
            <a:pPr marL="0" indent="0">
              <a:lnSpc>
                <a:spcPct val="80000"/>
              </a:lnSpc>
              <a:buFont typeface="Arial" charset="0"/>
              <a:buNone/>
              <a:defRPr/>
            </a:pPr>
            <a:endParaRPr lang="en-US" sz="3600" dirty="0"/>
          </a:p>
          <a:p>
            <a:pPr>
              <a:lnSpc>
                <a:spcPct val="120000"/>
              </a:lnSpc>
              <a:spcBef>
                <a:spcPts val="0"/>
              </a:spcBef>
              <a:buFont typeface="Arial" charset="0"/>
              <a:buChar char="•"/>
              <a:defRPr/>
            </a:pPr>
            <a:r>
              <a:rPr lang="en-US" sz="4600" dirty="0"/>
              <a:t>A public servant commits an offense if the public servant solicits, accepts, or agrees to accept an honorarium in consideration for services that the public servant would not have been requested to provide but for the public servant’s official position or duties. </a:t>
            </a:r>
            <a:r>
              <a:rPr lang="en-US" sz="4600" b="1" dirty="0"/>
              <a:t>Penal Code § 36.07</a:t>
            </a:r>
          </a:p>
          <a:p>
            <a:pPr marL="0" indent="0">
              <a:lnSpc>
                <a:spcPct val="120000"/>
              </a:lnSpc>
              <a:spcBef>
                <a:spcPts val="0"/>
              </a:spcBef>
              <a:buFont typeface="Arial" charset="0"/>
              <a:buNone/>
              <a:defRPr/>
            </a:pPr>
            <a:endParaRPr lang="en-US" sz="4600" dirty="0"/>
          </a:p>
          <a:p>
            <a:pPr marL="0" indent="0">
              <a:lnSpc>
                <a:spcPct val="120000"/>
              </a:lnSpc>
              <a:spcBef>
                <a:spcPts val="0"/>
              </a:spcBef>
              <a:buFont typeface="Arial" charset="0"/>
              <a:buNone/>
              <a:defRPr/>
            </a:pPr>
            <a:r>
              <a:rPr lang="en-US" sz="4600" dirty="0"/>
              <a:t>Example: You are offered payment (cash or in-kind) as a speaking fee. If your position with the City is one of the reasons you were asked to speak, you cannot accept the fee. You can still speak, but you cannot accept the fee/honorarium. </a:t>
            </a:r>
          </a:p>
          <a:p>
            <a:pPr marL="0" indent="0">
              <a:lnSpc>
                <a:spcPct val="120000"/>
              </a:lnSpc>
              <a:spcBef>
                <a:spcPts val="0"/>
              </a:spcBef>
              <a:buFont typeface="Arial" charset="0"/>
              <a:buNone/>
              <a:defRPr/>
            </a:pPr>
            <a:endParaRPr lang="en-US" sz="4600" dirty="0"/>
          </a:p>
          <a:p>
            <a:pPr>
              <a:lnSpc>
                <a:spcPct val="120000"/>
              </a:lnSpc>
              <a:spcBef>
                <a:spcPts val="0"/>
              </a:spcBef>
              <a:buFont typeface="Arial" charset="0"/>
              <a:buChar char="•"/>
              <a:defRPr/>
            </a:pPr>
            <a:r>
              <a:rPr lang="en-US" sz="4600" dirty="0"/>
              <a:t>EXCEPTION:  A public servant may accept transportation/lodging expenses and meals in connection with rendering services (e.g. addressing an audience or engaging in a seminar) </a:t>
            </a:r>
            <a:r>
              <a:rPr lang="en-US" sz="4600" u="sng" dirty="0"/>
              <a:t>but you should include on financial disclosure and council staff’s acceptance must comply with the Mayor’s Gift Policy</a:t>
            </a:r>
            <a:r>
              <a:rPr lang="en-US" sz="4600" dirty="0"/>
              <a:t>.</a:t>
            </a:r>
          </a:p>
        </p:txBody>
      </p:sp>
      <p:sp>
        <p:nvSpPr>
          <p:cNvPr id="17412" name="Slide Number Placeholder 3">
            <a:extLst>
              <a:ext uri="{FF2B5EF4-FFF2-40B4-BE49-F238E27FC236}">
                <a16:creationId xmlns:a16="http://schemas.microsoft.com/office/drawing/2014/main" id="{8D2A956E-8E53-FB29-572B-66C1BA5B46B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DEA4067-2037-4B7D-87E5-650CFAD31C7F}" type="slidenum">
              <a:rPr lang="en-US" altLang="en-US" sz="1200" smtClean="0">
                <a:solidFill>
                  <a:srgbClr val="898989"/>
                </a:solidFill>
                <a:latin typeface="Comic Sans MS" panose="030F0702030302020204" pitchFamily="66" charset="0"/>
              </a:rPr>
              <a:pPr>
                <a:spcBef>
                  <a:spcPct val="0"/>
                </a:spcBef>
                <a:buFontTx/>
                <a:buNone/>
              </a:pPr>
              <a:t>18</a:t>
            </a:fld>
            <a:endParaRPr lang="en-US" altLang="en-US" sz="1200">
              <a:solidFill>
                <a:srgbClr val="898989"/>
              </a:solidFill>
              <a:latin typeface="Comic Sans MS" panose="030F0702030302020204" pitchFamily="66"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E3F09-DADB-5C2A-66E7-4C8F69A60749}"/>
              </a:ext>
            </a:extLst>
          </p:cNvPr>
          <p:cNvSpPr>
            <a:spLocks noGrp="1"/>
          </p:cNvSpPr>
          <p:nvPr>
            <p:ph type="ctrTitle"/>
          </p:nvPr>
        </p:nvSpPr>
        <p:spPr>
          <a:xfrm>
            <a:off x="685800" y="3733800"/>
            <a:ext cx="7772400" cy="1394010"/>
          </a:xfrm>
        </p:spPr>
        <p:txBody>
          <a:bodyPr anchor="ctr">
            <a:normAutofit/>
          </a:bodyPr>
          <a:lstStyle/>
          <a:p>
            <a:pPr>
              <a:defRPr/>
            </a:pPr>
            <a:r>
              <a:rPr lang="en-US" dirty="0"/>
              <a:t>Questions?</a:t>
            </a:r>
            <a:endParaRPr lang="en-US"/>
          </a:p>
        </p:txBody>
      </p:sp>
      <p:sp>
        <p:nvSpPr>
          <p:cNvPr id="3" name="Content Placeholder 2">
            <a:extLst>
              <a:ext uri="{FF2B5EF4-FFF2-40B4-BE49-F238E27FC236}">
                <a16:creationId xmlns:a16="http://schemas.microsoft.com/office/drawing/2014/main" id="{5604B74F-547F-AE5C-080B-604EA125BE4B}"/>
              </a:ext>
            </a:extLst>
          </p:cNvPr>
          <p:cNvSpPr>
            <a:spLocks noGrp="1"/>
          </p:cNvSpPr>
          <p:nvPr>
            <p:ph type="subTitle" idx="1"/>
          </p:nvPr>
        </p:nvSpPr>
        <p:spPr>
          <a:xfrm>
            <a:off x="1371600" y="5193252"/>
            <a:ext cx="6400800" cy="1099074"/>
          </a:xfrm>
        </p:spPr>
        <p:txBody>
          <a:bodyPr wrap="square" anchor="t">
            <a:normAutofit/>
          </a:bodyPr>
          <a:lstStyle/>
          <a:p>
            <a:pPr marL="0" indent="0">
              <a:lnSpc>
                <a:spcPct val="90000"/>
              </a:lnSpc>
              <a:buFont typeface="Arial" charset="0"/>
              <a:buNone/>
              <a:defRPr/>
            </a:pPr>
            <a:r>
              <a:rPr lang="en-US" sz="1800" dirty="0">
                <a:effectLst>
                  <a:outerShdw blurRad="38100" dist="38100" dir="2700000" algn="tl">
                    <a:srgbClr val="000000">
                      <a:alpha val="43137"/>
                    </a:srgbClr>
                  </a:outerShdw>
                </a:effectLst>
              </a:rPr>
              <a:t>Ethics and Conflict of Interest Inquiries are very fact-specific. If you have questions regarding a specific scenario, you may contact the General Counsel section of the City’s Legal Department. </a:t>
            </a:r>
          </a:p>
        </p:txBody>
      </p:sp>
      <p:sp>
        <p:nvSpPr>
          <p:cNvPr id="52228" name="Slide Number Placeholder 3">
            <a:extLst>
              <a:ext uri="{FF2B5EF4-FFF2-40B4-BE49-F238E27FC236}">
                <a16:creationId xmlns:a16="http://schemas.microsoft.com/office/drawing/2014/main" id="{E7050712-9044-7C44-BB9B-BE3D03C43E09}"/>
              </a:ext>
            </a:extLst>
          </p:cNvPr>
          <p:cNvSpPr>
            <a:spLocks noGrp="1" noChangeArrowheads="1"/>
          </p:cNvSpPr>
          <p:nvPr>
            <p:ph type="sldNum" sz="quarter" idx="12"/>
          </p:nvPr>
        </p:nvSpPr>
        <p:spPr bwMode="auto">
          <a:xfrm>
            <a:off x="6781800" y="6356350"/>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600"/>
              </a:spcAft>
              <a:buFontTx/>
              <a:buNone/>
            </a:pPr>
            <a:fld id="{7E18A62C-9DC0-43DB-8F42-D7B99AB629B3}" type="slidenum">
              <a:rPr lang="en-US" altLang="en-US" sz="1200" smtClean="0">
                <a:solidFill>
                  <a:srgbClr val="898989"/>
                </a:solidFill>
              </a:rPr>
              <a:pPr>
                <a:spcBef>
                  <a:spcPct val="0"/>
                </a:spcBef>
                <a:spcAft>
                  <a:spcPts val="600"/>
                </a:spcAft>
                <a:buFontTx/>
                <a:buNone/>
              </a:pPr>
              <a:t>19</a:t>
            </a:fld>
            <a:endParaRPr lang="en-US" altLang="en-US" sz="1200">
              <a:solidFill>
                <a:srgbClr val="898989"/>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47762-F17D-3F51-95B6-880122208EBB}"/>
              </a:ext>
            </a:extLst>
          </p:cNvPr>
          <p:cNvSpPr>
            <a:spLocks noGrp="1"/>
          </p:cNvSpPr>
          <p:nvPr>
            <p:ph type="title"/>
          </p:nvPr>
        </p:nvSpPr>
        <p:spPr>
          <a:xfrm>
            <a:off x="228600" y="76200"/>
            <a:ext cx="8686800" cy="990600"/>
          </a:xfrm>
        </p:spPr>
        <p:txBody>
          <a:bodyPr anchor="ctr">
            <a:normAutofit/>
          </a:bodyPr>
          <a:lstStyle/>
          <a:p>
            <a:r>
              <a:rPr lang="en-US" dirty="0"/>
              <a:t>Chapter 18 - Ethics</a:t>
            </a:r>
          </a:p>
        </p:txBody>
      </p:sp>
      <p:sp>
        <p:nvSpPr>
          <p:cNvPr id="4" name="Slide Number Placeholder 3">
            <a:extLst>
              <a:ext uri="{FF2B5EF4-FFF2-40B4-BE49-F238E27FC236}">
                <a16:creationId xmlns:a16="http://schemas.microsoft.com/office/drawing/2014/main" id="{5C26E7A4-B441-262C-AD82-66C0178FFD03}"/>
              </a:ext>
            </a:extLst>
          </p:cNvPr>
          <p:cNvSpPr>
            <a:spLocks noGrp="1"/>
          </p:cNvSpPr>
          <p:nvPr>
            <p:ph type="sldNum" sz="quarter" idx="12"/>
          </p:nvPr>
        </p:nvSpPr>
        <p:spPr>
          <a:xfrm>
            <a:off x="6781800" y="6356350"/>
            <a:ext cx="2133600" cy="365125"/>
          </a:xfrm>
        </p:spPr>
        <p:txBody>
          <a:bodyPr wrap="square" anchor="ctr">
            <a:normAutofit/>
          </a:bodyPr>
          <a:lstStyle/>
          <a:p>
            <a:pPr>
              <a:spcAft>
                <a:spcPts val="600"/>
              </a:spcAft>
              <a:defRPr/>
            </a:pPr>
            <a:fld id="{E98F7E43-38CC-4ABE-BB4B-5AA5ACA24B9E}" type="slidenum">
              <a:rPr lang="en-US" altLang="en-US" smtClean="0"/>
              <a:pPr>
                <a:spcAft>
                  <a:spcPts val="600"/>
                </a:spcAft>
                <a:defRPr/>
              </a:pPr>
              <a:t>2</a:t>
            </a:fld>
            <a:endParaRPr lang="en-US" altLang="en-US"/>
          </a:p>
        </p:txBody>
      </p:sp>
      <p:graphicFrame>
        <p:nvGraphicFramePr>
          <p:cNvPr id="7" name="Content Placeholder 2">
            <a:extLst>
              <a:ext uri="{FF2B5EF4-FFF2-40B4-BE49-F238E27FC236}">
                <a16:creationId xmlns:a16="http://schemas.microsoft.com/office/drawing/2014/main" id="{E618A30E-6BE9-AD22-26F7-5F1AC8D6398E}"/>
              </a:ext>
            </a:extLst>
          </p:cNvPr>
          <p:cNvGraphicFramePr>
            <a:graphicFrameLocks noGrp="1"/>
          </p:cNvGraphicFramePr>
          <p:nvPr>
            <p:ph idx="1"/>
            <p:extLst>
              <p:ext uri="{D42A27DB-BD31-4B8C-83A1-F6EECF244321}">
                <p14:modId xmlns:p14="http://schemas.microsoft.com/office/powerpoint/2010/main" val="1479340019"/>
              </p:ext>
            </p:extLst>
          </p:nvPr>
        </p:nvGraphicFramePr>
        <p:xfrm>
          <a:off x="228600" y="1600200"/>
          <a:ext cx="86868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65978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EAA6C-ACD3-901D-52AB-4F42D3D2FD14}"/>
              </a:ext>
            </a:extLst>
          </p:cNvPr>
          <p:cNvSpPr>
            <a:spLocks noGrp="1"/>
          </p:cNvSpPr>
          <p:nvPr>
            <p:ph type="title"/>
          </p:nvPr>
        </p:nvSpPr>
        <p:spPr/>
        <p:txBody>
          <a:bodyPr/>
          <a:lstStyle/>
          <a:p>
            <a:r>
              <a:rPr lang="en-US" dirty="0"/>
              <a:t>Who is a “city official” in Ch. 18?</a:t>
            </a:r>
          </a:p>
        </p:txBody>
      </p:sp>
      <p:sp>
        <p:nvSpPr>
          <p:cNvPr id="3" name="Content Placeholder 2">
            <a:extLst>
              <a:ext uri="{FF2B5EF4-FFF2-40B4-BE49-F238E27FC236}">
                <a16:creationId xmlns:a16="http://schemas.microsoft.com/office/drawing/2014/main" id="{D912179C-0B8F-0A2B-F4BD-5014D6B66068}"/>
              </a:ext>
            </a:extLst>
          </p:cNvPr>
          <p:cNvSpPr>
            <a:spLocks noGrp="1"/>
          </p:cNvSpPr>
          <p:nvPr>
            <p:ph idx="1"/>
          </p:nvPr>
        </p:nvSpPr>
        <p:spPr/>
        <p:txBody>
          <a:bodyPr>
            <a:normAutofit fontScale="85000" lnSpcReduction="20000"/>
          </a:bodyPr>
          <a:lstStyle/>
          <a:p>
            <a:r>
              <a:rPr lang="en-US" dirty="0"/>
              <a:t>“city official,”  as defined in Sec. 18-2–</a:t>
            </a:r>
          </a:p>
          <a:p>
            <a:pPr lvl="1"/>
            <a:r>
              <a:rPr lang="en-US" b="1" i="0" dirty="0">
                <a:solidFill>
                  <a:srgbClr val="313335"/>
                </a:solidFill>
                <a:effectLst/>
                <a:highlight>
                  <a:srgbClr val="FFFFFF"/>
                </a:highlight>
                <a:latin typeface="Open Sans" panose="020B0606030504020204" pitchFamily="34" charset="0"/>
              </a:rPr>
              <a:t>elected city officials</a:t>
            </a:r>
          </a:p>
          <a:p>
            <a:pPr lvl="1"/>
            <a:r>
              <a:rPr lang="en-US" b="0" i="0" dirty="0">
                <a:solidFill>
                  <a:srgbClr val="313335"/>
                </a:solidFill>
                <a:effectLst/>
                <a:highlight>
                  <a:srgbClr val="FFFFFF"/>
                </a:highlight>
                <a:latin typeface="Open Sans" panose="020B0606030504020204" pitchFamily="34" charset="0"/>
              </a:rPr>
              <a:t>appointive officials as defined in Article Va, Section 2(a) of the City Charter</a:t>
            </a:r>
          </a:p>
          <a:p>
            <a:pPr lvl="2"/>
            <a:r>
              <a:rPr lang="en-US" dirty="0">
                <a:solidFill>
                  <a:srgbClr val="313335"/>
                </a:solidFill>
                <a:highlight>
                  <a:srgbClr val="FFFFFF"/>
                </a:highlight>
                <a:latin typeface="Open Sans" panose="020B0606030504020204" pitchFamily="34" charset="0"/>
              </a:rPr>
              <a:t>E.g., Department Directors</a:t>
            </a:r>
            <a:r>
              <a:rPr lang="en-US" b="0" i="0" dirty="0">
                <a:solidFill>
                  <a:srgbClr val="313335"/>
                </a:solidFill>
                <a:effectLst/>
                <a:highlight>
                  <a:srgbClr val="FFFFFF"/>
                </a:highlight>
                <a:latin typeface="Open Sans" panose="020B0606030504020204" pitchFamily="34" charset="0"/>
              </a:rPr>
              <a:t> </a:t>
            </a:r>
          </a:p>
          <a:p>
            <a:pPr lvl="1"/>
            <a:r>
              <a:rPr lang="en-US" b="0" i="0" dirty="0">
                <a:solidFill>
                  <a:srgbClr val="313335"/>
                </a:solidFill>
                <a:effectLst/>
                <a:highlight>
                  <a:srgbClr val="FFFFFF"/>
                </a:highlight>
                <a:latin typeface="Open Sans" panose="020B0606030504020204" pitchFamily="34" charset="0"/>
              </a:rPr>
              <a:t>assistant city attorneys </a:t>
            </a:r>
          </a:p>
          <a:p>
            <a:pPr lvl="1"/>
            <a:r>
              <a:rPr lang="en-US" b="0" i="0" dirty="0">
                <a:solidFill>
                  <a:srgbClr val="313335"/>
                </a:solidFill>
                <a:effectLst/>
                <a:highlight>
                  <a:srgbClr val="FFFFFF"/>
                </a:highlight>
                <a:latin typeface="Open Sans" panose="020B0606030504020204" pitchFamily="34" charset="0"/>
              </a:rPr>
              <a:t>persons holding executive level employee positions as defined in Article Va, Section 2(f) of the City Charter</a:t>
            </a:r>
          </a:p>
          <a:p>
            <a:pPr lvl="1"/>
            <a:r>
              <a:rPr lang="en-US" b="1" i="0" dirty="0">
                <a:solidFill>
                  <a:srgbClr val="313335"/>
                </a:solidFill>
                <a:effectLst/>
                <a:highlight>
                  <a:srgbClr val="FFFFFF"/>
                </a:highlight>
                <a:latin typeface="Open Sans" panose="020B0606030504020204" pitchFamily="34" charset="0"/>
              </a:rPr>
              <a:t>appointed members of city boards, committees and commissions </a:t>
            </a:r>
          </a:p>
          <a:p>
            <a:pPr lvl="1"/>
            <a:r>
              <a:rPr lang="en-US" b="0" i="0" dirty="0">
                <a:solidFill>
                  <a:srgbClr val="313335"/>
                </a:solidFill>
                <a:effectLst/>
                <a:highlight>
                  <a:srgbClr val="FFFFFF"/>
                </a:highlight>
                <a:latin typeface="Open Sans" panose="020B0606030504020204" pitchFamily="34" charset="0"/>
              </a:rPr>
              <a:t>any person whose services are donated to the city. </a:t>
            </a:r>
          </a:p>
          <a:p>
            <a:pPr lvl="2"/>
            <a:r>
              <a:rPr lang="en-US" b="0" i="0" dirty="0">
                <a:solidFill>
                  <a:srgbClr val="313335"/>
                </a:solidFill>
                <a:effectLst/>
                <a:highlight>
                  <a:srgbClr val="FFFFFF"/>
                </a:highlight>
                <a:latin typeface="Open Sans" panose="020B0606030504020204" pitchFamily="34" charset="0"/>
              </a:rPr>
              <a:t>The term includes full-time and part-time service and service on a long-term or short-term basis, whether undertaken pursuant to a written agreement or otherwise.</a:t>
            </a:r>
            <a:r>
              <a:rPr lang="en-US" dirty="0"/>
              <a:t> </a:t>
            </a:r>
          </a:p>
        </p:txBody>
      </p:sp>
      <p:sp>
        <p:nvSpPr>
          <p:cNvPr id="4" name="Slide Number Placeholder 3">
            <a:extLst>
              <a:ext uri="{FF2B5EF4-FFF2-40B4-BE49-F238E27FC236}">
                <a16:creationId xmlns:a16="http://schemas.microsoft.com/office/drawing/2014/main" id="{8516F144-793B-FF7E-D602-B7377F70F026}"/>
              </a:ext>
            </a:extLst>
          </p:cNvPr>
          <p:cNvSpPr>
            <a:spLocks noGrp="1"/>
          </p:cNvSpPr>
          <p:nvPr>
            <p:ph type="sldNum" sz="quarter" idx="12"/>
          </p:nvPr>
        </p:nvSpPr>
        <p:spPr/>
        <p:txBody>
          <a:bodyPr/>
          <a:lstStyle/>
          <a:p>
            <a:pPr>
              <a:defRPr/>
            </a:pPr>
            <a:fld id="{E98F7E43-38CC-4ABE-BB4B-5AA5ACA24B9E}" type="slidenum">
              <a:rPr lang="en-US" altLang="en-US" smtClean="0"/>
              <a:pPr>
                <a:defRPr/>
              </a:pPr>
              <a:t>3</a:t>
            </a:fld>
            <a:endParaRPr lang="en-US" altLang="en-US" dirty="0"/>
          </a:p>
        </p:txBody>
      </p:sp>
    </p:spTree>
    <p:extLst>
      <p:ext uri="{BB962C8B-B14F-4D97-AF65-F5344CB8AC3E}">
        <p14:creationId xmlns:p14="http://schemas.microsoft.com/office/powerpoint/2010/main" val="4227954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CD61D-5FFA-DC09-C068-782187A372C5}"/>
              </a:ext>
            </a:extLst>
          </p:cNvPr>
          <p:cNvSpPr>
            <a:spLocks noGrp="1"/>
          </p:cNvSpPr>
          <p:nvPr>
            <p:ph type="title"/>
          </p:nvPr>
        </p:nvSpPr>
        <p:spPr/>
        <p:txBody>
          <a:bodyPr/>
          <a:lstStyle/>
          <a:p>
            <a:r>
              <a:rPr lang="en-US" dirty="0"/>
              <a:t>Standards of Conduct</a:t>
            </a:r>
          </a:p>
        </p:txBody>
      </p:sp>
      <p:sp>
        <p:nvSpPr>
          <p:cNvPr id="3" name="Content Placeholder 2">
            <a:extLst>
              <a:ext uri="{FF2B5EF4-FFF2-40B4-BE49-F238E27FC236}">
                <a16:creationId xmlns:a16="http://schemas.microsoft.com/office/drawing/2014/main" id="{31C0223C-8448-505B-4A06-1F10842A223B}"/>
              </a:ext>
            </a:extLst>
          </p:cNvPr>
          <p:cNvSpPr>
            <a:spLocks noGrp="1"/>
          </p:cNvSpPr>
          <p:nvPr>
            <p:ph idx="1"/>
          </p:nvPr>
        </p:nvSpPr>
        <p:spPr/>
        <p:txBody>
          <a:bodyPr>
            <a:normAutofit fontScale="77500" lnSpcReduction="20000"/>
          </a:bodyPr>
          <a:lstStyle/>
          <a:p>
            <a:r>
              <a:rPr lang="en-US" dirty="0">
                <a:hlinkClick r:id="rId2"/>
              </a:rPr>
              <a:t>Sec. 18-3 Standards of conduct for city officials</a:t>
            </a:r>
            <a:endParaRPr lang="en-US" dirty="0"/>
          </a:p>
          <a:p>
            <a:pPr lvl="1"/>
            <a:r>
              <a:rPr lang="en-US" dirty="0"/>
              <a:t>Laundry list of (15) prohibitions against use of a city position for private gain and engaging in conduct that would conflict with official duties</a:t>
            </a:r>
          </a:p>
          <a:p>
            <a:r>
              <a:rPr lang="en-US" dirty="0">
                <a:hlinkClick r:id="rId3"/>
              </a:rPr>
              <a:t>Sec. 18-88 Certain actions by former city officials prohibited</a:t>
            </a:r>
            <a:endParaRPr lang="en-US" dirty="0"/>
          </a:p>
          <a:p>
            <a:pPr lvl="1"/>
            <a:r>
              <a:rPr lang="en-US" dirty="0"/>
              <a:t>Prohibits 1) entering into a contract with City or holding more than 20% interest in company contracting with City and 2) communicating directly with member of the legislative or executive branch to influence municipal legislation or administrative action during 1-year period following departure from City</a:t>
            </a:r>
          </a:p>
          <a:p>
            <a:pPr lvl="1"/>
            <a:r>
              <a:rPr lang="en-US" dirty="0"/>
              <a:t>Prohibits City contractors from hiring City employees who had a substantial and personal involvement with negotiation of the contract within 1 year of commencement of contract</a:t>
            </a:r>
          </a:p>
          <a:p>
            <a:pPr lvl="1"/>
            <a:r>
              <a:rPr lang="en-US" b="1" dirty="0"/>
              <a:t>Members of city boards are excluded from the definition of “city official” in this section</a:t>
            </a:r>
          </a:p>
        </p:txBody>
      </p:sp>
      <p:sp>
        <p:nvSpPr>
          <p:cNvPr id="4" name="Slide Number Placeholder 3">
            <a:extLst>
              <a:ext uri="{FF2B5EF4-FFF2-40B4-BE49-F238E27FC236}">
                <a16:creationId xmlns:a16="http://schemas.microsoft.com/office/drawing/2014/main" id="{93405184-0544-E9D1-3C25-DF2E78057CC6}"/>
              </a:ext>
            </a:extLst>
          </p:cNvPr>
          <p:cNvSpPr>
            <a:spLocks noGrp="1"/>
          </p:cNvSpPr>
          <p:nvPr>
            <p:ph type="sldNum" sz="quarter" idx="12"/>
          </p:nvPr>
        </p:nvSpPr>
        <p:spPr/>
        <p:txBody>
          <a:bodyPr/>
          <a:lstStyle/>
          <a:p>
            <a:pPr>
              <a:defRPr/>
            </a:pPr>
            <a:fld id="{E98F7E43-38CC-4ABE-BB4B-5AA5ACA24B9E}" type="slidenum">
              <a:rPr lang="en-US" altLang="en-US" smtClean="0"/>
              <a:pPr>
                <a:defRPr/>
              </a:pPr>
              <a:t>4</a:t>
            </a:fld>
            <a:endParaRPr lang="en-US" altLang="en-US"/>
          </a:p>
        </p:txBody>
      </p:sp>
    </p:spTree>
    <p:extLst>
      <p:ext uri="{BB962C8B-B14F-4D97-AF65-F5344CB8AC3E}">
        <p14:creationId xmlns:p14="http://schemas.microsoft.com/office/powerpoint/2010/main" val="2811298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F3F7A-849D-FA04-3078-1931B258CDA6}"/>
              </a:ext>
            </a:extLst>
          </p:cNvPr>
          <p:cNvSpPr>
            <a:spLocks noGrp="1"/>
          </p:cNvSpPr>
          <p:nvPr>
            <p:ph type="title"/>
          </p:nvPr>
        </p:nvSpPr>
        <p:spPr/>
        <p:txBody>
          <a:bodyPr/>
          <a:lstStyle/>
          <a:p>
            <a:r>
              <a:rPr lang="en-US" dirty="0"/>
              <a:t>Disclosure of Interests</a:t>
            </a:r>
          </a:p>
        </p:txBody>
      </p:sp>
      <p:sp>
        <p:nvSpPr>
          <p:cNvPr id="3" name="Content Placeholder 2">
            <a:extLst>
              <a:ext uri="{FF2B5EF4-FFF2-40B4-BE49-F238E27FC236}">
                <a16:creationId xmlns:a16="http://schemas.microsoft.com/office/drawing/2014/main" id="{8E3B51C5-E9A1-572A-0651-61026939657C}"/>
              </a:ext>
            </a:extLst>
          </p:cNvPr>
          <p:cNvSpPr>
            <a:spLocks noGrp="1"/>
          </p:cNvSpPr>
          <p:nvPr>
            <p:ph idx="1"/>
          </p:nvPr>
        </p:nvSpPr>
        <p:spPr/>
        <p:txBody>
          <a:bodyPr/>
          <a:lstStyle/>
          <a:p>
            <a:r>
              <a:rPr lang="en-US" dirty="0">
                <a:hlinkClick r:id="rId2"/>
              </a:rPr>
              <a:t>Sec. 18-5 Disclosure of interest in property</a:t>
            </a:r>
            <a:endParaRPr lang="en-US" dirty="0"/>
          </a:p>
          <a:p>
            <a:pPr lvl="1"/>
            <a:r>
              <a:rPr lang="en-US" dirty="0"/>
              <a:t>Applies to elected city officials only</a:t>
            </a:r>
          </a:p>
          <a:p>
            <a:pPr lvl="1"/>
            <a:r>
              <a:rPr lang="en-US" dirty="0"/>
              <a:t>Disclosing legal or equitable interest in property that is to be acquired with public funds </a:t>
            </a:r>
          </a:p>
          <a:p>
            <a:r>
              <a:rPr lang="en-US" dirty="0">
                <a:hlinkClick r:id="rId3"/>
              </a:rPr>
              <a:t>Article III, Financial Disclosure</a:t>
            </a:r>
            <a:endParaRPr lang="en-US" dirty="0"/>
          </a:p>
          <a:p>
            <a:pPr lvl="1"/>
            <a:r>
              <a:rPr lang="en-US" dirty="0"/>
              <a:t>Applies to elected city officials, municipal court judges, executive-level employees of Mayor’s and Controller’s office, Council Member chiefs of staff and agenda directors, department directors, deputy directors, assistant directors</a:t>
            </a:r>
          </a:p>
          <a:p>
            <a:pPr marL="0" indent="0">
              <a:buNone/>
            </a:pPr>
            <a:endParaRPr lang="en-US" dirty="0"/>
          </a:p>
        </p:txBody>
      </p:sp>
      <p:sp>
        <p:nvSpPr>
          <p:cNvPr id="4" name="Slide Number Placeholder 3">
            <a:extLst>
              <a:ext uri="{FF2B5EF4-FFF2-40B4-BE49-F238E27FC236}">
                <a16:creationId xmlns:a16="http://schemas.microsoft.com/office/drawing/2014/main" id="{434DA72F-B389-D442-4085-58F1057975A5}"/>
              </a:ext>
            </a:extLst>
          </p:cNvPr>
          <p:cNvSpPr>
            <a:spLocks noGrp="1"/>
          </p:cNvSpPr>
          <p:nvPr>
            <p:ph type="sldNum" sz="quarter" idx="12"/>
          </p:nvPr>
        </p:nvSpPr>
        <p:spPr/>
        <p:txBody>
          <a:bodyPr/>
          <a:lstStyle/>
          <a:p>
            <a:pPr>
              <a:defRPr/>
            </a:pPr>
            <a:fld id="{E98F7E43-38CC-4ABE-BB4B-5AA5ACA24B9E}" type="slidenum">
              <a:rPr lang="en-US" altLang="en-US" smtClean="0"/>
              <a:pPr>
                <a:defRPr/>
              </a:pPr>
              <a:t>5</a:t>
            </a:fld>
            <a:endParaRPr lang="en-US" altLang="en-US"/>
          </a:p>
        </p:txBody>
      </p:sp>
    </p:spTree>
    <p:extLst>
      <p:ext uri="{BB962C8B-B14F-4D97-AF65-F5344CB8AC3E}">
        <p14:creationId xmlns:p14="http://schemas.microsoft.com/office/powerpoint/2010/main" val="442859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D7815-2E2E-28C4-15BA-77DD6C93B435}"/>
              </a:ext>
            </a:extLst>
          </p:cNvPr>
          <p:cNvSpPr>
            <a:spLocks noGrp="1"/>
          </p:cNvSpPr>
          <p:nvPr>
            <p:ph type="title"/>
          </p:nvPr>
        </p:nvSpPr>
        <p:spPr/>
        <p:txBody>
          <a:bodyPr/>
          <a:lstStyle/>
          <a:p>
            <a:r>
              <a:rPr lang="en-US" dirty="0"/>
              <a:t>Disclosure of Interests </a:t>
            </a:r>
            <a:r>
              <a:rPr lang="en-US" dirty="0" err="1"/>
              <a:t>Ctd</a:t>
            </a:r>
            <a:r>
              <a:rPr lang="en-US" dirty="0"/>
              <a:t>. </a:t>
            </a:r>
          </a:p>
        </p:txBody>
      </p:sp>
      <p:sp>
        <p:nvSpPr>
          <p:cNvPr id="3" name="Content Placeholder 2">
            <a:extLst>
              <a:ext uri="{FF2B5EF4-FFF2-40B4-BE49-F238E27FC236}">
                <a16:creationId xmlns:a16="http://schemas.microsoft.com/office/drawing/2014/main" id="{86B52E30-935E-A0B0-E01C-71E9287B8624}"/>
              </a:ext>
            </a:extLst>
          </p:cNvPr>
          <p:cNvSpPr>
            <a:spLocks noGrp="1"/>
          </p:cNvSpPr>
          <p:nvPr>
            <p:ph idx="1"/>
          </p:nvPr>
        </p:nvSpPr>
        <p:spPr/>
        <p:txBody>
          <a:bodyPr>
            <a:normAutofit fontScale="85000" lnSpcReduction="20000"/>
          </a:bodyPr>
          <a:lstStyle/>
          <a:p>
            <a:r>
              <a:rPr lang="en-US" dirty="0">
                <a:hlinkClick r:id="rId2"/>
              </a:rPr>
              <a:t>Article V, Lobbying</a:t>
            </a:r>
            <a:endParaRPr lang="en-US" dirty="0"/>
          </a:p>
          <a:p>
            <a:pPr lvl="1"/>
            <a:r>
              <a:rPr lang="en-US" dirty="0"/>
              <a:t>Required registration and quarterly activity reports for persons communicating directly with a member of the legislative or executive branch to influence municipal legislation or administrative action</a:t>
            </a:r>
          </a:p>
          <a:p>
            <a:pPr lvl="1"/>
            <a:r>
              <a:rPr lang="en-US" b="1" dirty="0"/>
              <a:t>Executive Branch also includes the following City boards:</a:t>
            </a:r>
          </a:p>
          <a:p>
            <a:pPr lvl="2"/>
            <a:r>
              <a:rPr lang="en-US" b="0" i="0" dirty="0">
                <a:effectLst/>
                <a:highlight>
                  <a:srgbClr val="FFFFFF"/>
                </a:highlight>
              </a:rPr>
              <a:t>Archaeological and Historical Commission, Airport Land Use Regulations Board of Adjustment, Automotive Board, Board of Public Trusts, Boiler Code Review and Licensing Board, Building and Standards Commission, Civil Service Commission, Electrical Board, Fire Code Board of Appeals, General Appeals Board, Helicopter Facilities Licensing and Appeals Board, Mechanical Code Review Board, Municipal Board on Sign Control, Planning Commission, Plumbing Code Review Board, Tower Permit Commission, or Wastewater Capacity Reservation Review Board</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6DE61A02-0C31-25F3-D06F-FA99748400A5}"/>
              </a:ext>
            </a:extLst>
          </p:cNvPr>
          <p:cNvSpPr>
            <a:spLocks noGrp="1"/>
          </p:cNvSpPr>
          <p:nvPr>
            <p:ph type="sldNum" sz="quarter" idx="12"/>
          </p:nvPr>
        </p:nvSpPr>
        <p:spPr/>
        <p:txBody>
          <a:bodyPr/>
          <a:lstStyle/>
          <a:p>
            <a:pPr>
              <a:defRPr/>
            </a:pPr>
            <a:fld id="{E98F7E43-38CC-4ABE-BB4B-5AA5ACA24B9E}" type="slidenum">
              <a:rPr lang="en-US" altLang="en-US" smtClean="0"/>
              <a:pPr>
                <a:defRPr/>
              </a:pPr>
              <a:t>6</a:t>
            </a:fld>
            <a:endParaRPr lang="en-US" altLang="en-US"/>
          </a:p>
        </p:txBody>
      </p:sp>
    </p:spTree>
    <p:extLst>
      <p:ext uri="{BB962C8B-B14F-4D97-AF65-F5344CB8AC3E}">
        <p14:creationId xmlns:p14="http://schemas.microsoft.com/office/powerpoint/2010/main" val="743992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78D22-5669-1F74-BE6A-92F29A4DEC8F}"/>
              </a:ext>
            </a:extLst>
          </p:cNvPr>
          <p:cNvSpPr>
            <a:spLocks noGrp="1"/>
          </p:cNvSpPr>
          <p:nvPr>
            <p:ph type="title"/>
          </p:nvPr>
        </p:nvSpPr>
        <p:spPr/>
        <p:txBody>
          <a:bodyPr/>
          <a:lstStyle/>
          <a:p>
            <a:r>
              <a:rPr lang="en-US" dirty="0"/>
              <a:t>Campaign Finance</a:t>
            </a:r>
          </a:p>
        </p:txBody>
      </p:sp>
      <p:sp>
        <p:nvSpPr>
          <p:cNvPr id="3" name="Content Placeholder 2">
            <a:extLst>
              <a:ext uri="{FF2B5EF4-FFF2-40B4-BE49-F238E27FC236}">
                <a16:creationId xmlns:a16="http://schemas.microsoft.com/office/drawing/2014/main" id="{1FD08345-1C37-0DE3-DE74-3A36A78EB354}"/>
              </a:ext>
            </a:extLst>
          </p:cNvPr>
          <p:cNvSpPr>
            <a:spLocks noGrp="1"/>
          </p:cNvSpPr>
          <p:nvPr>
            <p:ph idx="1"/>
          </p:nvPr>
        </p:nvSpPr>
        <p:spPr/>
        <p:txBody>
          <a:bodyPr>
            <a:normAutofit fontScale="85000" lnSpcReduction="10000"/>
          </a:bodyPr>
          <a:lstStyle/>
          <a:p>
            <a:r>
              <a:rPr lang="en-US" dirty="0">
                <a:hlinkClick r:id="rId2"/>
              </a:rPr>
              <a:t>Article IV, Limitations on Solicitations and Contributions</a:t>
            </a:r>
            <a:endParaRPr lang="en-US" dirty="0"/>
          </a:p>
          <a:p>
            <a:pPr lvl="1"/>
            <a:r>
              <a:rPr lang="en-US" dirty="0"/>
              <a:t>Prohibition against delivering or accepting contribution in City-owned building (Sec. 18-32)</a:t>
            </a:r>
          </a:p>
          <a:p>
            <a:pPr lvl="1"/>
            <a:r>
              <a:rPr lang="en-US" dirty="0"/>
              <a:t>Members of the following City boards cannot solicit political contributions for a City candidate/officeholder (Sec. 18-33):</a:t>
            </a:r>
          </a:p>
          <a:p>
            <a:pPr lvl="2"/>
            <a:r>
              <a:rPr lang="en-US" dirty="0"/>
              <a:t>Ethics Commission</a:t>
            </a:r>
          </a:p>
          <a:p>
            <a:pPr lvl="2"/>
            <a:r>
              <a:rPr lang="en-US" dirty="0"/>
              <a:t>Planning Commission</a:t>
            </a:r>
          </a:p>
          <a:p>
            <a:pPr lvl="2"/>
            <a:r>
              <a:rPr lang="en-US" dirty="0"/>
              <a:t>City-appointed member of Houston-Harris County Sports Authority board, Port Authority board, or METRO board</a:t>
            </a:r>
          </a:p>
          <a:p>
            <a:pPr lvl="1"/>
            <a:r>
              <a:rPr lang="en-US" dirty="0"/>
              <a:t>Contribution Limits: 1) up to $5,000 per candidate per contribution cycle for individuals; 2) up to $10,000 per candidate per contribution cycle for political committees (Sec. 18-38)</a:t>
            </a:r>
          </a:p>
          <a:p>
            <a:pPr lvl="1"/>
            <a:endParaRPr lang="en-US" dirty="0"/>
          </a:p>
          <a:p>
            <a:pPr lvl="1"/>
            <a:endParaRPr lang="en-US" dirty="0"/>
          </a:p>
        </p:txBody>
      </p:sp>
      <p:sp>
        <p:nvSpPr>
          <p:cNvPr id="4" name="Slide Number Placeholder 3">
            <a:extLst>
              <a:ext uri="{FF2B5EF4-FFF2-40B4-BE49-F238E27FC236}">
                <a16:creationId xmlns:a16="http://schemas.microsoft.com/office/drawing/2014/main" id="{2A237050-7BDD-9552-9649-737FE1A8523C}"/>
              </a:ext>
            </a:extLst>
          </p:cNvPr>
          <p:cNvSpPr>
            <a:spLocks noGrp="1"/>
          </p:cNvSpPr>
          <p:nvPr>
            <p:ph type="sldNum" sz="quarter" idx="12"/>
          </p:nvPr>
        </p:nvSpPr>
        <p:spPr/>
        <p:txBody>
          <a:bodyPr/>
          <a:lstStyle/>
          <a:p>
            <a:pPr>
              <a:defRPr/>
            </a:pPr>
            <a:fld id="{E98F7E43-38CC-4ABE-BB4B-5AA5ACA24B9E}" type="slidenum">
              <a:rPr lang="en-US" altLang="en-US" smtClean="0"/>
              <a:pPr>
                <a:defRPr/>
              </a:pPr>
              <a:t>7</a:t>
            </a:fld>
            <a:endParaRPr lang="en-US" altLang="en-US"/>
          </a:p>
        </p:txBody>
      </p:sp>
    </p:spTree>
    <p:extLst>
      <p:ext uri="{BB962C8B-B14F-4D97-AF65-F5344CB8AC3E}">
        <p14:creationId xmlns:p14="http://schemas.microsoft.com/office/powerpoint/2010/main" val="739260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2649-6792-4553-B00F-F09A9A859545}"/>
              </a:ext>
            </a:extLst>
          </p:cNvPr>
          <p:cNvSpPr>
            <a:spLocks noGrp="1"/>
          </p:cNvSpPr>
          <p:nvPr>
            <p:ph type="title"/>
          </p:nvPr>
        </p:nvSpPr>
        <p:spPr/>
        <p:txBody>
          <a:bodyPr/>
          <a:lstStyle/>
          <a:p>
            <a:r>
              <a:rPr lang="en-US" dirty="0"/>
              <a:t>Campaign Finance</a:t>
            </a:r>
          </a:p>
        </p:txBody>
      </p:sp>
      <p:sp>
        <p:nvSpPr>
          <p:cNvPr id="3" name="Content Placeholder 2">
            <a:extLst>
              <a:ext uri="{FF2B5EF4-FFF2-40B4-BE49-F238E27FC236}">
                <a16:creationId xmlns:a16="http://schemas.microsoft.com/office/drawing/2014/main" id="{77B1520C-8E55-7CC9-92B7-8B0EE656F711}"/>
              </a:ext>
            </a:extLst>
          </p:cNvPr>
          <p:cNvSpPr>
            <a:spLocks noGrp="1"/>
          </p:cNvSpPr>
          <p:nvPr>
            <p:ph idx="1"/>
          </p:nvPr>
        </p:nvSpPr>
        <p:spPr/>
        <p:txBody>
          <a:bodyPr/>
          <a:lstStyle/>
          <a:p>
            <a:r>
              <a:rPr lang="en-US" dirty="0"/>
              <a:t>Article IV, Limitations on Solicitations and Contributions</a:t>
            </a:r>
          </a:p>
          <a:p>
            <a:pPr lvl="1"/>
            <a:r>
              <a:rPr lang="en-US" dirty="0"/>
              <a:t>Prohibition against offering or accepting contribution from a City contractor during a contract award period (Sec. 18-36)</a:t>
            </a:r>
          </a:p>
          <a:p>
            <a:pPr lvl="1"/>
            <a:r>
              <a:rPr lang="en-US" dirty="0"/>
              <a:t>Prohibition against offering a contribution by a person who is an adverse party in litigation against the City exceeding $50,000 (Sec. 18-34)</a:t>
            </a:r>
          </a:p>
          <a:p>
            <a:pPr lvl="1"/>
            <a:r>
              <a:rPr lang="en-US" dirty="0"/>
              <a:t>Limitation on repayment of personal loans from campaign contributions (Sec. 18-37)</a:t>
            </a:r>
          </a:p>
          <a:p>
            <a:endParaRPr lang="en-US" dirty="0"/>
          </a:p>
        </p:txBody>
      </p:sp>
      <p:sp>
        <p:nvSpPr>
          <p:cNvPr id="4" name="Slide Number Placeholder 3">
            <a:extLst>
              <a:ext uri="{FF2B5EF4-FFF2-40B4-BE49-F238E27FC236}">
                <a16:creationId xmlns:a16="http://schemas.microsoft.com/office/drawing/2014/main" id="{D096E842-13E8-1E66-8B68-256535BC353B}"/>
              </a:ext>
            </a:extLst>
          </p:cNvPr>
          <p:cNvSpPr>
            <a:spLocks noGrp="1"/>
          </p:cNvSpPr>
          <p:nvPr>
            <p:ph type="sldNum" sz="quarter" idx="12"/>
          </p:nvPr>
        </p:nvSpPr>
        <p:spPr/>
        <p:txBody>
          <a:bodyPr/>
          <a:lstStyle/>
          <a:p>
            <a:pPr>
              <a:defRPr/>
            </a:pPr>
            <a:fld id="{E98F7E43-38CC-4ABE-BB4B-5AA5ACA24B9E}" type="slidenum">
              <a:rPr lang="en-US" altLang="en-US" smtClean="0"/>
              <a:pPr>
                <a:defRPr/>
              </a:pPr>
              <a:t>8</a:t>
            </a:fld>
            <a:endParaRPr lang="en-US" altLang="en-US"/>
          </a:p>
        </p:txBody>
      </p:sp>
    </p:spTree>
    <p:extLst>
      <p:ext uri="{BB962C8B-B14F-4D97-AF65-F5344CB8AC3E}">
        <p14:creationId xmlns:p14="http://schemas.microsoft.com/office/powerpoint/2010/main" val="155974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064F4-5CBB-914A-3F96-117DA7E88B5D}"/>
              </a:ext>
            </a:extLst>
          </p:cNvPr>
          <p:cNvSpPr>
            <a:spLocks noGrp="1"/>
          </p:cNvSpPr>
          <p:nvPr>
            <p:ph type="title"/>
          </p:nvPr>
        </p:nvSpPr>
        <p:spPr/>
        <p:txBody>
          <a:bodyPr/>
          <a:lstStyle/>
          <a:p>
            <a:r>
              <a:rPr lang="en-US" dirty="0"/>
              <a:t>Ethics Commission</a:t>
            </a:r>
          </a:p>
        </p:txBody>
      </p:sp>
      <p:sp>
        <p:nvSpPr>
          <p:cNvPr id="3" name="Content Placeholder 2">
            <a:extLst>
              <a:ext uri="{FF2B5EF4-FFF2-40B4-BE49-F238E27FC236}">
                <a16:creationId xmlns:a16="http://schemas.microsoft.com/office/drawing/2014/main" id="{CDBEA4C3-E448-5F71-8B86-34277EC2A64C}"/>
              </a:ext>
            </a:extLst>
          </p:cNvPr>
          <p:cNvSpPr>
            <a:spLocks noGrp="1"/>
          </p:cNvSpPr>
          <p:nvPr>
            <p:ph idx="1"/>
          </p:nvPr>
        </p:nvSpPr>
        <p:spPr/>
        <p:txBody>
          <a:bodyPr/>
          <a:lstStyle/>
          <a:p>
            <a:r>
              <a:rPr lang="en-US" dirty="0">
                <a:hlinkClick r:id="rId2"/>
              </a:rPr>
              <a:t>Article II, Ethics Commission</a:t>
            </a:r>
            <a:endParaRPr lang="en-US" dirty="0"/>
          </a:p>
          <a:p>
            <a:pPr lvl="1"/>
            <a:r>
              <a:rPr lang="en-US" dirty="0"/>
              <a:t>City-created board with 7 positions, some positions nominated by City Council and others by various community organizations </a:t>
            </a:r>
          </a:p>
          <a:p>
            <a:pPr lvl="1"/>
            <a:r>
              <a:rPr lang="en-US" dirty="0"/>
              <a:t>Reviews sworn, written complaints made to the Commission of impropriety on the part of City officials</a:t>
            </a:r>
          </a:p>
        </p:txBody>
      </p:sp>
      <p:sp>
        <p:nvSpPr>
          <p:cNvPr id="4" name="Slide Number Placeholder 3">
            <a:extLst>
              <a:ext uri="{FF2B5EF4-FFF2-40B4-BE49-F238E27FC236}">
                <a16:creationId xmlns:a16="http://schemas.microsoft.com/office/drawing/2014/main" id="{DB78B795-B723-588E-3CF9-98B108DE375E}"/>
              </a:ext>
            </a:extLst>
          </p:cNvPr>
          <p:cNvSpPr>
            <a:spLocks noGrp="1"/>
          </p:cNvSpPr>
          <p:nvPr>
            <p:ph type="sldNum" sz="quarter" idx="12"/>
          </p:nvPr>
        </p:nvSpPr>
        <p:spPr/>
        <p:txBody>
          <a:bodyPr/>
          <a:lstStyle/>
          <a:p>
            <a:pPr>
              <a:defRPr/>
            </a:pPr>
            <a:fld id="{E98F7E43-38CC-4ABE-BB4B-5AA5ACA24B9E}" type="slidenum">
              <a:rPr lang="en-US" altLang="en-US" smtClean="0"/>
              <a:pPr>
                <a:defRPr/>
              </a:pPr>
              <a:t>9</a:t>
            </a:fld>
            <a:endParaRPr lang="en-US" altLang="en-US"/>
          </a:p>
        </p:txBody>
      </p:sp>
    </p:spTree>
    <p:extLst>
      <p:ext uri="{BB962C8B-B14F-4D97-AF65-F5344CB8AC3E}">
        <p14:creationId xmlns:p14="http://schemas.microsoft.com/office/powerpoint/2010/main" val="3341625531"/>
      </p:ext>
    </p:extLst>
  </p:cSld>
  <p:clrMapOvr>
    <a:masterClrMapping/>
  </p:clrMapOvr>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1"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42bfe891-f24d-4b09-ae78-926dfeb5e375">
      <UserInfo>
        <DisplayName>Hays2, Joseph - LGL</DisplayName>
        <AccountId>18</AccountId>
        <AccountType/>
      </UserInfo>
      <UserInfo>
        <DisplayName>Folsom, Danielle - LGL</DisplayName>
        <AccountId>12</AccountId>
        <AccountType/>
      </UserInfo>
    </SharedWithUsers>
    <lcf76f155ced4ddcb4097134ff3c332f xmlns="8fcc82d2-5694-4fa8-af75-791a2089f1ff">
      <Terms xmlns="http://schemas.microsoft.com/office/infopath/2007/PartnerControls"/>
    </lcf76f155ced4ddcb4097134ff3c332f>
    <TaxCatchAll xmlns="42bfe891-f24d-4b09-ae78-926dfeb5e37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11027ED9B70564A9D4F222CC633E241" ma:contentTypeVersion="15" ma:contentTypeDescription="Create a new document." ma:contentTypeScope="" ma:versionID="e751a3f92a933146119ec3cf87646606">
  <xsd:schema xmlns:xsd="http://www.w3.org/2001/XMLSchema" xmlns:xs="http://www.w3.org/2001/XMLSchema" xmlns:p="http://schemas.microsoft.com/office/2006/metadata/properties" xmlns:ns2="8fcc82d2-5694-4fa8-af75-791a2089f1ff" xmlns:ns3="42bfe891-f24d-4b09-ae78-926dfeb5e375" targetNamespace="http://schemas.microsoft.com/office/2006/metadata/properties" ma:root="true" ma:fieldsID="66031f0a56002d3d5cec76409e85067c" ns2:_="" ns3:_="">
    <xsd:import namespace="8fcc82d2-5694-4fa8-af75-791a2089f1ff"/>
    <xsd:import namespace="42bfe891-f24d-4b09-ae78-926dfeb5e37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Location"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cc82d2-5694-4fa8-af75-791a2089f1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5ad4032c-a330-4847-9ce1-ec5da46de397"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2bfe891-f24d-4b09-ae78-926dfeb5e37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c40e0d6b-8be2-479f-aa6e-898c38150f56}" ma:internalName="TaxCatchAll" ma:showField="CatchAllData" ma:web="42bfe891-f24d-4b09-ae78-926dfeb5e37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18285913-B857-4DAD-8C73-279C5F63D641}">
  <ds:schemaRefs>
    <ds:schemaRef ds:uri="http://schemas.microsoft.com/sharepoint/v3/contenttype/forms"/>
  </ds:schemaRefs>
</ds:datastoreItem>
</file>

<file path=customXml/itemProps2.xml><?xml version="1.0" encoding="utf-8"?>
<ds:datastoreItem xmlns:ds="http://schemas.openxmlformats.org/officeDocument/2006/customXml" ds:itemID="{D7B80306-33D8-4A44-9B4D-7C7D93389D22}">
  <ds:schemaRefs>
    <ds:schemaRef ds:uri="http://schemas.microsoft.com/office/2006/metadata/properties"/>
    <ds:schemaRef ds:uri="http://www.w3.org/2000/xmlns/"/>
    <ds:schemaRef ds:uri="42bfe891-f24d-4b09-ae78-926dfeb5e375"/>
    <ds:schemaRef ds:uri="8fcc82d2-5694-4fa8-af75-791a2089f1ff"/>
    <ds:schemaRef ds:uri="http://schemas.microsoft.com/office/infopath/2007/PartnerControls"/>
    <ds:schemaRef ds:uri="http://www.w3.org/2001/XMLSchema-instance"/>
  </ds:schemaRefs>
</ds:datastoreItem>
</file>

<file path=customXml/itemProps3.xml><?xml version="1.0" encoding="utf-8"?>
<ds:datastoreItem xmlns:ds="http://schemas.openxmlformats.org/officeDocument/2006/customXml" ds:itemID="{1303C423-187B-4DF4-B94A-B02AA1AA9131}">
  <ds:schemaRefs>
    <ds:schemaRef ds:uri="http://schemas.microsoft.com/office/2006/metadata/contentType"/>
    <ds:schemaRef ds:uri="http://schemas.microsoft.com/office/2006/metadata/properties/metaAttributes"/>
    <ds:schemaRef ds:uri="http://www.w3.org/2000/xmlns/"/>
    <ds:schemaRef ds:uri="http://www.w3.org/2001/XMLSchema"/>
    <ds:schemaRef ds:uri="8fcc82d2-5694-4fa8-af75-791a2089f1ff"/>
    <ds:schemaRef ds:uri="42bfe891-f24d-4b09-ae78-926dfeb5e375"/>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44CC5916-E8F4-47C8-A10A-90F3778428C7}">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Theme1</Template>
  <TotalTime>10603</TotalTime>
  <Words>1674</Words>
  <Application>Microsoft Office PowerPoint</Application>
  <PresentationFormat>On-screen Show (4:3)</PresentationFormat>
  <Paragraphs>151</Paragraphs>
  <Slides>19</Slides>
  <Notes>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Arial</vt:lpstr>
      <vt:lpstr>Calibri</vt:lpstr>
      <vt:lpstr>Comic Sans MS</vt:lpstr>
      <vt:lpstr>Open Sans</vt:lpstr>
      <vt:lpstr>Wingdings</vt:lpstr>
      <vt:lpstr>Theme1</vt:lpstr>
      <vt:lpstr>Custom Design</vt:lpstr>
      <vt:lpstr>Chapter 18 Overview  </vt:lpstr>
      <vt:lpstr>Chapter 18 - Ethics</vt:lpstr>
      <vt:lpstr>Who is a “city official” in Ch. 18?</vt:lpstr>
      <vt:lpstr>Standards of Conduct</vt:lpstr>
      <vt:lpstr>Disclosure of Interests</vt:lpstr>
      <vt:lpstr>Disclosure of Interests Ctd. </vt:lpstr>
      <vt:lpstr>Campaign Finance</vt:lpstr>
      <vt:lpstr>Campaign Finance</vt:lpstr>
      <vt:lpstr>Ethics Commission</vt:lpstr>
      <vt:lpstr>Ethics Overview: Abuse of Office &amp; City Resources</vt:lpstr>
      <vt:lpstr>Abuse of Office &amp; City Resources</vt:lpstr>
      <vt:lpstr>Abuse of Official Capacity</vt:lpstr>
      <vt:lpstr>Political Advertising</vt:lpstr>
      <vt:lpstr>“Promoting” a Public Officer</vt:lpstr>
      <vt:lpstr>Newsletters and other Promotion</vt:lpstr>
      <vt:lpstr>Is this political advertising?</vt:lpstr>
      <vt:lpstr> Gifts – Texas Penal Code </vt:lpstr>
      <vt:lpstr>Texas Penal Code  </vt:lpstr>
      <vt:lpstr>Questions?</vt:lpstr>
    </vt:vector>
  </TitlesOfParts>
  <Company>City of Houston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Ethics and Ethical Considerations for City Employees</dc:title>
  <dc:creator>e129199</dc:creator>
  <cp:lastModifiedBy>Folsom, Danielle - LGL</cp:lastModifiedBy>
  <cp:revision>501</cp:revision>
  <cp:lastPrinted>2016-01-28T18:51:24Z</cp:lastPrinted>
  <dcterms:created xsi:type="dcterms:W3CDTF">2010-01-26T15:48:52Z</dcterms:created>
  <dcterms:modified xsi:type="dcterms:W3CDTF">2024-08-28T20:12:02Z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SharedWithUsers">
    <vt:lpwstr>Hays2, Joseph - LGL</vt:lpwstr>
  </property>
  <property fmtid="{D5CDD505-2E9C-101B-9397-08002B2CF9AE}" pid="3" name="SharedWithUsers">
    <vt:lpwstr>18;#Hays2, Joseph - LGL</vt:lpwstr>
  </property>
  <property fmtid="{D5CDD505-2E9C-101B-9397-08002B2CF9AE}" pid="4" name="MediaServiceImageTags">
    <vt:lpwstr/>
  </property>
  <property fmtid="{D5CDD505-2E9C-101B-9397-08002B2CF9AE}" pid="5" name="ContentTypeId">
    <vt:lpwstr>0x010100311027ED9B70564A9D4F222CC633E241</vt:lpwstr>
  </property>
</Properties>
</file>