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2" r:id="rId4"/>
  </p:sldMasterIdLst>
  <p:notesMasterIdLst>
    <p:notesMasterId r:id="rId16"/>
  </p:notesMasterIdLst>
  <p:handoutMasterIdLst>
    <p:handoutMasterId r:id="rId17"/>
  </p:handoutMasterIdLst>
  <p:sldIdLst>
    <p:sldId id="289" r:id="rId5"/>
    <p:sldId id="291" r:id="rId6"/>
    <p:sldId id="288" r:id="rId7"/>
    <p:sldId id="276" r:id="rId8"/>
    <p:sldId id="283" r:id="rId9"/>
    <p:sldId id="261" r:id="rId10"/>
    <p:sldId id="265" r:id="rId11"/>
    <p:sldId id="290" r:id="rId12"/>
    <p:sldId id="263" r:id="rId13"/>
    <p:sldId id="266" r:id="rId14"/>
    <p:sldId id="262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46C"/>
    <a:srgbClr val="0028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947C0B-483B-45AD-A620-5CA4C125A9F1}" v="127" dt="2024-09-11T17:36:48.821"/>
  </p1510:revLst>
</p1510:revInfo>
</file>

<file path=ppt/tableStyles.xml><?xml version="1.0" encoding="utf-8"?>
<a:tblStyleLst xmlns:a="http://schemas.openxmlformats.org/drawingml/2006/main" def="{9DCAF9ED-07DC-4A11-8D7F-57B35C25682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94" autoAdjust="0"/>
  </p:normalViewPr>
  <p:slideViewPr>
    <p:cSldViewPr snapToGrid="0">
      <p:cViewPr varScale="1">
        <p:scale>
          <a:sx n="104" d="100"/>
          <a:sy n="104" d="100"/>
        </p:scale>
        <p:origin x="330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57"/>
    </p:cViewPr>
  </p:sorterViewPr>
  <p:notesViewPr>
    <p:cSldViewPr snapToGrid="0">
      <p:cViewPr>
        <p:scale>
          <a:sx n="1" d="2"/>
          <a:sy n="1" d="2"/>
        </p:scale>
        <p:origin x="3480" y="55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udia de Vasco" userId="563f324d-2a9b-4eb0-b327-9bc4c47f6601" providerId="ADAL" clId="{1D947C0B-483B-45AD-A620-5CA4C125A9F1}"/>
    <pc:docChg chg="undo custSel addSld delSld modSld sldOrd">
      <pc:chgData name="Claudia de Vasco" userId="563f324d-2a9b-4eb0-b327-9bc4c47f6601" providerId="ADAL" clId="{1D947C0B-483B-45AD-A620-5CA4C125A9F1}" dt="2024-09-11T17:36:48.821" v="4396" actId="20577"/>
      <pc:docMkLst>
        <pc:docMk/>
      </pc:docMkLst>
      <pc:sldChg chg="modSp del">
        <pc:chgData name="Claudia de Vasco" userId="563f324d-2a9b-4eb0-b327-9bc4c47f6601" providerId="ADAL" clId="{1D947C0B-483B-45AD-A620-5CA4C125A9F1}" dt="2024-09-11T03:12:24.435" v="4005" actId="47"/>
        <pc:sldMkLst>
          <pc:docMk/>
          <pc:sldMk cId="435195399" sldId="257"/>
        </pc:sldMkLst>
        <pc:spChg chg="mod">
          <ac:chgData name="Claudia de Vasco" userId="563f324d-2a9b-4eb0-b327-9bc4c47f6601" providerId="ADAL" clId="{1D947C0B-483B-45AD-A620-5CA4C125A9F1}" dt="2024-09-10T22:13:34.053" v="524"/>
          <ac:spMkLst>
            <pc:docMk/>
            <pc:sldMk cId="435195399" sldId="257"/>
            <ac:spMk id="2" creationId="{BF463CB3-2956-E8D2-C23D-A3BAA7295DEC}"/>
          </ac:spMkLst>
        </pc:spChg>
        <pc:spChg chg="mod">
          <ac:chgData name="Claudia de Vasco" userId="563f324d-2a9b-4eb0-b327-9bc4c47f6601" providerId="ADAL" clId="{1D947C0B-483B-45AD-A620-5CA4C125A9F1}" dt="2024-09-10T22:13:34.053" v="524"/>
          <ac:spMkLst>
            <pc:docMk/>
            <pc:sldMk cId="435195399" sldId="257"/>
            <ac:spMk id="3" creationId="{FEECEBD4-35BF-26BB-D438-DA43EBD5EE89}"/>
          </ac:spMkLst>
        </pc:spChg>
      </pc:sldChg>
      <pc:sldChg chg="modSp mod ord">
        <pc:chgData name="Claudia de Vasco" userId="563f324d-2a9b-4eb0-b327-9bc4c47f6601" providerId="ADAL" clId="{1D947C0B-483B-45AD-A620-5CA4C125A9F1}" dt="2024-09-11T02:13:51.914" v="3984" actId="20577"/>
        <pc:sldMkLst>
          <pc:docMk/>
          <pc:sldMk cId="3666674671" sldId="261"/>
        </pc:sldMkLst>
        <pc:spChg chg="mod">
          <ac:chgData name="Claudia de Vasco" userId="563f324d-2a9b-4eb0-b327-9bc4c47f6601" providerId="ADAL" clId="{1D947C0B-483B-45AD-A620-5CA4C125A9F1}" dt="2024-09-10T22:34:54.679" v="1399" actId="20577"/>
          <ac:spMkLst>
            <pc:docMk/>
            <pc:sldMk cId="3666674671" sldId="261"/>
            <ac:spMk id="2" creationId="{9635F5E3-2B1C-7C0A-8581-67A9052D13AA}"/>
          </ac:spMkLst>
        </pc:spChg>
        <pc:spChg chg="mod">
          <ac:chgData name="Claudia de Vasco" userId="563f324d-2a9b-4eb0-b327-9bc4c47f6601" providerId="ADAL" clId="{1D947C0B-483B-45AD-A620-5CA4C125A9F1}" dt="2024-09-11T02:13:51.914" v="3984" actId="20577"/>
          <ac:spMkLst>
            <pc:docMk/>
            <pc:sldMk cId="3666674671" sldId="261"/>
            <ac:spMk id="3" creationId="{A6A33159-D030-2F82-A142-F75940728319}"/>
          </ac:spMkLst>
        </pc:spChg>
        <pc:picChg chg="mod">
          <ac:chgData name="Claudia de Vasco" userId="563f324d-2a9b-4eb0-b327-9bc4c47f6601" providerId="ADAL" clId="{1D947C0B-483B-45AD-A620-5CA4C125A9F1}" dt="2024-09-10T22:33:26.354" v="1276" actId="14826"/>
          <ac:picMkLst>
            <pc:docMk/>
            <pc:sldMk cId="3666674671" sldId="261"/>
            <ac:picMk id="24" creationId="{A672B903-78EE-718A-C122-69D512078839}"/>
          </ac:picMkLst>
        </pc:picChg>
      </pc:sldChg>
      <pc:sldChg chg="addSp delSp modSp mod ord setBg">
        <pc:chgData name="Claudia de Vasco" userId="563f324d-2a9b-4eb0-b327-9bc4c47f6601" providerId="ADAL" clId="{1D947C0B-483B-45AD-A620-5CA4C125A9F1}" dt="2024-09-11T01:55:18.107" v="3605" actId="1076"/>
        <pc:sldMkLst>
          <pc:docMk/>
          <pc:sldMk cId="1210802199" sldId="262"/>
        </pc:sldMkLst>
        <pc:spChg chg="mod">
          <ac:chgData name="Claudia de Vasco" userId="563f324d-2a9b-4eb0-b327-9bc4c47f6601" providerId="ADAL" clId="{1D947C0B-483B-45AD-A620-5CA4C125A9F1}" dt="2024-09-11T01:52:39.750" v="3578" actId="26606"/>
          <ac:spMkLst>
            <pc:docMk/>
            <pc:sldMk cId="1210802199" sldId="262"/>
            <ac:spMk id="2" creationId="{28BAC361-0D7A-DC05-86B5-6DD77D322F5B}"/>
          </ac:spMkLst>
        </pc:spChg>
        <pc:spChg chg="mod">
          <ac:chgData name="Claudia de Vasco" userId="563f324d-2a9b-4eb0-b327-9bc4c47f6601" providerId="ADAL" clId="{1D947C0B-483B-45AD-A620-5CA4C125A9F1}" dt="2024-09-11T01:52:52.851" v="3582" actId="20577"/>
          <ac:spMkLst>
            <pc:docMk/>
            <pc:sldMk cId="1210802199" sldId="262"/>
            <ac:spMk id="3" creationId="{1BE98EFF-197D-3136-70B9-7BBD30A48931}"/>
          </ac:spMkLst>
        </pc:spChg>
        <pc:spChg chg="add">
          <ac:chgData name="Claudia de Vasco" userId="563f324d-2a9b-4eb0-b327-9bc4c47f6601" providerId="ADAL" clId="{1D947C0B-483B-45AD-A620-5CA4C125A9F1}" dt="2024-09-11T01:52:39.750" v="3578" actId="26606"/>
          <ac:spMkLst>
            <pc:docMk/>
            <pc:sldMk cId="1210802199" sldId="262"/>
            <ac:spMk id="43" creationId="{989BE678-777B-482A-A616-FEDC47B162E5}"/>
          </ac:spMkLst>
        </pc:spChg>
        <pc:spChg chg="add">
          <ac:chgData name="Claudia de Vasco" userId="563f324d-2a9b-4eb0-b327-9bc4c47f6601" providerId="ADAL" clId="{1D947C0B-483B-45AD-A620-5CA4C125A9F1}" dt="2024-09-11T01:52:39.750" v="3578" actId="26606"/>
          <ac:spMkLst>
            <pc:docMk/>
            <pc:sldMk cId="1210802199" sldId="262"/>
            <ac:spMk id="49" creationId="{D28BE0C3-2102-4820-B88B-A448B1840D14}"/>
          </ac:spMkLst>
        </pc:spChg>
        <pc:picChg chg="add mod">
          <ac:chgData name="Claudia de Vasco" userId="563f324d-2a9b-4eb0-b327-9bc4c47f6601" providerId="ADAL" clId="{1D947C0B-483B-45AD-A620-5CA4C125A9F1}" dt="2024-09-11T01:53:47.415" v="3592" actId="14100"/>
          <ac:picMkLst>
            <pc:docMk/>
            <pc:sldMk cId="1210802199" sldId="262"/>
            <ac:picMk id="5" creationId="{8C870B25-7898-5E89-E2D7-7F2E4374CC85}"/>
          </ac:picMkLst>
        </pc:picChg>
        <pc:picChg chg="add del mod">
          <ac:chgData name="Claudia de Vasco" userId="563f324d-2a9b-4eb0-b327-9bc4c47f6601" providerId="ADAL" clId="{1D947C0B-483B-45AD-A620-5CA4C125A9F1}" dt="2024-09-11T01:54:44.581" v="3598" actId="478"/>
          <ac:picMkLst>
            <pc:docMk/>
            <pc:sldMk cId="1210802199" sldId="262"/>
            <ac:picMk id="7" creationId="{0CCBB47F-5140-4484-BDB7-9315611FA19B}"/>
          </ac:picMkLst>
        </pc:picChg>
        <pc:picChg chg="add mod">
          <ac:chgData name="Claudia de Vasco" userId="563f324d-2a9b-4eb0-b327-9bc4c47f6601" providerId="ADAL" clId="{1D947C0B-483B-45AD-A620-5CA4C125A9F1}" dt="2024-09-11T01:55:18.107" v="3605" actId="1076"/>
          <ac:picMkLst>
            <pc:docMk/>
            <pc:sldMk cId="1210802199" sldId="262"/>
            <ac:picMk id="9" creationId="{46366A46-ADC7-9726-E21A-6C76809302E1}"/>
          </ac:picMkLst>
        </pc:picChg>
        <pc:picChg chg="mod ord">
          <ac:chgData name="Claudia de Vasco" userId="563f324d-2a9b-4eb0-b327-9bc4c47f6601" providerId="ADAL" clId="{1D947C0B-483B-45AD-A620-5CA4C125A9F1}" dt="2024-09-11T01:52:39.750" v="3578" actId="26606"/>
          <ac:picMkLst>
            <pc:docMk/>
            <pc:sldMk cId="1210802199" sldId="262"/>
            <ac:picMk id="34" creationId="{E461669C-A7BA-D639-22CB-B5FBBE698B38}"/>
          </ac:picMkLst>
        </pc:picChg>
        <pc:picChg chg="add">
          <ac:chgData name="Claudia de Vasco" userId="563f324d-2a9b-4eb0-b327-9bc4c47f6601" providerId="ADAL" clId="{1D947C0B-483B-45AD-A620-5CA4C125A9F1}" dt="2024-09-11T01:52:39.750" v="3578" actId="26606"/>
          <ac:picMkLst>
            <pc:docMk/>
            <pc:sldMk cId="1210802199" sldId="262"/>
            <ac:picMk id="39" creationId="{DF19BAF3-7E20-4B9D-B544-BABAEEA1FA75}"/>
          </ac:picMkLst>
        </pc:picChg>
        <pc:picChg chg="add">
          <ac:chgData name="Claudia de Vasco" userId="563f324d-2a9b-4eb0-b327-9bc4c47f6601" providerId="ADAL" clId="{1D947C0B-483B-45AD-A620-5CA4C125A9F1}" dt="2024-09-11T01:52:39.750" v="3578" actId="26606"/>
          <ac:picMkLst>
            <pc:docMk/>
            <pc:sldMk cId="1210802199" sldId="262"/>
            <ac:picMk id="41" creationId="{950648F4-ABCD-4DF0-8641-76CFB2354721}"/>
          </ac:picMkLst>
        </pc:picChg>
        <pc:picChg chg="add">
          <ac:chgData name="Claudia de Vasco" userId="563f324d-2a9b-4eb0-b327-9bc4c47f6601" providerId="ADAL" clId="{1D947C0B-483B-45AD-A620-5CA4C125A9F1}" dt="2024-09-11T01:52:39.750" v="3578" actId="26606"/>
          <ac:picMkLst>
            <pc:docMk/>
            <pc:sldMk cId="1210802199" sldId="262"/>
            <ac:picMk id="45" creationId="{CF1EB4BD-9C7E-4AA3-9681-C7EB0DA6250B}"/>
          </ac:picMkLst>
        </pc:picChg>
        <pc:picChg chg="add">
          <ac:chgData name="Claudia de Vasco" userId="563f324d-2a9b-4eb0-b327-9bc4c47f6601" providerId="ADAL" clId="{1D947C0B-483B-45AD-A620-5CA4C125A9F1}" dt="2024-09-11T01:52:39.750" v="3578" actId="26606"/>
          <ac:picMkLst>
            <pc:docMk/>
            <pc:sldMk cId="1210802199" sldId="262"/>
            <ac:picMk id="47" creationId="{94AAE3AA-3759-4D28-B0EF-575F25A5146C}"/>
          </ac:picMkLst>
        </pc:picChg>
      </pc:sldChg>
      <pc:sldChg chg="addSp modSp mod ord setBg">
        <pc:chgData name="Claudia de Vasco" userId="563f324d-2a9b-4eb0-b327-9bc4c47f6601" providerId="ADAL" clId="{1D947C0B-483B-45AD-A620-5CA4C125A9F1}" dt="2024-09-11T02:15:52.630" v="3994" actId="20577"/>
        <pc:sldMkLst>
          <pc:docMk/>
          <pc:sldMk cId="2737241225" sldId="263"/>
        </pc:sldMkLst>
        <pc:spChg chg="mod">
          <ac:chgData name="Claudia de Vasco" userId="563f324d-2a9b-4eb0-b327-9bc4c47f6601" providerId="ADAL" clId="{1D947C0B-483B-45AD-A620-5CA4C125A9F1}" dt="2024-09-11T01:42:46.771" v="2999" actId="26606"/>
          <ac:spMkLst>
            <pc:docMk/>
            <pc:sldMk cId="2737241225" sldId="263"/>
            <ac:spMk id="2" creationId="{338A15DE-D135-0710-9984-A0A55E960CB0}"/>
          </ac:spMkLst>
        </pc:spChg>
        <pc:spChg chg="mod ord">
          <ac:chgData name="Claudia de Vasco" userId="563f324d-2a9b-4eb0-b327-9bc4c47f6601" providerId="ADAL" clId="{1D947C0B-483B-45AD-A620-5CA4C125A9F1}" dt="2024-09-11T02:15:52.630" v="3994" actId="20577"/>
          <ac:spMkLst>
            <pc:docMk/>
            <pc:sldMk cId="2737241225" sldId="263"/>
            <ac:spMk id="3" creationId="{ECC8AA23-D8D0-93BE-5C5F-103A750B0D2F}"/>
          </ac:spMkLst>
        </pc:spChg>
        <pc:spChg chg="add">
          <ac:chgData name="Claudia de Vasco" userId="563f324d-2a9b-4eb0-b327-9bc4c47f6601" providerId="ADAL" clId="{1D947C0B-483B-45AD-A620-5CA4C125A9F1}" dt="2024-09-11T01:42:46.771" v="2999" actId="26606"/>
          <ac:spMkLst>
            <pc:docMk/>
            <pc:sldMk cId="2737241225" sldId="263"/>
            <ac:spMk id="29" creationId="{989BE678-777B-482A-A616-FEDC47B162E5}"/>
          </ac:spMkLst>
        </pc:spChg>
        <pc:spChg chg="add">
          <ac:chgData name="Claudia de Vasco" userId="563f324d-2a9b-4eb0-b327-9bc4c47f6601" providerId="ADAL" clId="{1D947C0B-483B-45AD-A620-5CA4C125A9F1}" dt="2024-09-11T01:42:46.771" v="2999" actId="26606"/>
          <ac:spMkLst>
            <pc:docMk/>
            <pc:sldMk cId="2737241225" sldId="263"/>
            <ac:spMk id="35" creationId="{D28BE0C3-2102-4820-B88B-A448B1840D14}"/>
          </ac:spMkLst>
        </pc:spChg>
        <pc:spChg chg="add">
          <ac:chgData name="Claudia de Vasco" userId="563f324d-2a9b-4eb0-b327-9bc4c47f6601" providerId="ADAL" clId="{1D947C0B-483B-45AD-A620-5CA4C125A9F1}" dt="2024-09-11T01:42:46.771" v="2999" actId="26606"/>
          <ac:spMkLst>
            <pc:docMk/>
            <pc:sldMk cId="2737241225" sldId="263"/>
            <ac:spMk id="37" creationId="{AA047838-7F9E-43CF-A116-26E7AAA8F842}"/>
          </ac:spMkLst>
        </pc:spChg>
        <pc:picChg chg="mod modCrop">
          <ac:chgData name="Claudia de Vasco" userId="563f324d-2a9b-4eb0-b327-9bc4c47f6601" providerId="ADAL" clId="{1D947C0B-483B-45AD-A620-5CA4C125A9F1}" dt="2024-09-11T01:43:03.086" v="3000" actId="18131"/>
          <ac:picMkLst>
            <pc:docMk/>
            <pc:sldMk cId="2737241225" sldId="263"/>
            <ac:picMk id="20" creationId="{E5D7764F-CE06-1A00-3555-ACAE6ACDFE10}"/>
          </ac:picMkLst>
        </pc:picChg>
        <pc:picChg chg="add">
          <ac:chgData name="Claudia de Vasco" userId="563f324d-2a9b-4eb0-b327-9bc4c47f6601" providerId="ADAL" clId="{1D947C0B-483B-45AD-A620-5CA4C125A9F1}" dt="2024-09-11T01:42:46.771" v="2999" actId="26606"/>
          <ac:picMkLst>
            <pc:docMk/>
            <pc:sldMk cId="2737241225" sldId="263"/>
            <ac:picMk id="25" creationId="{DF19BAF3-7E20-4B9D-B544-BABAEEA1FA75}"/>
          </ac:picMkLst>
        </pc:picChg>
        <pc:picChg chg="add">
          <ac:chgData name="Claudia de Vasco" userId="563f324d-2a9b-4eb0-b327-9bc4c47f6601" providerId="ADAL" clId="{1D947C0B-483B-45AD-A620-5CA4C125A9F1}" dt="2024-09-11T01:42:46.771" v="2999" actId="26606"/>
          <ac:picMkLst>
            <pc:docMk/>
            <pc:sldMk cId="2737241225" sldId="263"/>
            <ac:picMk id="27" creationId="{950648F4-ABCD-4DF0-8641-76CFB2354721}"/>
          </ac:picMkLst>
        </pc:picChg>
        <pc:picChg chg="add">
          <ac:chgData name="Claudia de Vasco" userId="563f324d-2a9b-4eb0-b327-9bc4c47f6601" providerId="ADAL" clId="{1D947C0B-483B-45AD-A620-5CA4C125A9F1}" dt="2024-09-11T01:42:46.771" v="2999" actId="26606"/>
          <ac:picMkLst>
            <pc:docMk/>
            <pc:sldMk cId="2737241225" sldId="263"/>
            <ac:picMk id="31" creationId="{CF1EB4BD-9C7E-4AA3-9681-C7EB0DA6250B}"/>
          </ac:picMkLst>
        </pc:picChg>
        <pc:picChg chg="add">
          <ac:chgData name="Claudia de Vasco" userId="563f324d-2a9b-4eb0-b327-9bc4c47f6601" providerId="ADAL" clId="{1D947C0B-483B-45AD-A620-5CA4C125A9F1}" dt="2024-09-11T01:42:46.771" v="2999" actId="26606"/>
          <ac:picMkLst>
            <pc:docMk/>
            <pc:sldMk cId="2737241225" sldId="263"/>
            <ac:picMk id="33" creationId="{94AAE3AA-3759-4D28-B0EF-575F25A5146C}"/>
          </ac:picMkLst>
        </pc:picChg>
      </pc:sldChg>
      <pc:sldChg chg="modSp del">
        <pc:chgData name="Claudia de Vasco" userId="563f324d-2a9b-4eb0-b327-9bc4c47f6601" providerId="ADAL" clId="{1D947C0B-483B-45AD-A620-5CA4C125A9F1}" dt="2024-09-11T03:12:25.789" v="4006" actId="47"/>
        <pc:sldMkLst>
          <pc:docMk/>
          <pc:sldMk cId="837402205" sldId="264"/>
        </pc:sldMkLst>
        <pc:spChg chg="mod">
          <ac:chgData name="Claudia de Vasco" userId="563f324d-2a9b-4eb0-b327-9bc4c47f6601" providerId="ADAL" clId="{1D947C0B-483B-45AD-A620-5CA4C125A9F1}" dt="2024-09-10T22:13:34.053" v="524"/>
          <ac:spMkLst>
            <pc:docMk/>
            <pc:sldMk cId="837402205" sldId="264"/>
            <ac:spMk id="2" creationId="{47A9874B-BCA9-8420-1595-EDD1865A099A}"/>
          </ac:spMkLst>
        </pc:spChg>
        <pc:spChg chg="mod">
          <ac:chgData name="Claudia de Vasco" userId="563f324d-2a9b-4eb0-b327-9bc4c47f6601" providerId="ADAL" clId="{1D947C0B-483B-45AD-A620-5CA4C125A9F1}" dt="2024-09-10T22:13:34.053" v="524"/>
          <ac:spMkLst>
            <pc:docMk/>
            <pc:sldMk cId="837402205" sldId="264"/>
            <ac:spMk id="3" creationId="{68A5FD2B-E3E5-1C2B-0151-21F216B14A33}"/>
          </ac:spMkLst>
        </pc:spChg>
        <pc:spChg chg="mod">
          <ac:chgData name="Claudia de Vasco" userId="563f324d-2a9b-4eb0-b327-9bc4c47f6601" providerId="ADAL" clId="{1D947C0B-483B-45AD-A620-5CA4C125A9F1}" dt="2024-09-10T22:13:34.053" v="524"/>
          <ac:spMkLst>
            <pc:docMk/>
            <pc:sldMk cId="837402205" sldId="264"/>
            <ac:spMk id="4" creationId="{ACFBB810-3430-2C29-1AA0-9744AA0A1AA3}"/>
          </ac:spMkLst>
        </pc:spChg>
      </pc:sldChg>
      <pc:sldChg chg="addSp delSp modSp mod ord setBg setClrOvrMap">
        <pc:chgData name="Claudia de Vasco" userId="563f324d-2a9b-4eb0-b327-9bc4c47f6601" providerId="ADAL" clId="{1D947C0B-483B-45AD-A620-5CA4C125A9F1}" dt="2024-09-11T17:36:48.821" v="4396" actId="20577"/>
        <pc:sldMkLst>
          <pc:docMk/>
          <pc:sldMk cId="729609147" sldId="265"/>
        </pc:sldMkLst>
        <pc:spChg chg="mod">
          <ac:chgData name="Claudia de Vasco" userId="563f324d-2a9b-4eb0-b327-9bc4c47f6601" providerId="ADAL" clId="{1D947C0B-483B-45AD-A620-5CA4C125A9F1}" dt="2024-09-11T02:00:13.855" v="3627" actId="26606"/>
          <ac:spMkLst>
            <pc:docMk/>
            <pc:sldMk cId="729609147" sldId="265"/>
            <ac:spMk id="2" creationId="{314C27C8-165C-5513-DB4B-9D840097C545}"/>
          </ac:spMkLst>
        </pc:spChg>
        <pc:spChg chg="mod">
          <ac:chgData name="Claudia de Vasco" userId="563f324d-2a9b-4eb0-b327-9bc4c47f6601" providerId="ADAL" clId="{1D947C0B-483B-45AD-A620-5CA4C125A9F1}" dt="2024-09-11T01:59:52.233" v="3626" actId="1076"/>
          <ac:spMkLst>
            <pc:docMk/>
            <pc:sldMk cId="729609147" sldId="265"/>
            <ac:spMk id="3" creationId="{FACE640F-7F5A-BDB7-205D-765FA80B6796}"/>
          </ac:spMkLst>
        </pc:spChg>
        <pc:spChg chg="del mod">
          <ac:chgData name="Claudia de Vasco" userId="563f324d-2a9b-4eb0-b327-9bc4c47f6601" providerId="ADAL" clId="{1D947C0B-483B-45AD-A620-5CA4C125A9F1}" dt="2024-09-11T02:00:13.855" v="3627" actId="26606"/>
          <ac:spMkLst>
            <pc:docMk/>
            <pc:sldMk cId="729609147" sldId="265"/>
            <ac:spMk id="4" creationId="{83302BFD-960F-CBB3-E984-CDC12813A10C}"/>
          </ac:spMkLst>
        </pc:spChg>
        <pc:spChg chg="add">
          <ac:chgData name="Claudia de Vasco" userId="563f324d-2a9b-4eb0-b327-9bc4c47f6601" providerId="ADAL" clId="{1D947C0B-483B-45AD-A620-5CA4C125A9F1}" dt="2024-09-11T02:00:13.855" v="3627" actId="26606"/>
          <ac:spMkLst>
            <pc:docMk/>
            <pc:sldMk cId="729609147" sldId="265"/>
            <ac:spMk id="14" creationId="{C393B4A7-6ABF-423D-A762-3CDB4897A833}"/>
          </ac:spMkLst>
        </pc:spChg>
        <pc:spChg chg="add">
          <ac:chgData name="Claudia de Vasco" userId="563f324d-2a9b-4eb0-b327-9bc4c47f6601" providerId="ADAL" clId="{1D947C0B-483B-45AD-A620-5CA4C125A9F1}" dt="2024-09-11T02:00:13.855" v="3627" actId="26606"/>
          <ac:spMkLst>
            <pc:docMk/>
            <pc:sldMk cId="729609147" sldId="265"/>
            <ac:spMk id="20" creationId="{01AD250C-F2EA-449F-9B14-DF5BB674C500}"/>
          </ac:spMkLst>
        </pc:spChg>
        <pc:spChg chg="add">
          <ac:chgData name="Claudia de Vasco" userId="563f324d-2a9b-4eb0-b327-9bc4c47f6601" providerId="ADAL" clId="{1D947C0B-483B-45AD-A620-5CA4C125A9F1}" dt="2024-09-11T02:00:13.855" v="3627" actId="26606"/>
          <ac:spMkLst>
            <pc:docMk/>
            <pc:sldMk cId="729609147" sldId="265"/>
            <ac:spMk id="22" creationId="{4E78424C-6FD0-41F8-9CAA-5DC19C42359F}"/>
          </ac:spMkLst>
        </pc:spChg>
        <pc:spChg chg="add">
          <ac:chgData name="Claudia de Vasco" userId="563f324d-2a9b-4eb0-b327-9bc4c47f6601" providerId="ADAL" clId="{1D947C0B-483B-45AD-A620-5CA4C125A9F1}" dt="2024-09-11T02:00:13.855" v="3627" actId="26606"/>
          <ac:spMkLst>
            <pc:docMk/>
            <pc:sldMk cId="729609147" sldId="265"/>
            <ac:spMk id="24" creationId="{DD136760-57DC-4301-8BEA-B71AD2D13905}"/>
          </ac:spMkLst>
        </pc:spChg>
        <pc:spChg chg="add">
          <ac:chgData name="Claudia de Vasco" userId="563f324d-2a9b-4eb0-b327-9bc4c47f6601" providerId="ADAL" clId="{1D947C0B-483B-45AD-A620-5CA4C125A9F1}" dt="2024-09-11T02:00:13.855" v="3627" actId="26606"/>
          <ac:spMkLst>
            <pc:docMk/>
            <pc:sldMk cId="729609147" sldId="265"/>
            <ac:spMk id="26" creationId="{BDC58DEA-1307-4F44-AD47-E613D8B76A89}"/>
          </ac:spMkLst>
        </pc:spChg>
        <pc:spChg chg="add">
          <ac:chgData name="Claudia de Vasco" userId="563f324d-2a9b-4eb0-b327-9bc4c47f6601" providerId="ADAL" clId="{1D947C0B-483B-45AD-A620-5CA4C125A9F1}" dt="2024-09-11T02:00:13.855" v="3627" actId="26606"/>
          <ac:spMkLst>
            <pc:docMk/>
            <pc:sldMk cId="729609147" sldId="265"/>
            <ac:spMk id="28" creationId="{C99B912D-1E4B-42AF-A2BE-CFEFEC916EE7}"/>
          </ac:spMkLst>
        </pc:spChg>
        <pc:graphicFrameChg chg="add mod">
          <ac:chgData name="Claudia de Vasco" userId="563f324d-2a9b-4eb0-b327-9bc4c47f6601" providerId="ADAL" clId="{1D947C0B-483B-45AD-A620-5CA4C125A9F1}" dt="2024-09-11T17:36:48.821" v="4396" actId="20577"/>
          <ac:graphicFrameMkLst>
            <pc:docMk/>
            <pc:sldMk cId="729609147" sldId="265"/>
            <ac:graphicFrameMk id="6" creationId="{0D6EFDD8-2E7D-8A26-BF75-AAAEA2762267}"/>
          </ac:graphicFrameMkLst>
        </pc:graphicFrameChg>
        <pc:picChg chg="add">
          <ac:chgData name="Claudia de Vasco" userId="563f324d-2a9b-4eb0-b327-9bc4c47f6601" providerId="ADAL" clId="{1D947C0B-483B-45AD-A620-5CA4C125A9F1}" dt="2024-09-11T02:00:13.855" v="3627" actId="26606"/>
          <ac:picMkLst>
            <pc:docMk/>
            <pc:sldMk cId="729609147" sldId="265"/>
            <ac:picMk id="10" creationId="{F1B8F9CB-890B-4CB8-B503-188A763E2FC1}"/>
          </ac:picMkLst>
        </pc:picChg>
        <pc:picChg chg="add">
          <ac:chgData name="Claudia de Vasco" userId="563f324d-2a9b-4eb0-b327-9bc4c47f6601" providerId="ADAL" clId="{1D947C0B-483B-45AD-A620-5CA4C125A9F1}" dt="2024-09-11T02:00:13.855" v="3627" actId="26606"/>
          <ac:picMkLst>
            <pc:docMk/>
            <pc:sldMk cId="729609147" sldId="265"/>
            <ac:picMk id="12" creationId="{AA632AB4-3837-4FD0-8B62-0A18B573F46D}"/>
          </ac:picMkLst>
        </pc:picChg>
        <pc:picChg chg="add">
          <ac:chgData name="Claudia de Vasco" userId="563f324d-2a9b-4eb0-b327-9bc4c47f6601" providerId="ADAL" clId="{1D947C0B-483B-45AD-A620-5CA4C125A9F1}" dt="2024-09-11T02:00:13.855" v="3627" actId="26606"/>
          <ac:picMkLst>
            <pc:docMk/>
            <pc:sldMk cId="729609147" sldId="265"/>
            <ac:picMk id="16" creationId="{9CD2319A-6FA9-4EFB-9EDF-7304467425E8}"/>
          </ac:picMkLst>
        </pc:picChg>
        <pc:picChg chg="add">
          <ac:chgData name="Claudia de Vasco" userId="563f324d-2a9b-4eb0-b327-9bc4c47f6601" providerId="ADAL" clId="{1D947C0B-483B-45AD-A620-5CA4C125A9F1}" dt="2024-09-11T02:00:13.855" v="3627" actId="26606"/>
          <ac:picMkLst>
            <pc:docMk/>
            <pc:sldMk cId="729609147" sldId="265"/>
            <ac:picMk id="18" creationId="{D1692A93-3514-4486-8B67-CCA4E0259BCB}"/>
          </ac:picMkLst>
        </pc:picChg>
      </pc:sldChg>
      <pc:sldChg chg="delSp modSp mod ord">
        <pc:chgData name="Claudia de Vasco" userId="563f324d-2a9b-4eb0-b327-9bc4c47f6601" providerId="ADAL" clId="{1D947C0B-483B-45AD-A620-5CA4C125A9F1}" dt="2024-09-11T03:15:39.728" v="4300" actId="20577"/>
        <pc:sldMkLst>
          <pc:docMk/>
          <pc:sldMk cId="643777997" sldId="266"/>
        </pc:sldMkLst>
        <pc:spChg chg="mod">
          <ac:chgData name="Claudia de Vasco" userId="563f324d-2a9b-4eb0-b327-9bc4c47f6601" providerId="ADAL" clId="{1D947C0B-483B-45AD-A620-5CA4C125A9F1}" dt="2024-09-11T01:43:32.095" v="3030" actId="20577"/>
          <ac:spMkLst>
            <pc:docMk/>
            <pc:sldMk cId="643777997" sldId="266"/>
            <ac:spMk id="2" creationId="{5D030A76-B788-B363-104E-266B7C7F7208}"/>
          </ac:spMkLst>
        </pc:spChg>
        <pc:spChg chg="mod">
          <ac:chgData name="Claudia de Vasco" userId="563f324d-2a9b-4eb0-b327-9bc4c47f6601" providerId="ADAL" clId="{1D947C0B-483B-45AD-A620-5CA4C125A9F1}" dt="2024-09-11T03:15:39.728" v="4300" actId="20577"/>
          <ac:spMkLst>
            <pc:docMk/>
            <pc:sldMk cId="643777997" sldId="266"/>
            <ac:spMk id="3" creationId="{05948542-FCE1-3AE6-C6C9-17975609DF70}"/>
          </ac:spMkLst>
        </pc:spChg>
        <pc:spChg chg="del mod">
          <ac:chgData name="Claudia de Vasco" userId="563f324d-2a9b-4eb0-b327-9bc4c47f6601" providerId="ADAL" clId="{1D947C0B-483B-45AD-A620-5CA4C125A9F1}" dt="2024-09-11T02:15:07.738" v="3986" actId="478"/>
          <ac:spMkLst>
            <pc:docMk/>
            <pc:sldMk cId="643777997" sldId="266"/>
            <ac:spMk id="4" creationId="{3EE67564-0457-E486-97D0-8109D2C97B3F}"/>
          </ac:spMkLst>
        </pc:spChg>
      </pc:sldChg>
      <pc:sldChg chg="modSp del">
        <pc:chgData name="Claudia de Vasco" userId="563f324d-2a9b-4eb0-b327-9bc4c47f6601" providerId="ADAL" clId="{1D947C0B-483B-45AD-A620-5CA4C125A9F1}" dt="2024-09-11T03:12:28.204" v="4008" actId="47"/>
        <pc:sldMkLst>
          <pc:docMk/>
          <pc:sldMk cId="3604630649" sldId="267"/>
        </pc:sldMkLst>
        <pc:spChg chg="mod">
          <ac:chgData name="Claudia de Vasco" userId="563f324d-2a9b-4eb0-b327-9bc4c47f6601" providerId="ADAL" clId="{1D947C0B-483B-45AD-A620-5CA4C125A9F1}" dt="2024-09-10T22:13:34.053" v="524"/>
          <ac:spMkLst>
            <pc:docMk/>
            <pc:sldMk cId="3604630649" sldId="267"/>
            <ac:spMk id="2" creationId="{D1FC59F6-9B22-C211-4B4C-A2FD4B914C46}"/>
          </ac:spMkLst>
        </pc:spChg>
        <pc:graphicFrameChg chg="mod">
          <ac:chgData name="Claudia de Vasco" userId="563f324d-2a9b-4eb0-b327-9bc4c47f6601" providerId="ADAL" clId="{1D947C0B-483B-45AD-A620-5CA4C125A9F1}" dt="2024-09-10T22:13:34.053" v="524"/>
          <ac:graphicFrameMkLst>
            <pc:docMk/>
            <pc:sldMk cId="3604630649" sldId="267"/>
            <ac:graphicFrameMk id="19" creationId="{998759BF-36E2-2AC0-C9B8-88C6BF075154}"/>
          </ac:graphicFrameMkLst>
        </pc:graphicFrameChg>
      </pc:sldChg>
      <pc:sldChg chg="modSp del">
        <pc:chgData name="Claudia de Vasco" userId="563f324d-2a9b-4eb0-b327-9bc4c47f6601" providerId="ADAL" clId="{1D947C0B-483B-45AD-A620-5CA4C125A9F1}" dt="2024-09-11T03:12:26.967" v="4007" actId="47"/>
        <pc:sldMkLst>
          <pc:docMk/>
          <pc:sldMk cId="4259977132" sldId="268"/>
        </pc:sldMkLst>
        <pc:spChg chg="mod">
          <ac:chgData name="Claudia de Vasco" userId="563f324d-2a9b-4eb0-b327-9bc4c47f6601" providerId="ADAL" clId="{1D947C0B-483B-45AD-A620-5CA4C125A9F1}" dt="2024-09-10T22:13:34.053" v="524"/>
          <ac:spMkLst>
            <pc:docMk/>
            <pc:sldMk cId="4259977132" sldId="268"/>
            <ac:spMk id="2" creationId="{B7545968-70F7-0180-6448-3547E442EF4A}"/>
          </ac:spMkLst>
        </pc:spChg>
        <pc:spChg chg="mod">
          <ac:chgData name="Claudia de Vasco" userId="563f324d-2a9b-4eb0-b327-9bc4c47f6601" providerId="ADAL" clId="{1D947C0B-483B-45AD-A620-5CA4C125A9F1}" dt="2024-09-10T22:13:34.053" v="524"/>
          <ac:spMkLst>
            <pc:docMk/>
            <pc:sldMk cId="4259977132" sldId="268"/>
            <ac:spMk id="8" creationId="{215CE58D-2739-522B-7C3A-6A7C985360C0}"/>
          </ac:spMkLst>
        </pc:spChg>
        <pc:graphicFrameChg chg="mod">
          <ac:chgData name="Claudia de Vasco" userId="563f324d-2a9b-4eb0-b327-9bc4c47f6601" providerId="ADAL" clId="{1D947C0B-483B-45AD-A620-5CA4C125A9F1}" dt="2024-09-10T22:13:34.053" v="524"/>
          <ac:graphicFrameMkLst>
            <pc:docMk/>
            <pc:sldMk cId="4259977132" sldId="268"/>
            <ac:graphicFrameMk id="3" creationId="{F01CF5D3-D3B1-1944-CFDF-D8EE11DE42AA}"/>
          </ac:graphicFrameMkLst>
        </pc:graphicFrameChg>
      </pc:sldChg>
      <pc:sldChg chg="addSp delSp modSp mod">
        <pc:chgData name="Claudia de Vasco" userId="563f324d-2a9b-4eb0-b327-9bc4c47f6601" providerId="ADAL" clId="{1D947C0B-483B-45AD-A620-5CA4C125A9F1}" dt="2024-09-11T17:32:56.504" v="4392" actId="14100"/>
        <pc:sldMkLst>
          <pc:docMk/>
          <pc:sldMk cId="821088003" sldId="276"/>
        </pc:sldMkLst>
        <pc:spChg chg="mod">
          <ac:chgData name="Claudia de Vasco" userId="563f324d-2a9b-4eb0-b327-9bc4c47f6601" providerId="ADAL" clId="{1D947C0B-483B-45AD-A620-5CA4C125A9F1}" dt="2024-09-11T17:29:34.738" v="4372" actId="1076"/>
          <ac:spMkLst>
            <pc:docMk/>
            <pc:sldMk cId="821088003" sldId="276"/>
            <ac:spMk id="3" creationId="{A0034E89-1952-5288-08A0-70A4A73BE39E}"/>
          </ac:spMkLst>
        </pc:spChg>
        <pc:spChg chg="add mod ord">
          <ac:chgData name="Claudia de Vasco" userId="563f324d-2a9b-4eb0-b327-9bc4c47f6601" providerId="ADAL" clId="{1D947C0B-483B-45AD-A620-5CA4C125A9F1}" dt="2024-09-11T17:32:41.102" v="4385" actId="1076"/>
          <ac:spMkLst>
            <pc:docMk/>
            <pc:sldMk cId="821088003" sldId="276"/>
            <ac:spMk id="6" creationId="{D768DE0E-D583-94B6-9C97-550008A96E53}"/>
          </ac:spMkLst>
        </pc:spChg>
        <pc:picChg chg="add del mod">
          <ac:chgData name="Claudia de Vasco" userId="563f324d-2a9b-4eb0-b327-9bc4c47f6601" providerId="ADAL" clId="{1D947C0B-483B-45AD-A620-5CA4C125A9F1}" dt="2024-09-11T17:28:32.641" v="4363" actId="1076"/>
          <ac:picMkLst>
            <pc:docMk/>
            <pc:sldMk cId="821088003" sldId="276"/>
            <ac:picMk id="4" creationId="{226BA0E5-C50F-DD22-4D8E-9A02183F5844}"/>
          </ac:picMkLst>
        </pc:picChg>
        <pc:picChg chg="add mod">
          <ac:chgData name="Claudia de Vasco" userId="563f324d-2a9b-4eb0-b327-9bc4c47f6601" providerId="ADAL" clId="{1D947C0B-483B-45AD-A620-5CA4C125A9F1}" dt="2024-09-11T17:32:45.963" v="4387" actId="1076"/>
          <ac:picMkLst>
            <pc:docMk/>
            <pc:sldMk cId="821088003" sldId="276"/>
            <ac:picMk id="5" creationId="{DD421C25-AB8C-069F-D715-872DF73BA37A}"/>
          </ac:picMkLst>
        </pc:picChg>
        <pc:picChg chg="add del mod">
          <ac:chgData name="Claudia de Vasco" userId="563f324d-2a9b-4eb0-b327-9bc4c47f6601" providerId="ADAL" clId="{1D947C0B-483B-45AD-A620-5CA4C125A9F1}" dt="2024-09-10T22:21:23.556" v="712" actId="478"/>
          <ac:picMkLst>
            <pc:docMk/>
            <pc:sldMk cId="821088003" sldId="276"/>
            <ac:picMk id="6" creationId="{ED1BB9A6-E5F9-BFBA-4F0D-7BB3F843F0DB}"/>
          </ac:picMkLst>
        </pc:picChg>
        <pc:picChg chg="add mod">
          <ac:chgData name="Claudia de Vasco" userId="563f324d-2a9b-4eb0-b327-9bc4c47f6601" providerId="ADAL" clId="{1D947C0B-483B-45AD-A620-5CA4C125A9F1}" dt="2024-09-11T17:32:53.940" v="4391" actId="1076"/>
          <ac:picMkLst>
            <pc:docMk/>
            <pc:sldMk cId="821088003" sldId="276"/>
            <ac:picMk id="8" creationId="{321E9907-6D2A-3E5A-6D4C-B17BE24ED182}"/>
          </ac:picMkLst>
        </pc:picChg>
        <pc:picChg chg="add mod">
          <ac:chgData name="Claudia de Vasco" userId="563f324d-2a9b-4eb0-b327-9bc4c47f6601" providerId="ADAL" clId="{1D947C0B-483B-45AD-A620-5CA4C125A9F1}" dt="2024-09-11T17:32:56.504" v="4392" actId="14100"/>
          <ac:picMkLst>
            <pc:docMk/>
            <pc:sldMk cId="821088003" sldId="276"/>
            <ac:picMk id="10" creationId="{2C74BBD0-1BA5-3F6F-096D-72EC3815486B}"/>
          </ac:picMkLst>
        </pc:picChg>
        <pc:picChg chg="add mod">
          <ac:chgData name="Claudia de Vasco" userId="563f324d-2a9b-4eb0-b327-9bc4c47f6601" providerId="ADAL" clId="{1D947C0B-483B-45AD-A620-5CA4C125A9F1}" dt="2024-09-11T17:32:49.642" v="4389" actId="14100"/>
          <ac:picMkLst>
            <pc:docMk/>
            <pc:sldMk cId="821088003" sldId="276"/>
            <ac:picMk id="12" creationId="{1E40DCC0-33C1-1AE7-A634-A3391B20DD1E}"/>
          </ac:picMkLst>
        </pc:picChg>
        <pc:picChg chg="mod">
          <ac:chgData name="Claudia de Vasco" userId="563f324d-2a9b-4eb0-b327-9bc4c47f6601" providerId="ADAL" clId="{1D947C0B-483B-45AD-A620-5CA4C125A9F1}" dt="2024-09-10T22:18:52.558" v="646" actId="14826"/>
          <ac:picMkLst>
            <pc:docMk/>
            <pc:sldMk cId="821088003" sldId="276"/>
            <ac:picMk id="17" creationId="{4D6EE8D1-247A-B95F-BD1A-A2D76964CF34}"/>
          </ac:picMkLst>
        </pc:picChg>
        <pc:picChg chg="add mod">
          <ac:chgData name="Claudia de Vasco" userId="563f324d-2a9b-4eb0-b327-9bc4c47f6601" providerId="ADAL" clId="{1D947C0B-483B-45AD-A620-5CA4C125A9F1}" dt="2024-09-10T22:22:30.846" v="718" actId="14100"/>
          <ac:picMkLst>
            <pc:docMk/>
            <pc:sldMk cId="821088003" sldId="276"/>
            <ac:picMk id="1026" creationId="{7A50AE21-8237-A617-8089-97779C66873D}"/>
          </ac:picMkLst>
        </pc:picChg>
        <pc:picChg chg="add mod">
          <ac:chgData name="Claudia de Vasco" userId="563f324d-2a9b-4eb0-b327-9bc4c47f6601" providerId="ADAL" clId="{1D947C0B-483B-45AD-A620-5CA4C125A9F1}" dt="2024-09-11T17:32:43.577" v="4386" actId="1076"/>
          <ac:picMkLst>
            <pc:docMk/>
            <pc:sldMk cId="821088003" sldId="276"/>
            <ac:picMk id="1028" creationId="{3169177B-09CA-DB34-53B5-658C01CA49A6}"/>
          </ac:picMkLst>
        </pc:picChg>
        <pc:picChg chg="add mod">
          <ac:chgData name="Claudia de Vasco" userId="563f324d-2a9b-4eb0-b327-9bc4c47f6601" providerId="ADAL" clId="{1D947C0B-483B-45AD-A620-5CA4C125A9F1}" dt="2024-09-10T22:24:24.350" v="733" actId="1076"/>
          <ac:picMkLst>
            <pc:docMk/>
            <pc:sldMk cId="821088003" sldId="276"/>
            <ac:picMk id="1030" creationId="{2F3D5C29-805A-D8EF-AF41-D72655C8658D}"/>
          </ac:picMkLst>
        </pc:picChg>
        <pc:picChg chg="add mod">
          <ac:chgData name="Claudia de Vasco" userId="563f324d-2a9b-4eb0-b327-9bc4c47f6601" providerId="ADAL" clId="{1D947C0B-483B-45AD-A620-5CA4C125A9F1}" dt="2024-09-11T17:32:36.919" v="4383" actId="1076"/>
          <ac:picMkLst>
            <pc:docMk/>
            <pc:sldMk cId="821088003" sldId="276"/>
            <ac:picMk id="1032" creationId="{632239A6-6400-AD49-5737-CEAE1710233B}"/>
          </ac:picMkLst>
        </pc:picChg>
      </pc:sldChg>
      <pc:sldChg chg="modSp mod ord">
        <pc:chgData name="Claudia de Vasco" userId="563f324d-2a9b-4eb0-b327-9bc4c47f6601" providerId="ADAL" clId="{1D947C0B-483B-45AD-A620-5CA4C125A9F1}" dt="2024-09-10T22:31:50.312" v="1275" actId="14826"/>
        <pc:sldMkLst>
          <pc:docMk/>
          <pc:sldMk cId="4242039281" sldId="283"/>
        </pc:sldMkLst>
        <pc:spChg chg="mod">
          <ac:chgData name="Claudia de Vasco" userId="563f324d-2a9b-4eb0-b327-9bc4c47f6601" providerId="ADAL" clId="{1D947C0B-483B-45AD-A620-5CA4C125A9F1}" dt="2024-09-10T22:29:08.873" v="1203" actId="20577"/>
          <ac:spMkLst>
            <pc:docMk/>
            <pc:sldMk cId="4242039281" sldId="283"/>
            <ac:spMk id="2" creationId="{954ABE40-AA00-F366-A36A-B3F1AADBF025}"/>
          </ac:spMkLst>
        </pc:spChg>
        <pc:spChg chg="mod">
          <ac:chgData name="Claudia de Vasco" userId="563f324d-2a9b-4eb0-b327-9bc4c47f6601" providerId="ADAL" clId="{1D947C0B-483B-45AD-A620-5CA4C125A9F1}" dt="2024-09-10T22:29:26.107" v="1273" actId="20577"/>
          <ac:spMkLst>
            <pc:docMk/>
            <pc:sldMk cId="4242039281" sldId="283"/>
            <ac:spMk id="3" creationId="{72446868-83F0-CEEF-5E60-6D55C93B523F}"/>
          </ac:spMkLst>
        </pc:spChg>
        <pc:picChg chg="mod">
          <ac:chgData name="Claudia de Vasco" userId="563f324d-2a9b-4eb0-b327-9bc4c47f6601" providerId="ADAL" clId="{1D947C0B-483B-45AD-A620-5CA4C125A9F1}" dt="2024-09-10T22:31:50.312" v="1275" actId="14826"/>
          <ac:picMkLst>
            <pc:docMk/>
            <pc:sldMk cId="4242039281" sldId="283"/>
            <ac:picMk id="43" creationId="{9100BC91-12A3-DE75-3F38-9C17D39DC5E7}"/>
          </ac:picMkLst>
        </pc:picChg>
      </pc:sldChg>
      <pc:sldChg chg="addSp delSp modSp mod ord setBg">
        <pc:chgData name="Claudia de Vasco" userId="563f324d-2a9b-4eb0-b327-9bc4c47f6601" providerId="ADAL" clId="{1D947C0B-483B-45AD-A620-5CA4C125A9F1}" dt="2024-09-11T03:03:55.775" v="4004"/>
        <pc:sldMkLst>
          <pc:docMk/>
          <pc:sldMk cId="1038351183" sldId="288"/>
        </pc:sldMkLst>
        <pc:spChg chg="mod">
          <ac:chgData name="Claudia de Vasco" userId="563f324d-2a9b-4eb0-b327-9bc4c47f6601" providerId="ADAL" clId="{1D947C0B-483B-45AD-A620-5CA4C125A9F1}" dt="2024-09-11T02:09:22.378" v="3777" actId="1076"/>
          <ac:spMkLst>
            <pc:docMk/>
            <pc:sldMk cId="1038351183" sldId="288"/>
            <ac:spMk id="2" creationId="{43C2181D-911C-1343-7267-E35AC86CCA0E}"/>
          </ac:spMkLst>
        </pc:spChg>
        <pc:spChg chg="mod">
          <ac:chgData name="Claudia de Vasco" userId="563f324d-2a9b-4eb0-b327-9bc4c47f6601" providerId="ADAL" clId="{1D947C0B-483B-45AD-A620-5CA4C125A9F1}" dt="2024-09-11T02:07:54.283" v="3735" actId="27636"/>
          <ac:spMkLst>
            <pc:docMk/>
            <pc:sldMk cId="1038351183" sldId="288"/>
            <ac:spMk id="3" creationId="{9BEA8735-F1DC-1DE6-0A38-429B2F660F8A}"/>
          </ac:spMkLst>
        </pc:spChg>
        <pc:spChg chg="add mod">
          <ac:chgData name="Claudia de Vasco" userId="563f324d-2a9b-4eb0-b327-9bc4c47f6601" providerId="ADAL" clId="{1D947C0B-483B-45AD-A620-5CA4C125A9F1}" dt="2024-09-11T02:10:30.728" v="3779" actId="1076"/>
          <ac:spMkLst>
            <pc:docMk/>
            <pc:sldMk cId="1038351183" sldId="288"/>
            <ac:spMk id="5" creationId="{AD854072-2641-A09F-FC23-FDACF3FECB66}"/>
          </ac:spMkLst>
        </pc:spChg>
        <pc:spChg chg="add del mod">
          <ac:chgData name="Claudia de Vasco" userId="563f324d-2a9b-4eb0-b327-9bc4c47f6601" providerId="ADAL" clId="{1D947C0B-483B-45AD-A620-5CA4C125A9F1}" dt="2024-09-11T02:12:08.651" v="3793"/>
          <ac:spMkLst>
            <pc:docMk/>
            <pc:sldMk cId="1038351183" sldId="288"/>
            <ac:spMk id="6" creationId="{87E0A5CE-1CD1-BA52-C7C5-4AC31FD7CC08}"/>
          </ac:spMkLst>
        </pc:spChg>
        <pc:picChg chg="mod modCrop">
          <ac:chgData name="Claudia de Vasco" userId="563f324d-2a9b-4eb0-b327-9bc4c47f6601" providerId="ADAL" clId="{1D947C0B-483B-45AD-A620-5CA4C125A9F1}" dt="2024-09-10T22:15:17.249" v="530" actId="18131"/>
          <ac:picMkLst>
            <pc:docMk/>
            <pc:sldMk cId="1038351183" sldId="288"/>
            <ac:picMk id="25" creationId="{086C9520-C924-5732-CC82-F0C4A533D4E2}"/>
          </ac:picMkLst>
        </pc:picChg>
      </pc:sldChg>
      <pc:sldChg chg="addSp modSp mod setBg">
        <pc:chgData name="Claudia de Vasco" userId="563f324d-2a9b-4eb0-b327-9bc4c47f6601" providerId="ADAL" clId="{1D947C0B-483B-45AD-A620-5CA4C125A9F1}" dt="2024-09-11T03:16:27.328" v="4301"/>
        <pc:sldMkLst>
          <pc:docMk/>
          <pc:sldMk cId="3078994387" sldId="289"/>
        </pc:sldMkLst>
        <pc:spChg chg="mod">
          <ac:chgData name="Claudia de Vasco" userId="563f324d-2a9b-4eb0-b327-9bc4c47f6601" providerId="ADAL" clId="{1D947C0B-483B-45AD-A620-5CA4C125A9F1}" dt="2024-09-10T22:14:07.047" v="526" actId="1076"/>
          <ac:spMkLst>
            <pc:docMk/>
            <pc:sldMk cId="3078994387" sldId="289"/>
            <ac:spMk id="9" creationId="{6FEC93CF-2672-7D78-F278-58C5E012E0DF}"/>
          </ac:spMkLst>
        </pc:spChg>
        <pc:picChg chg="add mod">
          <ac:chgData name="Claudia de Vasco" userId="563f324d-2a9b-4eb0-b327-9bc4c47f6601" providerId="ADAL" clId="{1D947C0B-483B-45AD-A620-5CA4C125A9F1}" dt="2024-09-10T22:19:04.241" v="648" actId="1076"/>
          <ac:picMkLst>
            <pc:docMk/>
            <pc:sldMk cId="3078994387" sldId="289"/>
            <ac:picMk id="5" creationId="{8F50EB22-E43A-854B-FA21-D69E277D6580}"/>
          </ac:picMkLst>
        </pc:picChg>
        <pc:picChg chg="mod">
          <ac:chgData name="Claudia de Vasco" userId="563f324d-2a9b-4eb0-b327-9bc4c47f6601" providerId="ADAL" clId="{1D947C0B-483B-45AD-A620-5CA4C125A9F1}" dt="2024-09-10T22:13:34.053" v="524"/>
          <ac:picMkLst>
            <pc:docMk/>
            <pc:sldMk cId="3078994387" sldId="289"/>
            <ac:picMk id="7" creationId="{ED21B7CD-3D69-26B5-8A0B-52A19A6B0A26}"/>
          </ac:picMkLst>
        </pc:picChg>
      </pc:sldChg>
      <pc:sldChg chg="modSp add mod ord">
        <pc:chgData name="Claudia de Vasco" userId="563f324d-2a9b-4eb0-b327-9bc4c47f6601" providerId="ADAL" clId="{1D947C0B-483B-45AD-A620-5CA4C125A9F1}" dt="2024-09-11T02:06:56.066" v="3733" actId="14826"/>
        <pc:sldMkLst>
          <pc:docMk/>
          <pc:sldMk cId="1092052112" sldId="290"/>
        </pc:sldMkLst>
        <pc:spChg chg="mod">
          <ac:chgData name="Claudia de Vasco" userId="563f324d-2a9b-4eb0-b327-9bc4c47f6601" providerId="ADAL" clId="{1D947C0B-483B-45AD-A620-5CA4C125A9F1}" dt="2024-09-11T02:05:15.607" v="3716" actId="20577"/>
          <ac:spMkLst>
            <pc:docMk/>
            <pc:sldMk cId="1092052112" sldId="290"/>
            <ac:spMk id="3" creationId="{9BEA8735-F1DC-1DE6-0A38-429B2F660F8A}"/>
          </ac:spMkLst>
        </pc:spChg>
        <pc:spChg chg="mod">
          <ac:chgData name="Claudia de Vasco" userId="563f324d-2a9b-4eb0-b327-9bc4c47f6601" providerId="ADAL" clId="{1D947C0B-483B-45AD-A620-5CA4C125A9F1}" dt="2024-09-11T02:05:49.038" v="3732" actId="20577"/>
          <ac:spMkLst>
            <pc:docMk/>
            <pc:sldMk cId="1092052112" sldId="290"/>
            <ac:spMk id="5" creationId="{AD854072-2641-A09F-FC23-FDACF3FECB66}"/>
          </ac:spMkLst>
        </pc:spChg>
        <pc:picChg chg="mod">
          <ac:chgData name="Claudia de Vasco" userId="563f324d-2a9b-4eb0-b327-9bc4c47f6601" providerId="ADAL" clId="{1D947C0B-483B-45AD-A620-5CA4C125A9F1}" dt="2024-09-11T02:06:56.066" v="3733" actId="14826"/>
          <ac:picMkLst>
            <pc:docMk/>
            <pc:sldMk cId="1092052112" sldId="290"/>
            <ac:picMk id="25" creationId="{086C9520-C924-5732-CC82-F0C4A533D4E2}"/>
          </ac:picMkLst>
        </pc:picChg>
      </pc:sldChg>
      <pc:sldChg chg="delSp modSp add mod ord">
        <pc:chgData name="Claudia de Vasco" userId="563f324d-2a9b-4eb0-b327-9bc4c47f6601" providerId="ADAL" clId="{1D947C0B-483B-45AD-A620-5CA4C125A9F1}" dt="2024-09-11T03:02:28.284" v="4000"/>
        <pc:sldMkLst>
          <pc:docMk/>
          <pc:sldMk cId="2275009057" sldId="291"/>
        </pc:sldMkLst>
        <pc:spChg chg="mod">
          <ac:chgData name="Claudia de Vasco" userId="563f324d-2a9b-4eb0-b327-9bc4c47f6601" providerId="ADAL" clId="{1D947C0B-483B-45AD-A620-5CA4C125A9F1}" dt="2024-09-11T02:11:24.709" v="3785" actId="207"/>
          <ac:spMkLst>
            <pc:docMk/>
            <pc:sldMk cId="2275009057" sldId="291"/>
            <ac:spMk id="3" creationId="{9BEA8735-F1DC-1DE6-0A38-429B2F660F8A}"/>
          </ac:spMkLst>
        </pc:spChg>
        <pc:spChg chg="del mod">
          <ac:chgData name="Claudia de Vasco" userId="563f324d-2a9b-4eb0-b327-9bc4c47f6601" providerId="ADAL" clId="{1D947C0B-483B-45AD-A620-5CA4C125A9F1}" dt="2024-09-11T02:11:55.277" v="3789"/>
          <ac:spMkLst>
            <pc:docMk/>
            <pc:sldMk cId="2275009057" sldId="291"/>
            <ac:spMk id="6" creationId="{87E0A5CE-1CD1-BA52-C7C5-4AC31FD7CC08}"/>
          </ac:spMkLst>
        </pc:spChg>
      </pc:sldChg>
      <pc:sldMasterChg chg="delSldLayout">
        <pc:chgData name="Claudia de Vasco" userId="563f324d-2a9b-4eb0-b327-9bc4c47f6601" providerId="ADAL" clId="{1D947C0B-483B-45AD-A620-5CA4C125A9F1}" dt="2024-09-11T03:12:28.204" v="4008" actId="47"/>
        <pc:sldMasterMkLst>
          <pc:docMk/>
          <pc:sldMasterMk cId="1109261442" sldId="2147483692"/>
        </pc:sldMasterMkLst>
        <pc:sldLayoutChg chg="del">
          <pc:chgData name="Claudia de Vasco" userId="563f324d-2a9b-4eb0-b327-9bc4c47f6601" providerId="ADAL" clId="{1D947C0B-483B-45AD-A620-5CA4C125A9F1}" dt="2024-09-11T03:12:24.435" v="4005" actId="47"/>
          <pc:sldLayoutMkLst>
            <pc:docMk/>
            <pc:sldMasterMk cId="1109261442" sldId="2147483692"/>
            <pc:sldLayoutMk cId="2904302610" sldId="2147483715"/>
          </pc:sldLayoutMkLst>
        </pc:sldLayoutChg>
        <pc:sldLayoutChg chg="del">
          <pc:chgData name="Claudia de Vasco" userId="563f324d-2a9b-4eb0-b327-9bc4c47f6601" providerId="ADAL" clId="{1D947C0B-483B-45AD-A620-5CA4C125A9F1}" dt="2024-09-11T03:12:25.789" v="4006" actId="47"/>
          <pc:sldLayoutMkLst>
            <pc:docMk/>
            <pc:sldMasterMk cId="1109261442" sldId="2147483692"/>
            <pc:sldLayoutMk cId="2382794888" sldId="2147483716"/>
          </pc:sldLayoutMkLst>
        </pc:sldLayoutChg>
        <pc:sldLayoutChg chg="del">
          <pc:chgData name="Claudia de Vasco" userId="563f324d-2a9b-4eb0-b327-9bc4c47f6601" providerId="ADAL" clId="{1D947C0B-483B-45AD-A620-5CA4C125A9F1}" dt="2024-09-11T03:12:26.967" v="4007" actId="47"/>
          <pc:sldLayoutMkLst>
            <pc:docMk/>
            <pc:sldMasterMk cId="1109261442" sldId="2147483692"/>
            <pc:sldLayoutMk cId="1801656185" sldId="2147483719"/>
          </pc:sldLayoutMkLst>
        </pc:sldLayoutChg>
        <pc:sldLayoutChg chg="del">
          <pc:chgData name="Claudia de Vasco" userId="563f324d-2a9b-4eb0-b327-9bc4c47f6601" providerId="ADAL" clId="{1D947C0B-483B-45AD-A620-5CA4C125A9F1}" dt="2024-09-11T03:12:28.204" v="4008" actId="47"/>
          <pc:sldLayoutMkLst>
            <pc:docMk/>
            <pc:sldMasterMk cId="1109261442" sldId="2147483692"/>
            <pc:sldLayoutMk cId="227111455" sldId="2147483721"/>
          </pc:sldLayoutMkLst>
        </pc:sldLayoutChg>
      </pc:sldMaster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A26719-78A1-426A-828B-F0AD8F836550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7D528AD7-3CE4-4045-AD1A-AC8A3231C634}">
      <dgm:prSet/>
      <dgm:spPr/>
      <dgm:t>
        <a:bodyPr/>
        <a:lstStyle/>
        <a:p>
          <a:r>
            <a:rPr lang="en-US" dirty="0"/>
            <a:t>80-85% - from HOT Funds. </a:t>
          </a:r>
        </a:p>
      </dgm:t>
    </dgm:pt>
    <dgm:pt modelId="{1DCD8820-4FBD-401E-8A2C-58CF297F10D7}" type="parTrans" cxnId="{94CE3348-F385-4A5D-A38F-B4B143E3DF23}">
      <dgm:prSet/>
      <dgm:spPr/>
      <dgm:t>
        <a:bodyPr/>
        <a:lstStyle/>
        <a:p>
          <a:endParaRPr lang="en-US"/>
        </a:p>
      </dgm:t>
    </dgm:pt>
    <dgm:pt modelId="{EECF05F8-77B7-459F-B650-23D97B579A8C}" type="sibTrans" cxnId="{94CE3348-F385-4A5D-A38F-B4B143E3DF23}">
      <dgm:prSet/>
      <dgm:spPr/>
      <dgm:t>
        <a:bodyPr/>
        <a:lstStyle/>
        <a:p>
          <a:endParaRPr lang="en-US"/>
        </a:p>
      </dgm:t>
    </dgm:pt>
    <dgm:pt modelId="{7B4ED95E-23E0-44F8-AA7F-0E7FC1E7DE25}">
      <dgm:prSet/>
      <dgm:spPr/>
      <dgm:t>
        <a:bodyPr/>
        <a:lstStyle/>
        <a:p>
          <a:r>
            <a:rPr lang="en-US" dirty="0"/>
            <a:t>Additional funds raised through grants, foundations, individuals and corporate sponsorship.</a:t>
          </a:r>
        </a:p>
      </dgm:t>
    </dgm:pt>
    <dgm:pt modelId="{F1AF7661-2977-41DA-B94E-926700E0FE52}" type="parTrans" cxnId="{7B69D68A-CC26-4B6D-A500-61AAA875EDD2}">
      <dgm:prSet/>
      <dgm:spPr/>
      <dgm:t>
        <a:bodyPr/>
        <a:lstStyle/>
        <a:p>
          <a:endParaRPr lang="en-US"/>
        </a:p>
      </dgm:t>
    </dgm:pt>
    <dgm:pt modelId="{6F9822FE-54C5-4E14-9B5B-DC2B67C00963}" type="sibTrans" cxnId="{7B69D68A-CC26-4B6D-A500-61AAA875EDD2}">
      <dgm:prSet/>
      <dgm:spPr/>
      <dgm:t>
        <a:bodyPr/>
        <a:lstStyle/>
        <a:p>
          <a:endParaRPr lang="en-US"/>
        </a:p>
      </dgm:t>
    </dgm:pt>
    <dgm:pt modelId="{8D9CFC04-7236-4AE6-9E7E-F9CD49BC11DD}">
      <dgm:prSet/>
      <dgm:spPr/>
      <dgm:t>
        <a:bodyPr/>
        <a:lstStyle/>
        <a:p>
          <a:r>
            <a:rPr lang="en-US" dirty="0"/>
            <a:t>Venue operations (Management and production staff, maintenance, equipment) funded by Houston First Corporation.</a:t>
          </a:r>
        </a:p>
      </dgm:t>
    </dgm:pt>
    <dgm:pt modelId="{045B4CAD-AA8F-48E6-AB5F-9581964A44FF}" type="parTrans" cxnId="{5116F1DE-E274-4321-BAF0-A7218F020415}">
      <dgm:prSet/>
      <dgm:spPr/>
      <dgm:t>
        <a:bodyPr/>
        <a:lstStyle/>
        <a:p>
          <a:endParaRPr lang="en-US"/>
        </a:p>
      </dgm:t>
    </dgm:pt>
    <dgm:pt modelId="{D1C03BBE-F2F0-47BE-BC53-46B7FC02A4D7}" type="sibTrans" cxnId="{5116F1DE-E274-4321-BAF0-A7218F020415}">
      <dgm:prSet/>
      <dgm:spPr/>
      <dgm:t>
        <a:bodyPr/>
        <a:lstStyle/>
        <a:p>
          <a:endParaRPr lang="en-US"/>
        </a:p>
      </dgm:t>
    </dgm:pt>
    <dgm:pt modelId="{53C5CD05-94B0-467E-9641-97BD8080A45C}" type="pres">
      <dgm:prSet presAssocID="{E6A26719-78A1-426A-828B-F0AD8F836550}" presName="root" presStyleCnt="0">
        <dgm:presLayoutVars>
          <dgm:dir/>
          <dgm:resizeHandles val="exact"/>
        </dgm:presLayoutVars>
      </dgm:prSet>
      <dgm:spPr/>
    </dgm:pt>
    <dgm:pt modelId="{FD9DE6ED-41B4-4BD4-8A84-611D6CF8B0D3}" type="pres">
      <dgm:prSet presAssocID="{7D528AD7-3CE4-4045-AD1A-AC8A3231C634}" presName="compNode" presStyleCnt="0"/>
      <dgm:spPr/>
    </dgm:pt>
    <dgm:pt modelId="{751682BD-F64B-4DF1-8674-D61B66EC70D2}" type="pres">
      <dgm:prSet presAssocID="{7D528AD7-3CE4-4045-AD1A-AC8A3231C634}" presName="bgRect" presStyleLbl="bgShp" presStyleIdx="0" presStyleCnt="3"/>
      <dgm:spPr/>
    </dgm:pt>
    <dgm:pt modelId="{BB1F03E2-5C65-4014-A2F3-FD739C0C22AB}" type="pres">
      <dgm:prSet presAssocID="{7D528AD7-3CE4-4045-AD1A-AC8A3231C634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92E47B9A-F1DE-44FD-A0CD-802F1036AD80}" type="pres">
      <dgm:prSet presAssocID="{7D528AD7-3CE4-4045-AD1A-AC8A3231C634}" presName="spaceRect" presStyleCnt="0"/>
      <dgm:spPr/>
    </dgm:pt>
    <dgm:pt modelId="{07AC3D3C-FAE8-49C9-B926-54614F8B2C0B}" type="pres">
      <dgm:prSet presAssocID="{7D528AD7-3CE4-4045-AD1A-AC8A3231C634}" presName="parTx" presStyleLbl="revTx" presStyleIdx="0" presStyleCnt="3">
        <dgm:presLayoutVars>
          <dgm:chMax val="0"/>
          <dgm:chPref val="0"/>
        </dgm:presLayoutVars>
      </dgm:prSet>
      <dgm:spPr/>
    </dgm:pt>
    <dgm:pt modelId="{28C24C18-20E4-47B4-A570-ECEB5C0E4C60}" type="pres">
      <dgm:prSet presAssocID="{EECF05F8-77B7-459F-B650-23D97B579A8C}" presName="sibTrans" presStyleCnt="0"/>
      <dgm:spPr/>
    </dgm:pt>
    <dgm:pt modelId="{279670AA-8435-418A-BA50-6425A4D3736C}" type="pres">
      <dgm:prSet presAssocID="{7B4ED95E-23E0-44F8-AA7F-0E7FC1E7DE25}" presName="compNode" presStyleCnt="0"/>
      <dgm:spPr/>
    </dgm:pt>
    <dgm:pt modelId="{47731F65-CDEA-4DD1-BFE5-C781533A710C}" type="pres">
      <dgm:prSet presAssocID="{7B4ED95E-23E0-44F8-AA7F-0E7FC1E7DE25}" presName="bgRect" presStyleLbl="bgShp" presStyleIdx="1" presStyleCnt="3"/>
      <dgm:spPr/>
    </dgm:pt>
    <dgm:pt modelId="{5901B69C-2116-42B6-BD33-68FF58A71EBD}" type="pres">
      <dgm:prSet presAssocID="{7B4ED95E-23E0-44F8-AA7F-0E7FC1E7DE25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nk check with solid fill"/>
        </a:ext>
      </dgm:extLst>
    </dgm:pt>
    <dgm:pt modelId="{8111877B-AAFF-4C63-969E-E90FA37EFEDD}" type="pres">
      <dgm:prSet presAssocID="{7B4ED95E-23E0-44F8-AA7F-0E7FC1E7DE25}" presName="spaceRect" presStyleCnt="0"/>
      <dgm:spPr/>
    </dgm:pt>
    <dgm:pt modelId="{2D1C2EC2-35F0-4F40-A322-91B944882D5B}" type="pres">
      <dgm:prSet presAssocID="{7B4ED95E-23E0-44F8-AA7F-0E7FC1E7DE25}" presName="parTx" presStyleLbl="revTx" presStyleIdx="1" presStyleCnt="3">
        <dgm:presLayoutVars>
          <dgm:chMax val="0"/>
          <dgm:chPref val="0"/>
        </dgm:presLayoutVars>
      </dgm:prSet>
      <dgm:spPr/>
    </dgm:pt>
    <dgm:pt modelId="{15555DB3-5FB9-417F-BBCF-156C1CF2720D}" type="pres">
      <dgm:prSet presAssocID="{6F9822FE-54C5-4E14-9B5B-DC2B67C00963}" presName="sibTrans" presStyleCnt="0"/>
      <dgm:spPr/>
    </dgm:pt>
    <dgm:pt modelId="{B0D77C15-FD7D-4A91-9E9C-940234EC9AE5}" type="pres">
      <dgm:prSet presAssocID="{8D9CFC04-7236-4AE6-9E7E-F9CD49BC11DD}" presName="compNode" presStyleCnt="0"/>
      <dgm:spPr/>
    </dgm:pt>
    <dgm:pt modelId="{A9C55AAA-64C8-4321-A999-D34990445C87}" type="pres">
      <dgm:prSet presAssocID="{8D9CFC04-7236-4AE6-9E7E-F9CD49BC11DD}" presName="bgRect" presStyleLbl="bgShp" presStyleIdx="2" presStyleCnt="3"/>
      <dgm:spPr/>
    </dgm:pt>
    <dgm:pt modelId="{2F213025-E48C-482A-B333-F46A90E9380F}" type="pres">
      <dgm:prSet presAssocID="{8D9CFC04-7236-4AE6-9E7E-F9CD49BC11DD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ircles with lines with solid fill"/>
        </a:ext>
      </dgm:extLst>
    </dgm:pt>
    <dgm:pt modelId="{DE5CA233-BC11-4691-AC9E-311739BE1900}" type="pres">
      <dgm:prSet presAssocID="{8D9CFC04-7236-4AE6-9E7E-F9CD49BC11DD}" presName="spaceRect" presStyleCnt="0"/>
      <dgm:spPr/>
    </dgm:pt>
    <dgm:pt modelId="{1496CE8A-D176-486B-92D7-1413C73B890D}" type="pres">
      <dgm:prSet presAssocID="{8D9CFC04-7236-4AE6-9E7E-F9CD49BC11DD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C449D705-7F22-4AD4-8AD4-3CBDD5CDB841}" type="presOf" srcId="{E6A26719-78A1-426A-828B-F0AD8F836550}" destId="{53C5CD05-94B0-467E-9641-97BD8080A45C}" srcOrd="0" destOrd="0" presId="urn:microsoft.com/office/officeart/2018/2/layout/IconVerticalSolidList"/>
    <dgm:cxn modelId="{CF58C05D-04CC-4AF3-9B0A-36BFC6FAC743}" type="presOf" srcId="{7D528AD7-3CE4-4045-AD1A-AC8A3231C634}" destId="{07AC3D3C-FAE8-49C9-B926-54614F8B2C0B}" srcOrd="0" destOrd="0" presId="urn:microsoft.com/office/officeart/2018/2/layout/IconVerticalSolidList"/>
    <dgm:cxn modelId="{62874D61-CDC8-412F-8EA8-E646022FF5B9}" type="presOf" srcId="{8D9CFC04-7236-4AE6-9E7E-F9CD49BC11DD}" destId="{1496CE8A-D176-486B-92D7-1413C73B890D}" srcOrd="0" destOrd="0" presId="urn:microsoft.com/office/officeart/2018/2/layout/IconVerticalSolidList"/>
    <dgm:cxn modelId="{94CE3348-F385-4A5D-A38F-B4B143E3DF23}" srcId="{E6A26719-78A1-426A-828B-F0AD8F836550}" destId="{7D528AD7-3CE4-4045-AD1A-AC8A3231C634}" srcOrd="0" destOrd="0" parTransId="{1DCD8820-4FBD-401E-8A2C-58CF297F10D7}" sibTransId="{EECF05F8-77B7-459F-B650-23D97B579A8C}"/>
    <dgm:cxn modelId="{7B69D68A-CC26-4B6D-A500-61AAA875EDD2}" srcId="{E6A26719-78A1-426A-828B-F0AD8F836550}" destId="{7B4ED95E-23E0-44F8-AA7F-0E7FC1E7DE25}" srcOrd="1" destOrd="0" parTransId="{F1AF7661-2977-41DA-B94E-926700E0FE52}" sibTransId="{6F9822FE-54C5-4E14-9B5B-DC2B67C00963}"/>
    <dgm:cxn modelId="{81461EA5-4A6F-456C-9E6E-C3C99E83D571}" type="presOf" srcId="{7B4ED95E-23E0-44F8-AA7F-0E7FC1E7DE25}" destId="{2D1C2EC2-35F0-4F40-A322-91B944882D5B}" srcOrd="0" destOrd="0" presId="urn:microsoft.com/office/officeart/2018/2/layout/IconVerticalSolidList"/>
    <dgm:cxn modelId="{5116F1DE-E274-4321-BAF0-A7218F020415}" srcId="{E6A26719-78A1-426A-828B-F0AD8F836550}" destId="{8D9CFC04-7236-4AE6-9E7E-F9CD49BC11DD}" srcOrd="2" destOrd="0" parTransId="{045B4CAD-AA8F-48E6-AB5F-9581964A44FF}" sibTransId="{D1C03BBE-F2F0-47BE-BC53-46B7FC02A4D7}"/>
    <dgm:cxn modelId="{7AB37605-9AD0-439A-BA2B-F44411A47509}" type="presParOf" srcId="{53C5CD05-94B0-467E-9641-97BD8080A45C}" destId="{FD9DE6ED-41B4-4BD4-8A84-611D6CF8B0D3}" srcOrd="0" destOrd="0" presId="urn:microsoft.com/office/officeart/2018/2/layout/IconVerticalSolidList"/>
    <dgm:cxn modelId="{9D72DC50-7B61-4627-BE8D-7A576B6A0188}" type="presParOf" srcId="{FD9DE6ED-41B4-4BD4-8A84-611D6CF8B0D3}" destId="{751682BD-F64B-4DF1-8674-D61B66EC70D2}" srcOrd="0" destOrd="0" presId="urn:microsoft.com/office/officeart/2018/2/layout/IconVerticalSolidList"/>
    <dgm:cxn modelId="{928E7017-9F5A-45C6-BE30-DBDFC0F9D51C}" type="presParOf" srcId="{FD9DE6ED-41B4-4BD4-8A84-611D6CF8B0D3}" destId="{BB1F03E2-5C65-4014-A2F3-FD739C0C22AB}" srcOrd="1" destOrd="0" presId="urn:microsoft.com/office/officeart/2018/2/layout/IconVerticalSolidList"/>
    <dgm:cxn modelId="{71FF7FB3-E6C5-4317-A163-AD9B1E560B6F}" type="presParOf" srcId="{FD9DE6ED-41B4-4BD4-8A84-611D6CF8B0D3}" destId="{92E47B9A-F1DE-44FD-A0CD-802F1036AD80}" srcOrd="2" destOrd="0" presId="urn:microsoft.com/office/officeart/2018/2/layout/IconVerticalSolidList"/>
    <dgm:cxn modelId="{D19FA3A4-2C76-40BE-80A6-1CA82B2000E7}" type="presParOf" srcId="{FD9DE6ED-41B4-4BD4-8A84-611D6CF8B0D3}" destId="{07AC3D3C-FAE8-49C9-B926-54614F8B2C0B}" srcOrd="3" destOrd="0" presId="urn:microsoft.com/office/officeart/2018/2/layout/IconVerticalSolidList"/>
    <dgm:cxn modelId="{B556AAB6-6F89-4BED-9A8A-087B59D62430}" type="presParOf" srcId="{53C5CD05-94B0-467E-9641-97BD8080A45C}" destId="{28C24C18-20E4-47B4-A570-ECEB5C0E4C60}" srcOrd="1" destOrd="0" presId="urn:microsoft.com/office/officeart/2018/2/layout/IconVerticalSolidList"/>
    <dgm:cxn modelId="{F5BE0A94-A24C-4454-B30B-C4561F29AC4D}" type="presParOf" srcId="{53C5CD05-94B0-467E-9641-97BD8080A45C}" destId="{279670AA-8435-418A-BA50-6425A4D3736C}" srcOrd="2" destOrd="0" presId="urn:microsoft.com/office/officeart/2018/2/layout/IconVerticalSolidList"/>
    <dgm:cxn modelId="{3C711743-47C3-40A5-AAF9-3FAB340E2CFF}" type="presParOf" srcId="{279670AA-8435-418A-BA50-6425A4D3736C}" destId="{47731F65-CDEA-4DD1-BFE5-C781533A710C}" srcOrd="0" destOrd="0" presId="urn:microsoft.com/office/officeart/2018/2/layout/IconVerticalSolidList"/>
    <dgm:cxn modelId="{C3222828-F349-4DD7-BDA2-205D62258889}" type="presParOf" srcId="{279670AA-8435-418A-BA50-6425A4D3736C}" destId="{5901B69C-2116-42B6-BD33-68FF58A71EBD}" srcOrd="1" destOrd="0" presId="urn:microsoft.com/office/officeart/2018/2/layout/IconVerticalSolidList"/>
    <dgm:cxn modelId="{E8A5E84F-3591-4846-99D3-45D65529282F}" type="presParOf" srcId="{279670AA-8435-418A-BA50-6425A4D3736C}" destId="{8111877B-AAFF-4C63-969E-E90FA37EFEDD}" srcOrd="2" destOrd="0" presId="urn:microsoft.com/office/officeart/2018/2/layout/IconVerticalSolidList"/>
    <dgm:cxn modelId="{F3CAE24E-F9A6-45F1-84BC-93AFF5FF1647}" type="presParOf" srcId="{279670AA-8435-418A-BA50-6425A4D3736C}" destId="{2D1C2EC2-35F0-4F40-A322-91B944882D5B}" srcOrd="3" destOrd="0" presId="urn:microsoft.com/office/officeart/2018/2/layout/IconVerticalSolidList"/>
    <dgm:cxn modelId="{7CF21F88-7B60-4A45-BC76-863E136B5C5F}" type="presParOf" srcId="{53C5CD05-94B0-467E-9641-97BD8080A45C}" destId="{15555DB3-5FB9-417F-BBCF-156C1CF2720D}" srcOrd="3" destOrd="0" presId="urn:microsoft.com/office/officeart/2018/2/layout/IconVerticalSolidList"/>
    <dgm:cxn modelId="{424751D5-D7E0-4D83-93B9-8FE8650FCF55}" type="presParOf" srcId="{53C5CD05-94B0-467E-9641-97BD8080A45C}" destId="{B0D77C15-FD7D-4A91-9E9C-940234EC9AE5}" srcOrd="4" destOrd="0" presId="urn:microsoft.com/office/officeart/2018/2/layout/IconVerticalSolidList"/>
    <dgm:cxn modelId="{35007B1E-251B-4CE3-B1CF-37AF93934AC1}" type="presParOf" srcId="{B0D77C15-FD7D-4A91-9E9C-940234EC9AE5}" destId="{A9C55AAA-64C8-4321-A999-D34990445C87}" srcOrd="0" destOrd="0" presId="urn:microsoft.com/office/officeart/2018/2/layout/IconVerticalSolidList"/>
    <dgm:cxn modelId="{5649F325-0506-46CA-A710-F0A5EDF51CAD}" type="presParOf" srcId="{B0D77C15-FD7D-4A91-9E9C-940234EC9AE5}" destId="{2F213025-E48C-482A-B333-F46A90E9380F}" srcOrd="1" destOrd="0" presId="urn:microsoft.com/office/officeart/2018/2/layout/IconVerticalSolidList"/>
    <dgm:cxn modelId="{092CFFFF-4511-4EC6-92B5-A910D0D43A5E}" type="presParOf" srcId="{B0D77C15-FD7D-4A91-9E9C-940234EC9AE5}" destId="{DE5CA233-BC11-4691-AC9E-311739BE1900}" srcOrd="2" destOrd="0" presId="urn:microsoft.com/office/officeart/2018/2/layout/IconVerticalSolidList"/>
    <dgm:cxn modelId="{2326478A-64A2-408D-875F-4A2FD01261F6}" type="presParOf" srcId="{B0D77C15-FD7D-4A91-9E9C-940234EC9AE5}" destId="{1496CE8A-D176-486B-92D7-1413C73B890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1682BD-F64B-4DF1-8674-D61B66EC70D2}">
      <dsp:nvSpPr>
        <dsp:cNvPr id="0" name=""/>
        <dsp:cNvSpPr/>
      </dsp:nvSpPr>
      <dsp:spPr>
        <a:xfrm>
          <a:off x="0" y="558"/>
          <a:ext cx="6496050" cy="130596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1F03E2-5C65-4014-A2F3-FD739C0C22AB}">
      <dsp:nvSpPr>
        <dsp:cNvPr id="0" name=""/>
        <dsp:cNvSpPr/>
      </dsp:nvSpPr>
      <dsp:spPr>
        <a:xfrm>
          <a:off x="395054" y="294400"/>
          <a:ext cx="718281" cy="71828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AC3D3C-FAE8-49C9-B926-54614F8B2C0B}">
      <dsp:nvSpPr>
        <dsp:cNvPr id="0" name=""/>
        <dsp:cNvSpPr/>
      </dsp:nvSpPr>
      <dsp:spPr>
        <a:xfrm>
          <a:off x="1508391" y="558"/>
          <a:ext cx="4987658" cy="13059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215" tIns="138215" rIns="138215" bIns="138215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80-85% - from HOT Funds. </a:t>
          </a:r>
        </a:p>
      </dsp:txBody>
      <dsp:txXfrm>
        <a:off x="1508391" y="558"/>
        <a:ext cx="4987658" cy="1305966"/>
      </dsp:txXfrm>
    </dsp:sp>
    <dsp:sp modelId="{47731F65-CDEA-4DD1-BFE5-C781533A710C}">
      <dsp:nvSpPr>
        <dsp:cNvPr id="0" name=""/>
        <dsp:cNvSpPr/>
      </dsp:nvSpPr>
      <dsp:spPr>
        <a:xfrm>
          <a:off x="0" y="1633016"/>
          <a:ext cx="6496050" cy="130596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01B69C-2116-42B6-BD33-68FF58A71EBD}">
      <dsp:nvSpPr>
        <dsp:cNvPr id="0" name=""/>
        <dsp:cNvSpPr/>
      </dsp:nvSpPr>
      <dsp:spPr>
        <a:xfrm>
          <a:off x="395054" y="1926859"/>
          <a:ext cx="718281" cy="71828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1C2EC2-35F0-4F40-A322-91B944882D5B}">
      <dsp:nvSpPr>
        <dsp:cNvPr id="0" name=""/>
        <dsp:cNvSpPr/>
      </dsp:nvSpPr>
      <dsp:spPr>
        <a:xfrm>
          <a:off x="1508391" y="1633016"/>
          <a:ext cx="4987658" cy="13059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215" tIns="138215" rIns="138215" bIns="138215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Additional funds raised through grants, foundations, individuals and corporate sponsorship.</a:t>
          </a:r>
        </a:p>
      </dsp:txBody>
      <dsp:txXfrm>
        <a:off x="1508391" y="1633016"/>
        <a:ext cx="4987658" cy="1305966"/>
      </dsp:txXfrm>
    </dsp:sp>
    <dsp:sp modelId="{A9C55AAA-64C8-4321-A999-D34990445C87}">
      <dsp:nvSpPr>
        <dsp:cNvPr id="0" name=""/>
        <dsp:cNvSpPr/>
      </dsp:nvSpPr>
      <dsp:spPr>
        <a:xfrm>
          <a:off x="0" y="3265475"/>
          <a:ext cx="6496050" cy="130596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213025-E48C-482A-B333-F46A90E9380F}">
      <dsp:nvSpPr>
        <dsp:cNvPr id="0" name=""/>
        <dsp:cNvSpPr/>
      </dsp:nvSpPr>
      <dsp:spPr>
        <a:xfrm>
          <a:off x="395054" y="3559317"/>
          <a:ext cx="718281" cy="71828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96CE8A-D176-486B-92D7-1413C73B890D}">
      <dsp:nvSpPr>
        <dsp:cNvPr id="0" name=""/>
        <dsp:cNvSpPr/>
      </dsp:nvSpPr>
      <dsp:spPr>
        <a:xfrm>
          <a:off x="1508391" y="3265475"/>
          <a:ext cx="4987658" cy="13059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215" tIns="138215" rIns="138215" bIns="138215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Venue operations (Management and production staff, maintenance, equipment) funded by Houston First Corporation.</a:t>
          </a:r>
        </a:p>
      </dsp:txBody>
      <dsp:txXfrm>
        <a:off x="1508391" y="3265475"/>
        <a:ext cx="4987658" cy="13059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976AB79-C677-3DB7-78CF-9305D586148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3AB137-CEA6-0244-F12B-1ECC21172D0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C994AA-C437-4EF4-8BEF-0B832D7FA420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68EC96-C6CC-F2AF-D90F-143F4D20A07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02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B16356-3B28-4AAF-8099-7941810E2475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5DA344-5FA2-43F7-9D95-CA56C82B0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762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DA344-5FA2-43F7-9D95-CA56C82B080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4445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DA344-5FA2-43F7-9D95-CA56C82B080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9733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DA344-5FA2-43F7-9D95-CA56C82B080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415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DA344-5FA2-43F7-9D95-CA56C82B080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3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DA344-5FA2-43F7-9D95-CA56C82B080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634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DA344-5FA2-43F7-9D95-CA56C82B080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0452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DA344-5FA2-43F7-9D95-CA56C82B080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8523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DA344-5FA2-43F7-9D95-CA56C82B080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4402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DA344-5FA2-43F7-9D95-CA56C82B080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7698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DA344-5FA2-43F7-9D95-CA56C82B080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470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DA344-5FA2-43F7-9D95-CA56C82B080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08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240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044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0070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801371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7771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5137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6138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2761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3997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4AAEB19-4B49-2801-9B15-7682CDF04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23C3EC-28B3-4644-8BE5-3288734B4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2E8C189B-2E00-67DA-E342-3440F5EBB4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57468" y="486137"/>
            <a:ext cx="5427584" cy="3599727"/>
          </a:xfrm>
        </p:spPr>
        <p:txBody>
          <a:bodyPr anchor="b" anchorCtr="0">
            <a:noAutofit/>
          </a:bodyPr>
          <a:lstStyle>
            <a:lvl1pPr algn="l">
              <a:defRPr sz="4400"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64FCBF4-90E6-FFAA-143D-3A01CE5256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24774" y="-6713"/>
            <a:ext cx="6578801" cy="6894576"/>
          </a:xfrm>
          <a:custGeom>
            <a:avLst/>
            <a:gdLst>
              <a:gd name="connsiteX0" fmla="*/ 0 w 6613525"/>
              <a:gd name="connsiteY0" fmla="*/ 0 h 6858000"/>
              <a:gd name="connsiteX1" fmla="*/ 6613525 w 6613525"/>
              <a:gd name="connsiteY1" fmla="*/ 0 h 6858000"/>
              <a:gd name="connsiteX2" fmla="*/ 6613525 w 6613525"/>
              <a:gd name="connsiteY2" fmla="*/ 6858000 h 6858000"/>
              <a:gd name="connsiteX3" fmla="*/ 0 w 6613525"/>
              <a:gd name="connsiteY3" fmla="*/ 6858000 h 6858000"/>
              <a:gd name="connsiteX4" fmla="*/ 0 w 6613525"/>
              <a:gd name="connsiteY4" fmla="*/ 0 h 6858000"/>
              <a:gd name="connsiteX0" fmla="*/ 1875099 w 6613525"/>
              <a:gd name="connsiteY0" fmla="*/ 0 h 6858000"/>
              <a:gd name="connsiteX1" fmla="*/ 6613525 w 6613525"/>
              <a:gd name="connsiteY1" fmla="*/ 0 h 6858000"/>
              <a:gd name="connsiteX2" fmla="*/ 6613525 w 6613525"/>
              <a:gd name="connsiteY2" fmla="*/ 6858000 h 6858000"/>
              <a:gd name="connsiteX3" fmla="*/ 0 w 6613525"/>
              <a:gd name="connsiteY3" fmla="*/ 6858000 h 6858000"/>
              <a:gd name="connsiteX4" fmla="*/ 1875099 w 6613525"/>
              <a:gd name="connsiteY4" fmla="*/ 0 h 6858000"/>
              <a:gd name="connsiteX0" fmla="*/ 1840375 w 6578801"/>
              <a:gd name="connsiteY0" fmla="*/ 0 h 6869575"/>
              <a:gd name="connsiteX1" fmla="*/ 6578801 w 6578801"/>
              <a:gd name="connsiteY1" fmla="*/ 0 h 6869575"/>
              <a:gd name="connsiteX2" fmla="*/ 6578801 w 6578801"/>
              <a:gd name="connsiteY2" fmla="*/ 6858000 h 6869575"/>
              <a:gd name="connsiteX3" fmla="*/ 0 w 6578801"/>
              <a:gd name="connsiteY3" fmla="*/ 6869575 h 6869575"/>
              <a:gd name="connsiteX4" fmla="*/ 1840375 w 6578801"/>
              <a:gd name="connsiteY4" fmla="*/ 0 h 686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8801" h="6869575">
                <a:moveTo>
                  <a:pt x="1840375" y="0"/>
                </a:moveTo>
                <a:lnTo>
                  <a:pt x="6578801" y="0"/>
                </a:lnTo>
                <a:lnTo>
                  <a:pt x="6578801" y="6858000"/>
                </a:lnTo>
                <a:lnTo>
                  <a:pt x="0" y="6869575"/>
                </a:lnTo>
                <a:lnTo>
                  <a:pt x="1840375" y="0"/>
                </a:lnTo>
                <a:close/>
              </a:path>
            </a:pathLst>
          </a:custGeom>
        </p:spPr>
        <p:txBody>
          <a:bodyPr tIns="274320" rIns="274320">
            <a:normAutofit/>
          </a:bodyPr>
          <a:lstStyle>
            <a:lvl1pPr marL="0" indent="0" algn="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01093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E1BBEEFE-AE8A-8083-54B6-DBE9BC0E9F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42863" y="0"/>
            <a:ext cx="4658392" cy="6858000"/>
          </a:xfrm>
          <a:custGeom>
            <a:avLst/>
            <a:gdLst>
              <a:gd name="connsiteX0" fmla="*/ 0 w 4658392"/>
              <a:gd name="connsiteY0" fmla="*/ 0 h 6858000"/>
              <a:gd name="connsiteX1" fmla="*/ 4658392 w 4658392"/>
              <a:gd name="connsiteY1" fmla="*/ 0 h 6858000"/>
              <a:gd name="connsiteX2" fmla="*/ 2820797 w 4658392"/>
              <a:gd name="connsiteY2" fmla="*/ 6858000 h 6858000"/>
              <a:gd name="connsiteX3" fmla="*/ 0 w 4658392"/>
              <a:gd name="connsiteY3" fmla="*/ 6858000 h 6858000"/>
              <a:gd name="connsiteX4" fmla="*/ 0 w 4658392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58392" h="6858000">
                <a:moveTo>
                  <a:pt x="0" y="0"/>
                </a:moveTo>
                <a:lnTo>
                  <a:pt x="4658392" y="0"/>
                </a:lnTo>
                <a:lnTo>
                  <a:pt x="282079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64FF31D-04D7-B1F4-53B1-AA4170602E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F040EF-92FF-AEA1-BBA6-A4B739E119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CA59A84-C321-FDF9-555F-1FB322EBBC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09286"/>
            <a:ext cx="3200400" cy="5617193"/>
          </a:xfrm>
        </p:spPr>
        <p:txBody>
          <a:bodyPr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23412" y="509286"/>
            <a:ext cx="4328932" cy="5617194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150000"/>
              </a:lnSpc>
              <a:spcBef>
                <a:spcPts val="1000"/>
              </a:spcBef>
              <a:buNone/>
              <a:defRPr sz="1800"/>
            </a:lvl1pPr>
            <a:lvl2pPr marL="457200" indent="0">
              <a:lnSpc>
                <a:spcPct val="150000"/>
              </a:lnSpc>
              <a:spcBef>
                <a:spcPts val="1000"/>
              </a:spcBef>
              <a:buNone/>
              <a:defRPr sz="1600"/>
            </a:lvl2pPr>
            <a:lvl3pPr marL="914400" indent="0">
              <a:lnSpc>
                <a:spcPct val="150000"/>
              </a:lnSpc>
              <a:spcBef>
                <a:spcPts val="1000"/>
              </a:spcBef>
              <a:buNone/>
              <a:defRPr sz="1400"/>
            </a:lvl3pPr>
            <a:lvl4pPr marL="1371600" indent="0">
              <a:lnSpc>
                <a:spcPct val="150000"/>
              </a:lnSpc>
              <a:spcBef>
                <a:spcPts val="1000"/>
              </a:spcBef>
              <a:buNone/>
              <a:defRPr sz="1200"/>
            </a:lvl4pPr>
            <a:lvl5pPr marL="1828800" indent="0">
              <a:lnSpc>
                <a:spcPct val="150000"/>
              </a:lnSpc>
              <a:spcBef>
                <a:spcPts val="100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60CD5A6-A0E4-A658-65B1-0D6C0533166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48813" y="-22860"/>
            <a:ext cx="2651760" cy="6903720"/>
          </a:xfrm>
        </p:spPr>
        <p:txBody>
          <a:bodyPr lIns="182880" tIns="274320" rIns="182880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843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9279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6EC6AF9-CC07-5258-9160-8C6391530C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BC6DCCE-3025-75FB-9405-8D51DCD63D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516CCC3-736F-49AC-F079-9A090DAA81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3BF578A-ADDB-6713-E5AD-0FF27EDC2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076C4EAC-BBDE-1963-BD72-3BD2A47DC5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743671"/>
            <a:ext cx="9144000" cy="3361254"/>
          </a:xfrm>
        </p:spPr>
        <p:txBody>
          <a:bodyPr anchor="b">
            <a:no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592AF4F-2F83-7005-B3AC-6FCC7FB191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7620" y="4766434"/>
            <a:ext cx="12207240" cy="2121408"/>
          </a:xfr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3020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subtitle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3CF0EA4-D201-44E7-3558-D05CB4233E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A643EA3-ACAA-539C-A041-266A895A2B1C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81E18B-2347-8DB6-2A7F-3EAC100A4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072" y="528320"/>
            <a:ext cx="5028566" cy="3354992"/>
          </a:xfrm>
        </p:spPr>
        <p:txBody>
          <a:bodyPr anchor="b">
            <a:no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072" y="4027992"/>
            <a:ext cx="5028565" cy="1894972"/>
          </a:xfrm>
        </p:spPr>
        <p:txBody>
          <a:bodyPr>
            <a:noAutofit/>
          </a:bodyPr>
          <a:lstStyle>
            <a:lvl1pPr marL="0" indent="0" algn="l">
              <a:buNone/>
              <a:defRPr sz="1800" b="1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AA872EE9-FDFB-95A7-3547-DCAA0B51FE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57326" y="-11576"/>
            <a:ext cx="4946249" cy="6903720"/>
          </a:xfrm>
          <a:custGeom>
            <a:avLst/>
            <a:gdLst>
              <a:gd name="connsiteX0" fmla="*/ 0 w 4977139"/>
              <a:gd name="connsiteY0" fmla="*/ 0 h 6858000"/>
              <a:gd name="connsiteX1" fmla="*/ 4977139 w 4977139"/>
              <a:gd name="connsiteY1" fmla="*/ 0 h 6858000"/>
              <a:gd name="connsiteX2" fmla="*/ 4977139 w 4977139"/>
              <a:gd name="connsiteY2" fmla="*/ 6858000 h 6858000"/>
              <a:gd name="connsiteX3" fmla="*/ 0 w 4977139"/>
              <a:gd name="connsiteY3" fmla="*/ 6858000 h 6858000"/>
              <a:gd name="connsiteX4" fmla="*/ 0 w 4977139"/>
              <a:gd name="connsiteY4" fmla="*/ 0 h 6858000"/>
              <a:gd name="connsiteX0" fmla="*/ 0 w 4977139"/>
              <a:gd name="connsiteY0" fmla="*/ 0 h 6892724"/>
              <a:gd name="connsiteX1" fmla="*/ 4977139 w 4977139"/>
              <a:gd name="connsiteY1" fmla="*/ 0 h 6892724"/>
              <a:gd name="connsiteX2" fmla="*/ 4977139 w 4977139"/>
              <a:gd name="connsiteY2" fmla="*/ 6858000 h 6892724"/>
              <a:gd name="connsiteX3" fmla="*/ 1863524 w 4977139"/>
              <a:gd name="connsiteY3" fmla="*/ 6892724 h 6892724"/>
              <a:gd name="connsiteX4" fmla="*/ 0 w 4977139"/>
              <a:gd name="connsiteY4" fmla="*/ 0 h 6892724"/>
              <a:gd name="connsiteX0" fmla="*/ 0 w 4977139"/>
              <a:gd name="connsiteY0" fmla="*/ 0 h 6892724"/>
              <a:gd name="connsiteX1" fmla="*/ 4977139 w 4977139"/>
              <a:gd name="connsiteY1" fmla="*/ 0 h 6892724"/>
              <a:gd name="connsiteX2" fmla="*/ 4977139 w 4977139"/>
              <a:gd name="connsiteY2" fmla="*/ 6892724 h 6892724"/>
              <a:gd name="connsiteX3" fmla="*/ 1863524 w 4977139"/>
              <a:gd name="connsiteY3" fmla="*/ 6892724 h 6892724"/>
              <a:gd name="connsiteX4" fmla="*/ 0 w 4977139"/>
              <a:gd name="connsiteY4" fmla="*/ 0 h 6892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7139" h="6892724">
                <a:moveTo>
                  <a:pt x="0" y="0"/>
                </a:moveTo>
                <a:lnTo>
                  <a:pt x="4977139" y="0"/>
                </a:lnTo>
                <a:lnTo>
                  <a:pt x="4977139" y="6892724"/>
                </a:lnTo>
                <a:lnTo>
                  <a:pt x="1863524" y="6892724"/>
                </a:lnTo>
                <a:lnTo>
                  <a:pt x="0" y="0"/>
                </a:lnTo>
                <a:close/>
              </a:path>
            </a:pathLst>
          </a:custGeom>
        </p:spPr>
        <p:txBody>
          <a:bodyPr tIns="274320" rIns="274320">
            <a:normAutofit/>
          </a:bodyPr>
          <a:lstStyle>
            <a:lvl1pPr marL="0" indent="0" algn="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2011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6CBD635-4863-B127-5668-D2C7DA8CDE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1629720-DD91-8012-686D-AABA439870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0911820" y="0"/>
            <a:ext cx="913577" cy="68580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70117" y="185195"/>
            <a:ext cx="6930838" cy="1505493"/>
          </a:xfrm>
        </p:spPr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FB27827-7491-B1C2-D9C5-975A9FF66E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8788" y="-22860"/>
            <a:ext cx="3291840" cy="6903720"/>
          </a:xfrm>
        </p:spPr>
        <p:txBody>
          <a:bodyPr lIns="182880" tIns="274320" rIns="182880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D4D4555-A25D-09B6-36AF-5977189F2DD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970116" y="2022395"/>
            <a:ext cx="6941703" cy="4297680"/>
          </a:xfrm>
        </p:spPr>
        <p:txBody>
          <a:bodyPr>
            <a:normAutofit/>
          </a:bodyPr>
          <a:lstStyle>
            <a:lvl1pPr marL="228600" indent="-228600">
              <a:spcBef>
                <a:spcPts val="1000"/>
              </a:spcBef>
              <a:spcAft>
                <a:spcPts val="1500"/>
              </a:spcAft>
              <a:buFont typeface="Arial" panose="020B0604020202020204" pitchFamily="34" charset="0"/>
              <a:buChar char="•"/>
              <a:defRPr sz="1800"/>
            </a:lvl1pPr>
            <a:lvl2pPr>
              <a:spcBef>
                <a:spcPts val="1000"/>
              </a:spcBef>
              <a:spcAft>
                <a:spcPts val="1500"/>
              </a:spcAft>
              <a:defRPr sz="1800"/>
            </a:lvl2pPr>
            <a:lvl3pPr>
              <a:spcBef>
                <a:spcPts val="1000"/>
              </a:spcBef>
              <a:spcAft>
                <a:spcPts val="1500"/>
              </a:spcAft>
              <a:defRPr sz="1800"/>
            </a:lvl3pPr>
            <a:lvl4pPr>
              <a:spcBef>
                <a:spcPts val="1000"/>
              </a:spcBef>
              <a:spcAft>
                <a:spcPts val="1500"/>
              </a:spcAft>
              <a:defRPr sz="1800"/>
            </a:lvl4pPr>
            <a:lvl5pPr>
              <a:spcBef>
                <a:spcPts val="1000"/>
              </a:spcBef>
              <a:spcAft>
                <a:spcPts val="1500"/>
              </a:spcAft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66676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D9208B-0FD2-A7E3-5202-0F18392AE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010E2-9C6F-C582-1E3A-F5D43D0FF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3D2B8AF-94DE-C211-EAE7-0971C111B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247A2AC-F284-077E-9A14-EB7D1DE62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0E91F1F-5151-2442-2B89-CE0AB1178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FBD82AC-3C5B-819E-E0FF-157D74B84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F299648-2E6E-FA0D-85E4-8884BE34A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07BD0263-5D42-E696-F170-1F9CF5FF2A74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38199" y="2078963"/>
            <a:ext cx="3435628" cy="4067492"/>
          </a:xfrm>
        </p:spPr>
        <p:txBody>
          <a:bodyPr>
            <a:normAutofit/>
          </a:bodyPr>
          <a:lstStyle>
            <a:lvl1pPr marL="457200" indent="-457200">
              <a:spcBef>
                <a:spcPts val="1000"/>
              </a:spcBef>
              <a:spcAft>
                <a:spcPts val="500"/>
              </a:spcAft>
              <a:buFont typeface="+mj-lt"/>
              <a:buAutoNum type="arabicPeriod"/>
              <a:defRPr sz="1800"/>
            </a:lvl1pPr>
            <a:lvl2pPr marL="914400" indent="-457200">
              <a:spcBef>
                <a:spcPts val="1000"/>
              </a:spcBef>
              <a:spcAft>
                <a:spcPts val="500"/>
              </a:spcAft>
              <a:buFont typeface="+mj-lt"/>
              <a:buAutoNum type="alphaLcPeriod"/>
              <a:defRPr sz="1800"/>
            </a:lvl2pPr>
            <a:lvl3pPr marL="1371600" indent="-457200">
              <a:spcBef>
                <a:spcPts val="1000"/>
              </a:spcBef>
              <a:spcAft>
                <a:spcPts val="500"/>
              </a:spcAft>
              <a:buFont typeface="+mj-lt"/>
              <a:buAutoNum type="arabicParenR"/>
              <a:defRPr sz="1800"/>
            </a:lvl3pPr>
            <a:lvl4pPr marL="1828800" indent="-457200">
              <a:spcBef>
                <a:spcPts val="1000"/>
              </a:spcBef>
              <a:spcAft>
                <a:spcPts val="500"/>
              </a:spcAft>
              <a:buFont typeface="+mj-lt"/>
              <a:buAutoNum type="alphaLcParenR"/>
              <a:defRPr sz="1800"/>
            </a:lvl4pPr>
            <a:lvl5pPr marL="2228850" indent="-457200">
              <a:spcBef>
                <a:spcPts val="1000"/>
              </a:spcBef>
              <a:spcAft>
                <a:spcPts val="500"/>
              </a:spcAft>
              <a:buFont typeface="+mj-lt"/>
              <a:buAutoNum type="romanLcPeriod"/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1BEE7174-135F-6F9F-11B9-3C3F2F9CDEA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965539" y="2087315"/>
            <a:ext cx="6007261" cy="4067492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0"/>
              </a:spcAft>
              <a:buNone/>
              <a:defRPr sz="1800"/>
            </a:lvl1pPr>
            <a:lvl2pPr marL="0">
              <a:spcBef>
                <a:spcPts val="1000"/>
              </a:spcBef>
              <a:spcAft>
                <a:spcPts val="500"/>
              </a:spcAft>
              <a:defRPr sz="1800"/>
            </a:lvl2pPr>
            <a:lvl3pPr marL="457200">
              <a:spcBef>
                <a:spcPts val="1000"/>
              </a:spcBef>
              <a:spcAft>
                <a:spcPts val="500"/>
              </a:spcAft>
              <a:defRPr sz="1800"/>
            </a:lvl3pPr>
            <a:lvl4pPr marL="685800">
              <a:spcBef>
                <a:spcPts val="1000"/>
              </a:spcBef>
              <a:spcAft>
                <a:spcPts val="500"/>
              </a:spcAft>
              <a:defRPr sz="1800"/>
            </a:lvl4pPr>
            <a:lvl5pPr marL="914400">
              <a:spcBef>
                <a:spcPts val="1000"/>
              </a:spcBef>
              <a:spcAft>
                <a:spcPts val="500"/>
              </a:spcAft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5433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+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00B3A65-BB60-F2B4-4CF4-19A7C53F1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F1DB8D5-B954-BFC9-C8D8-F0491CCBE2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507D69F-27D7-2C68-A17D-3F1399C8BE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6645965" cy="1325563"/>
          </a:xfrm>
        </p:spPr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1" y="2055813"/>
            <a:ext cx="5781261" cy="4067492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500"/>
              </a:spcAft>
              <a:buNone/>
              <a:defRPr sz="1800"/>
            </a:lvl1pPr>
            <a:lvl2pPr>
              <a:spcBef>
                <a:spcPts val="1000"/>
              </a:spcBef>
              <a:spcAft>
                <a:spcPts val="500"/>
              </a:spcAft>
              <a:defRPr sz="1600"/>
            </a:lvl2pPr>
            <a:lvl3pPr>
              <a:spcBef>
                <a:spcPts val="1000"/>
              </a:spcBef>
              <a:spcAft>
                <a:spcPts val="500"/>
              </a:spcAft>
              <a:defRPr sz="1400"/>
            </a:lvl3pPr>
            <a:lvl4pPr>
              <a:spcBef>
                <a:spcPts val="1000"/>
              </a:spcBef>
              <a:spcAft>
                <a:spcPts val="500"/>
              </a:spcAft>
              <a:defRPr sz="1200"/>
            </a:lvl4pPr>
            <a:lvl5pPr>
              <a:spcBef>
                <a:spcPts val="1000"/>
              </a:spcBef>
              <a:spcAft>
                <a:spcPts val="500"/>
              </a:spcAft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C013AD6-0EF3-2B25-DDBD-2DF706123AE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66991" y="-22860"/>
            <a:ext cx="4625008" cy="6903720"/>
          </a:xfrm>
        </p:spPr>
        <p:txBody>
          <a:bodyPr tIns="274320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9313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49C8ABD-000F-7A94-A7B0-9589F4FEFD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1575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DC3A554-E5A9-B3CB-913D-45DBFBA79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1575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3A8DF3-F55A-2494-C55D-8FB94BBC6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802775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79DC86E-6F8A-B036-5CB2-AA8A79837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462964" y="5859925"/>
            <a:ext cx="3729036" cy="100965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B9E0C03-C633-9356-4E28-678BAB7AE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1543158" y="1659400"/>
            <a:ext cx="648842" cy="52101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C8A4F7-6C4C-719B-298F-3B81223D1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81554" y="11575"/>
            <a:ext cx="1410446" cy="425834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E7E5D8B-D6BC-19AE-C0C9-249A556170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529388" y="6812"/>
            <a:ext cx="5662612" cy="9319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7A6C5266-7ECA-B150-2C0F-8670F43AC82D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38200" y="1987669"/>
            <a:ext cx="6974711" cy="4297679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0"/>
              </a:spcAft>
              <a:buNone/>
              <a:defRPr sz="1800"/>
            </a:lvl1pPr>
            <a:lvl2pPr>
              <a:spcBef>
                <a:spcPts val="1000"/>
              </a:spcBef>
              <a:spcAft>
                <a:spcPts val="500"/>
              </a:spcAft>
              <a:defRPr sz="1800"/>
            </a:lvl2pPr>
            <a:lvl3pPr>
              <a:spcBef>
                <a:spcPts val="1000"/>
              </a:spcBef>
              <a:spcAft>
                <a:spcPts val="500"/>
              </a:spcAft>
              <a:defRPr sz="1800"/>
            </a:lvl3pPr>
            <a:lvl4pPr>
              <a:spcBef>
                <a:spcPts val="1000"/>
              </a:spcBef>
              <a:spcAft>
                <a:spcPts val="500"/>
              </a:spcAft>
              <a:defRPr sz="1800"/>
            </a:lvl4pPr>
            <a:lvl5pPr>
              <a:spcBef>
                <a:spcPts val="1000"/>
              </a:spcBef>
              <a:spcAft>
                <a:spcPts val="500"/>
              </a:spcAft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DFB03A-367B-9ADA-8071-E22871EC115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917085" y="1987670"/>
            <a:ext cx="3436716" cy="429768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500"/>
              </a:spcAft>
              <a:buNone/>
              <a:defRPr sz="1800"/>
            </a:lvl1pPr>
            <a:lvl2pPr>
              <a:spcBef>
                <a:spcPts val="1000"/>
              </a:spcBef>
              <a:spcAft>
                <a:spcPts val="500"/>
              </a:spcAft>
              <a:defRPr sz="1600"/>
            </a:lvl2pPr>
            <a:lvl3pPr>
              <a:spcBef>
                <a:spcPts val="1000"/>
              </a:spcBef>
              <a:spcAft>
                <a:spcPts val="500"/>
              </a:spcAft>
              <a:defRPr sz="1400"/>
            </a:lvl3pPr>
            <a:lvl4pPr>
              <a:spcBef>
                <a:spcPts val="1000"/>
              </a:spcBef>
              <a:spcAft>
                <a:spcPts val="500"/>
              </a:spcAft>
              <a:defRPr sz="1200"/>
            </a:lvl4pPr>
            <a:lvl5pPr>
              <a:spcBef>
                <a:spcPts val="1000"/>
              </a:spcBef>
              <a:spcAft>
                <a:spcPts val="500"/>
              </a:spcAft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5540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3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1843C0D-8C0B-0B3C-7014-7B7217C008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7B715CF-E60F-DDAE-369E-BCC2CE4FF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2BD8F5F-4228-6BB9-5EA6-5535908982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F721F95-97C0-7151-B9F6-C088CEA1A7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78AD50A-9C6A-454B-0CAD-EAB51844014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10" y="0"/>
            <a:ext cx="7816995" cy="6858000"/>
          </a:xfrm>
          <a:custGeom>
            <a:avLst/>
            <a:gdLst>
              <a:gd name="connsiteX0" fmla="*/ 0 w 7813675"/>
              <a:gd name="connsiteY0" fmla="*/ 0 h 6903720"/>
              <a:gd name="connsiteX1" fmla="*/ 7813675 w 7813675"/>
              <a:gd name="connsiteY1" fmla="*/ 0 h 6903720"/>
              <a:gd name="connsiteX2" fmla="*/ 7813675 w 7813675"/>
              <a:gd name="connsiteY2" fmla="*/ 6903720 h 6903720"/>
              <a:gd name="connsiteX3" fmla="*/ 0 w 7813675"/>
              <a:gd name="connsiteY3" fmla="*/ 6903720 h 6903720"/>
              <a:gd name="connsiteX4" fmla="*/ 0 w 7813675"/>
              <a:gd name="connsiteY4" fmla="*/ 0 h 6903720"/>
              <a:gd name="connsiteX0" fmla="*/ 0 w 7813675"/>
              <a:gd name="connsiteY0" fmla="*/ 0 h 6903720"/>
              <a:gd name="connsiteX1" fmla="*/ 7813675 w 7813675"/>
              <a:gd name="connsiteY1" fmla="*/ 0 h 6903720"/>
              <a:gd name="connsiteX2" fmla="*/ 7813675 w 7813675"/>
              <a:gd name="connsiteY2" fmla="*/ 6903720 h 6903720"/>
              <a:gd name="connsiteX3" fmla="*/ 798854 w 7813675"/>
              <a:gd name="connsiteY3" fmla="*/ 6867163 h 6903720"/>
              <a:gd name="connsiteX4" fmla="*/ 0 w 7813675"/>
              <a:gd name="connsiteY4" fmla="*/ 6903720 h 6903720"/>
              <a:gd name="connsiteX5" fmla="*/ 0 w 7813675"/>
              <a:gd name="connsiteY5" fmla="*/ 0 h 6903720"/>
              <a:gd name="connsiteX0" fmla="*/ 0 w 7813675"/>
              <a:gd name="connsiteY0" fmla="*/ 0 h 6907803"/>
              <a:gd name="connsiteX1" fmla="*/ 7813675 w 7813675"/>
              <a:gd name="connsiteY1" fmla="*/ 0 h 6907803"/>
              <a:gd name="connsiteX2" fmla="*/ 7813675 w 7813675"/>
              <a:gd name="connsiteY2" fmla="*/ 6903720 h 6907803"/>
              <a:gd name="connsiteX3" fmla="*/ 809014 w 7813675"/>
              <a:gd name="connsiteY3" fmla="*/ 6907803 h 6907803"/>
              <a:gd name="connsiteX4" fmla="*/ 0 w 7813675"/>
              <a:gd name="connsiteY4" fmla="*/ 6903720 h 6907803"/>
              <a:gd name="connsiteX5" fmla="*/ 0 w 7813675"/>
              <a:gd name="connsiteY5" fmla="*/ 0 h 6907803"/>
              <a:gd name="connsiteX0" fmla="*/ 0 w 7813675"/>
              <a:gd name="connsiteY0" fmla="*/ 0 h 6903720"/>
              <a:gd name="connsiteX1" fmla="*/ 7813675 w 7813675"/>
              <a:gd name="connsiteY1" fmla="*/ 0 h 6903720"/>
              <a:gd name="connsiteX2" fmla="*/ 7813675 w 7813675"/>
              <a:gd name="connsiteY2" fmla="*/ 6903720 h 6903720"/>
              <a:gd name="connsiteX3" fmla="*/ 809014 w 7813675"/>
              <a:gd name="connsiteY3" fmla="*/ 6887483 h 6903720"/>
              <a:gd name="connsiteX4" fmla="*/ 0 w 7813675"/>
              <a:gd name="connsiteY4" fmla="*/ 6903720 h 6903720"/>
              <a:gd name="connsiteX5" fmla="*/ 0 w 7813675"/>
              <a:gd name="connsiteY5" fmla="*/ 0 h 6903720"/>
              <a:gd name="connsiteX0" fmla="*/ 0 w 7813675"/>
              <a:gd name="connsiteY0" fmla="*/ 0 h 6903720"/>
              <a:gd name="connsiteX1" fmla="*/ 7813675 w 7813675"/>
              <a:gd name="connsiteY1" fmla="*/ 0 h 6903720"/>
              <a:gd name="connsiteX2" fmla="*/ 7813675 w 7813675"/>
              <a:gd name="connsiteY2" fmla="*/ 6903720 h 6903720"/>
              <a:gd name="connsiteX3" fmla="*/ 809014 w 7813675"/>
              <a:gd name="connsiteY3" fmla="*/ 6887483 h 6903720"/>
              <a:gd name="connsiteX4" fmla="*/ 0 w 7813675"/>
              <a:gd name="connsiteY4" fmla="*/ 6903720 h 6903720"/>
              <a:gd name="connsiteX5" fmla="*/ 0 w 7813675"/>
              <a:gd name="connsiteY5" fmla="*/ 0 h 6903720"/>
              <a:gd name="connsiteX0" fmla="*/ 0 w 7813675"/>
              <a:gd name="connsiteY0" fmla="*/ 0 h 6903720"/>
              <a:gd name="connsiteX1" fmla="*/ 7813675 w 7813675"/>
              <a:gd name="connsiteY1" fmla="*/ 0 h 6903720"/>
              <a:gd name="connsiteX2" fmla="*/ 7813675 w 7813675"/>
              <a:gd name="connsiteY2" fmla="*/ 6903720 h 6903720"/>
              <a:gd name="connsiteX3" fmla="*/ 809014 w 7813675"/>
              <a:gd name="connsiteY3" fmla="*/ 6898913 h 6903720"/>
              <a:gd name="connsiteX4" fmla="*/ 0 w 7813675"/>
              <a:gd name="connsiteY4" fmla="*/ 6903720 h 6903720"/>
              <a:gd name="connsiteX5" fmla="*/ 0 w 7813675"/>
              <a:gd name="connsiteY5" fmla="*/ 0 h 6903720"/>
              <a:gd name="connsiteX0" fmla="*/ 0 w 7813675"/>
              <a:gd name="connsiteY0" fmla="*/ 0 h 6903720"/>
              <a:gd name="connsiteX1" fmla="*/ 7813675 w 7813675"/>
              <a:gd name="connsiteY1" fmla="*/ 0 h 6903720"/>
              <a:gd name="connsiteX2" fmla="*/ 7813675 w 7813675"/>
              <a:gd name="connsiteY2" fmla="*/ 6903720 h 6903720"/>
              <a:gd name="connsiteX3" fmla="*/ 740434 w 7813675"/>
              <a:gd name="connsiteY3" fmla="*/ 6898913 h 6903720"/>
              <a:gd name="connsiteX4" fmla="*/ 0 w 7813675"/>
              <a:gd name="connsiteY4" fmla="*/ 6903720 h 6903720"/>
              <a:gd name="connsiteX5" fmla="*/ 0 w 7813675"/>
              <a:gd name="connsiteY5" fmla="*/ 0 h 6903720"/>
              <a:gd name="connsiteX0" fmla="*/ 0 w 7813675"/>
              <a:gd name="connsiteY0" fmla="*/ 0 h 6907385"/>
              <a:gd name="connsiteX1" fmla="*/ 7813675 w 7813675"/>
              <a:gd name="connsiteY1" fmla="*/ 0 h 6907385"/>
              <a:gd name="connsiteX2" fmla="*/ 7813675 w 7813675"/>
              <a:gd name="connsiteY2" fmla="*/ 6903720 h 6907385"/>
              <a:gd name="connsiteX3" fmla="*/ 6359380 w 7813675"/>
              <a:gd name="connsiteY3" fmla="*/ 6907385 h 6907385"/>
              <a:gd name="connsiteX4" fmla="*/ 740434 w 7813675"/>
              <a:gd name="connsiteY4" fmla="*/ 6898913 h 6907385"/>
              <a:gd name="connsiteX5" fmla="*/ 0 w 7813675"/>
              <a:gd name="connsiteY5" fmla="*/ 6903720 h 6907385"/>
              <a:gd name="connsiteX6" fmla="*/ 0 w 7813675"/>
              <a:gd name="connsiteY6" fmla="*/ 0 h 6907385"/>
              <a:gd name="connsiteX0" fmla="*/ 3320 w 7816995"/>
              <a:gd name="connsiteY0" fmla="*/ 0 h 6907385"/>
              <a:gd name="connsiteX1" fmla="*/ 7816995 w 7816995"/>
              <a:gd name="connsiteY1" fmla="*/ 0 h 6907385"/>
              <a:gd name="connsiteX2" fmla="*/ 7816995 w 7816995"/>
              <a:gd name="connsiteY2" fmla="*/ 6903720 h 6907385"/>
              <a:gd name="connsiteX3" fmla="*/ 6362700 w 7816995"/>
              <a:gd name="connsiteY3" fmla="*/ 6907385 h 6907385"/>
              <a:gd name="connsiteX4" fmla="*/ 743754 w 7816995"/>
              <a:gd name="connsiteY4" fmla="*/ 6898913 h 6907385"/>
              <a:gd name="connsiteX5" fmla="*/ 3320 w 7816995"/>
              <a:gd name="connsiteY5" fmla="*/ 6903720 h 6907385"/>
              <a:gd name="connsiteX6" fmla="*/ 0 w 7816995"/>
              <a:gd name="connsiteY6" fmla="*/ 2510645 h 6907385"/>
              <a:gd name="connsiteX7" fmla="*/ 3320 w 7816995"/>
              <a:gd name="connsiteY7" fmla="*/ 0 h 6907385"/>
              <a:gd name="connsiteX0" fmla="*/ 3320 w 7816995"/>
              <a:gd name="connsiteY0" fmla="*/ 0 h 6907385"/>
              <a:gd name="connsiteX1" fmla="*/ 7816995 w 7816995"/>
              <a:gd name="connsiteY1" fmla="*/ 0 h 6907385"/>
              <a:gd name="connsiteX2" fmla="*/ 7816995 w 7816995"/>
              <a:gd name="connsiteY2" fmla="*/ 6903720 h 6907385"/>
              <a:gd name="connsiteX3" fmla="*/ 6362700 w 7816995"/>
              <a:gd name="connsiteY3" fmla="*/ 6907385 h 6907385"/>
              <a:gd name="connsiteX4" fmla="*/ 743754 w 7816995"/>
              <a:gd name="connsiteY4" fmla="*/ 6898913 h 6907385"/>
              <a:gd name="connsiteX5" fmla="*/ 2876060 w 7816995"/>
              <a:gd name="connsiteY5" fmla="*/ 4644390 h 6907385"/>
              <a:gd name="connsiteX6" fmla="*/ 0 w 7816995"/>
              <a:gd name="connsiteY6" fmla="*/ 2510645 h 6907385"/>
              <a:gd name="connsiteX7" fmla="*/ 3320 w 7816995"/>
              <a:gd name="connsiteY7" fmla="*/ 0 h 6907385"/>
              <a:gd name="connsiteX0" fmla="*/ 3320 w 7816995"/>
              <a:gd name="connsiteY0" fmla="*/ 0 h 6907385"/>
              <a:gd name="connsiteX1" fmla="*/ 7816995 w 7816995"/>
              <a:gd name="connsiteY1" fmla="*/ 0 h 6907385"/>
              <a:gd name="connsiteX2" fmla="*/ 7816995 w 7816995"/>
              <a:gd name="connsiteY2" fmla="*/ 6903720 h 6907385"/>
              <a:gd name="connsiteX3" fmla="*/ 6362700 w 7816995"/>
              <a:gd name="connsiteY3" fmla="*/ 6907385 h 6907385"/>
              <a:gd name="connsiteX4" fmla="*/ 743754 w 7816995"/>
              <a:gd name="connsiteY4" fmla="*/ 6898913 h 6907385"/>
              <a:gd name="connsiteX5" fmla="*/ 2876060 w 7816995"/>
              <a:gd name="connsiteY5" fmla="*/ 4644390 h 6907385"/>
              <a:gd name="connsiteX6" fmla="*/ 0 w 7816995"/>
              <a:gd name="connsiteY6" fmla="*/ 2510645 h 6907385"/>
              <a:gd name="connsiteX7" fmla="*/ 3320 w 7816995"/>
              <a:gd name="connsiteY7" fmla="*/ 0 h 6907385"/>
              <a:gd name="connsiteX0" fmla="*/ 3320 w 7816995"/>
              <a:gd name="connsiteY0" fmla="*/ 0 h 6907385"/>
              <a:gd name="connsiteX1" fmla="*/ 7816995 w 7816995"/>
              <a:gd name="connsiteY1" fmla="*/ 0 h 6907385"/>
              <a:gd name="connsiteX2" fmla="*/ 7816995 w 7816995"/>
              <a:gd name="connsiteY2" fmla="*/ 6903720 h 6907385"/>
              <a:gd name="connsiteX3" fmla="*/ 6362700 w 7816995"/>
              <a:gd name="connsiteY3" fmla="*/ 6907385 h 6907385"/>
              <a:gd name="connsiteX4" fmla="*/ 743754 w 7816995"/>
              <a:gd name="connsiteY4" fmla="*/ 6898913 h 6907385"/>
              <a:gd name="connsiteX5" fmla="*/ 2876060 w 7816995"/>
              <a:gd name="connsiteY5" fmla="*/ 4644390 h 6907385"/>
              <a:gd name="connsiteX6" fmla="*/ 0 w 7816995"/>
              <a:gd name="connsiteY6" fmla="*/ 2510645 h 6907385"/>
              <a:gd name="connsiteX7" fmla="*/ 3320 w 7816995"/>
              <a:gd name="connsiteY7" fmla="*/ 0 h 6907385"/>
              <a:gd name="connsiteX0" fmla="*/ 3320 w 7816995"/>
              <a:gd name="connsiteY0" fmla="*/ 0 h 6907385"/>
              <a:gd name="connsiteX1" fmla="*/ 7816995 w 7816995"/>
              <a:gd name="connsiteY1" fmla="*/ 0 h 6907385"/>
              <a:gd name="connsiteX2" fmla="*/ 2899555 w 7816995"/>
              <a:gd name="connsiteY2" fmla="*/ 4648200 h 6907385"/>
              <a:gd name="connsiteX3" fmla="*/ 6362700 w 7816995"/>
              <a:gd name="connsiteY3" fmla="*/ 6907385 h 6907385"/>
              <a:gd name="connsiteX4" fmla="*/ 743754 w 7816995"/>
              <a:gd name="connsiteY4" fmla="*/ 6898913 h 6907385"/>
              <a:gd name="connsiteX5" fmla="*/ 2876060 w 7816995"/>
              <a:gd name="connsiteY5" fmla="*/ 4644390 h 6907385"/>
              <a:gd name="connsiteX6" fmla="*/ 0 w 7816995"/>
              <a:gd name="connsiteY6" fmla="*/ 2510645 h 6907385"/>
              <a:gd name="connsiteX7" fmla="*/ 3320 w 7816995"/>
              <a:gd name="connsiteY7" fmla="*/ 0 h 6907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16995" h="6907385">
                <a:moveTo>
                  <a:pt x="3320" y="0"/>
                </a:moveTo>
                <a:lnTo>
                  <a:pt x="7816995" y="0"/>
                </a:lnTo>
                <a:lnTo>
                  <a:pt x="2899555" y="4648200"/>
                </a:lnTo>
                <a:lnTo>
                  <a:pt x="6362700" y="6907385"/>
                </a:lnTo>
                <a:lnTo>
                  <a:pt x="743754" y="6898913"/>
                </a:lnTo>
                <a:lnTo>
                  <a:pt x="2876060" y="4644390"/>
                </a:lnTo>
                <a:cubicBezTo>
                  <a:pt x="1610033" y="3689302"/>
                  <a:pt x="1117437" y="3324763"/>
                  <a:pt x="0" y="2510645"/>
                </a:cubicBezTo>
                <a:cubicBezTo>
                  <a:pt x="1107" y="1673763"/>
                  <a:pt x="2213" y="836882"/>
                  <a:pt x="3320" y="0"/>
                </a:cubicBezTo>
                <a:close/>
              </a:path>
            </a:pathLst>
          </a:custGeom>
          <a:solidFill>
            <a:schemeClr val="tx2"/>
          </a:solidFill>
          <a:ln w="22225">
            <a:noFill/>
          </a:ln>
        </p:spPr>
        <p:txBody>
          <a:bodyPr lIns="274320" tIns="274320"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0992" y="731562"/>
            <a:ext cx="4902843" cy="3526778"/>
          </a:xfrm>
          <a:noFill/>
        </p:spPr>
        <p:txBody>
          <a:bodyPr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80992" y="4373217"/>
            <a:ext cx="4902843" cy="1753221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000"/>
              </a:spcBef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000"/>
              </a:spcBef>
              <a:defRPr sz="1600">
                <a:solidFill>
                  <a:schemeClr val="tx1"/>
                </a:solidFill>
              </a:defRPr>
            </a:lvl2pPr>
            <a:lvl3pPr>
              <a:spcBef>
                <a:spcPts val="10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1000"/>
              </a:spcBef>
              <a:defRPr sz="1200">
                <a:solidFill>
                  <a:schemeClr val="tx1"/>
                </a:solidFill>
              </a:defRPr>
            </a:lvl4pPr>
            <a:lvl5pPr>
              <a:spcBef>
                <a:spcPts val="1000"/>
              </a:spcBef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2427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33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912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264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830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539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36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081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Relationship Id="rId30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D6D8061D-18C3-4F4F-85EF-561633F5875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2614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  <p:sldLayoutId id="2147483717" r:id="rId23"/>
    <p:sldLayoutId id="2147483718" r:id="rId24"/>
    <p:sldLayoutId id="2147483720" r:id="rId25"/>
    <p:sldLayoutId id="2147483722" r:id="rId26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29.jpeg"/><Relationship Id="rId4" Type="http://schemas.openxmlformats.org/officeDocument/2006/relationships/image" Target="../media/image2.png"/><Relationship Id="rId9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jpg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2.png"/><Relationship Id="rId7" Type="http://schemas.openxmlformats.org/officeDocument/2006/relationships/diagramData" Target="../diagrams/data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.png"/><Relationship Id="rId11" Type="http://schemas.microsoft.com/office/2007/relationships/diagramDrawing" Target="../diagrams/drawing1.xml"/><Relationship Id="rId5" Type="http://schemas.openxmlformats.org/officeDocument/2006/relationships/image" Target="../media/image4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3.png"/><Relationship Id="rId9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FEC93CF-2672-7D78-F278-58C5E012E0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57346" y="438167"/>
            <a:ext cx="5934856" cy="3599727"/>
          </a:xfrm>
        </p:spPr>
        <p:txBody>
          <a:bodyPr/>
          <a:lstStyle/>
          <a:p>
            <a:r>
              <a:rPr lang="en-US" sz="2800" b="1" i="0" cap="none" dirty="0">
                <a:solidFill>
                  <a:srgbClr val="0028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phemia" panose="020F0502020204030204" pitchFamily="34" charset="0"/>
              </a:rPr>
              <a:t>Claudia de Vasco</a:t>
            </a:r>
            <a:br>
              <a:rPr lang="en-US" sz="2800" i="0" cap="none" dirty="0">
                <a:solidFill>
                  <a:srgbClr val="0028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phemia" panose="020F0502020204030204" pitchFamily="34" charset="0"/>
              </a:rPr>
            </a:br>
            <a:r>
              <a:rPr lang="en-US" sz="2800" cap="none" dirty="0">
                <a:solidFill>
                  <a:srgbClr val="0028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phemia" panose="020F0502020204030204" pitchFamily="34" charset="0"/>
              </a:rPr>
              <a:t>Managing Director</a:t>
            </a:r>
            <a:br>
              <a:rPr lang="en-US" sz="2800" i="0" cap="none" dirty="0">
                <a:solidFill>
                  <a:srgbClr val="0028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phemia" panose="020F0502020204030204" pitchFamily="34" charset="0"/>
              </a:rPr>
            </a:br>
            <a:r>
              <a:rPr lang="en-US" sz="2800" i="0" cap="none" dirty="0">
                <a:solidFill>
                  <a:srgbClr val="0028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phemia" panose="020F0502020204030204" pitchFamily="34" charset="0"/>
              </a:rPr>
              <a:t>Miller Theatre</a:t>
            </a:r>
            <a:br>
              <a:rPr lang="en-US" sz="2800" i="0" cap="none" dirty="0">
                <a:solidFill>
                  <a:srgbClr val="0028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phemia" panose="020F0502020204030204" pitchFamily="34" charset="0"/>
              </a:rPr>
            </a:br>
            <a:r>
              <a:rPr lang="en-US" sz="2800" i="0" cap="none" dirty="0">
                <a:solidFill>
                  <a:srgbClr val="0028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phemia" panose="020F0502020204030204" pitchFamily="34" charset="0"/>
              </a:rPr>
              <a:t>Advisory Board</a:t>
            </a:r>
            <a:br>
              <a:rPr lang="en-US" sz="3200" i="0" dirty="0">
                <a:solidFill>
                  <a:schemeClr val="bg1"/>
                </a:solidFill>
                <a:latin typeface="Euphemia" panose="020F0502020204030204" pitchFamily="34" charset="0"/>
              </a:rPr>
            </a:br>
            <a:endParaRPr lang="en-US" sz="3200" i="0" dirty="0">
              <a:solidFill>
                <a:schemeClr val="bg1"/>
              </a:solidFill>
              <a:latin typeface="Euphemia" panose="020F0502020204030204" pitchFamily="34" charset="0"/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ED21B7CD-3D69-26B5-8A0B-52A19A6B0A2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6" r="18166"/>
          <a:stretch/>
        </p:blipFill>
        <p:spPr/>
      </p:pic>
      <p:pic>
        <p:nvPicPr>
          <p:cNvPr id="5" name="Picture 4" descr="A green and white logo&#10;&#10;Description automatically generated">
            <a:extLst>
              <a:ext uri="{FF2B5EF4-FFF2-40B4-BE49-F238E27FC236}">
                <a16:creationId xmlns:a16="http://schemas.microsoft.com/office/drawing/2014/main" id="{8F50EB22-E43A-854B-FA21-D69E277D65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95" y="1837285"/>
            <a:ext cx="2198505" cy="343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9943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30A76-B788-B363-104E-266B7C7F7208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/>
              <a:t>FOR YOUR CONSIDERATION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48542-FCE1-3AE6-C6C9-17975609DF7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noFill/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dirty="0"/>
              <a:t>Capital Campaign – 100</a:t>
            </a:r>
            <a:r>
              <a:rPr lang="en-US" baseline="30000" dirty="0"/>
              <a:t>th</a:t>
            </a:r>
            <a:r>
              <a:rPr lang="en-US" dirty="0"/>
              <a:t> Anniversary</a:t>
            </a:r>
          </a:p>
          <a:p>
            <a:pPr lvl="1"/>
            <a:r>
              <a:rPr lang="en-US" dirty="0"/>
              <a:t>Current fundraising goal $15million</a:t>
            </a:r>
          </a:p>
          <a:p>
            <a:pPr lvl="1"/>
            <a:r>
              <a:rPr lang="en-US" dirty="0"/>
              <a:t>3 projects improving audience experience</a:t>
            </a:r>
          </a:p>
          <a:p>
            <a:r>
              <a:rPr lang="en-US" dirty="0"/>
              <a:t>Infrastructure</a:t>
            </a:r>
          </a:p>
          <a:p>
            <a:pPr lvl="1"/>
            <a:r>
              <a:rPr lang="en-US" dirty="0"/>
              <a:t>Park capacity, traffic, parking, and resources</a:t>
            </a:r>
          </a:p>
          <a:p>
            <a:pPr lvl="1"/>
            <a:r>
              <a:rPr lang="en-US" dirty="0"/>
              <a:t>Support for the work of HPARD and park partners</a:t>
            </a:r>
          </a:p>
          <a:p>
            <a:r>
              <a:rPr lang="en-US" dirty="0"/>
              <a:t>Support Performing Arts in Houston!</a:t>
            </a:r>
          </a:p>
          <a:p>
            <a:pPr lvl="1"/>
            <a:r>
              <a:rPr lang="en-US" dirty="0"/>
              <a:t>Supporting Houston’s arts institutions makes it possible as a presenting venue to continue providing access to arts programming.</a:t>
            </a:r>
          </a:p>
          <a:p>
            <a:pPr lvl="1"/>
            <a:r>
              <a:rPr lang="en-US" dirty="0"/>
              <a:t>We rely on the work of the MOCA and HAA, as well as our strong partnership with Houston First.</a:t>
            </a:r>
          </a:p>
        </p:txBody>
      </p:sp>
    </p:spTree>
    <p:extLst>
      <p:ext uri="{BB962C8B-B14F-4D97-AF65-F5344CB8AC3E}">
        <p14:creationId xmlns:p14="http://schemas.microsoft.com/office/powerpoint/2010/main" val="6437779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43" name="Oval 42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BAC361-0D7A-DC05-86B5-6DD77D322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1450259"/>
            <a:ext cx="3753599" cy="144215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E98EFF-197D-3136-70B9-7BBD30A48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3072385"/>
            <a:ext cx="3754987" cy="294741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www.milleroutdoortheatre.com</a:t>
            </a:r>
          </a:p>
          <a:p>
            <a:pPr>
              <a:buFont typeface="Wingdings 3" charset="2"/>
              <a:buChar char=""/>
            </a:pPr>
            <a:endParaRPr lang="en-US" dirty="0"/>
          </a:p>
          <a:p>
            <a:r>
              <a:rPr lang="en-US" dirty="0"/>
              <a:t>2024 season ends November 2!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4" name="Picture Placeholder 5">
            <a:extLst>
              <a:ext uri="{FF2B5EF4-FFF2-40B4-BE49-F238E27FC236}">
                <a16:creationId xmlns:a16="http://schemas.microsoft.com/office/drawing/2014/main" id="{E461669C-A7BA-D639-22CB-B5FBBE698B3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3" b="2"/>
          <a:stretch/>
        </p:blipFill>
        <p:spPr>
          <a:xfrm>
            <a:off x="5050389" y="1447799"/>
            <a:ext cx="6493910" cy="457200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5" name="Picture 4" descr="A blue and yellow logo&#10;&#10;Description automatically generated">
            <a:extLst>
              <a:ext uri="{FF2B5EF4-FFF2-40B4-BE49-F238E27FC236}">
                <a16:creationId xmlns:a16="http://schemas.microsoft.com/office/drawing/2014/main" id="{8C870B25-7898-5E89-E2D7-7F2E4374CC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31" y="4861255"/>
            <a:ext cx="1421814" cy="968882"/>
          </a:xfrm>
          <a:prstGeom prst="rect">
            <a:avLst/>
          </a:prstGeom>
        </p:spPr>
      </p:pic>
      <p:pic>
        <p:nvPicPr>
          <p:cNvPr id="9" name="Picture 8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46366A46-ADC7-9726-E21A-6C76809302E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910" y="5000001"/>
            <a:ext cx="2653881" cy="51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8021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2181D-911C-1343-7267-E35AC86CC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33" y="509285"/>
            <a:ext cx="3200400" cy="5617193"/>
          </a:xfrm>
          <a:noFill/>
        </p:spPr>
        <p:txBody>
          <a:bodyPr>
            <a:noAutofit/>
          </a:bodyPr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EA8735-F1DC-1DE6-0A38-429B2F660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4267" y="509286"/>
            <a:ext cx="4848077" cy="5617194"/>
          </a:xfrm>
          <a:noFill/>
        </p:spPr>
        <p:txBody>
          <a:bodyPr anchor="ctr">
            <a:normAutofit/>
          </a:bodyPr>
          <a:lstStyle/>
          <a:p>
            <a:r>
              <a:rPr lang="en-US" dirty="0">
                <a:latin typeface="Euphemia" panose="020B0503040102020104" pitchFamily="34" charset="0"/>
              </a:rPr>
              <a:t>MTAB </a:t>
            </a:r>
            <a:r>
              <a:rPr lang="en-US" b="0" i="0" dirty="0">
                <a:effectLst/>
                <a:latin typeface="roboto" panose="02000000000000000000" pitchFamily="2" charset="0"/>
              </a:rPr>
              <a:t>acts as a steward of public and private funds to provide professional-caliber performances, free to the public, at the Miller Outdoor Theatre for the cultural enrichment of Houston’s diverse communities and the visitors to this great city.</a:t>
            </a:r>
            <a:endParaRPr lang="en-US" dirty="0">
              <a:latin typeface="Euphemia" panose="020B0503040102020104" pitchFamily="34" charset="0"/>
            </a:endParaRPr>
          </a:p>
          <a:p>
            <a:endParaRPr lang="en-US" dirty="0"/>
          </a:p>
        </p:txBody>
      </p:sp>
      <p:pic>
        <p:nvPicPr>
          <p:cNvPr id="25" name="Picture Placeholder 6">
            <a:extLst>
              <a:ext uri="{FF2B5EF4-FFF2-40B4-BE49-F238E27FC236}">
                <a16:creationId xmlns:a16="http://schemas.microsoft.com/office/drawing/2014/main" id="{086C9520-C924-5732-CC82-F0C4A533D4E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6" t="331" r="42296" b="-331"/>
          <a:stretch/>
        </p:blipFill>
        <p:spPr>
          <a:xfrm>
            <a:off x="9669393" y="-22860"/>
            <a:ext cx="2651760" cy="690372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854072-2641-A09F-FC23-FDACF3FECB66}"/>
              </a:ext>
            </a:extLst>
          </p:cNvPr>
          <p:cNvSpPr txBox="1"/>
          <p:nvPr/>
        </p:nvSpPr>
        <p:spPr>
          <a:xfrm>
            <a:off x="943123" y="478805"/>
            <a:ext cx="496141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Miller Theatre</a:t>
            </a:r>
          </a:p>
          <a:p>
            <a:r>
              <a:rPr lang="en-US" sz="3200" b="1" dirty="0">
                <a:solidFill>
                  <a:srgbClr val="002060"/>
                </a:solidFill>
              </a:rPr>
              <a:t>Advisory Board</a:t>
            </a:r>
          </a:p>
        </p:txBody>
      </p:sp>
    </p:spTree>
    <p:extLst>
      <p:ext uri="{BB962C8B-B14F-4D97-AF65-F5344CB8AC3E}">
        <p14:creationId xmlns:p14="http://schemas.microsoft.com/office/powerpoint/2010/main" val="22750090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2181D-911C-1343-7267-E35AC86CC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33" y="509285"/>
            <a:ext cx="3200400" cy="5617193"/>
          </a:xfrm>
          <a:noFill/>
        </p:spPr>
        <p:txBody>
          <a:bodyPr>
            <a:noAutofit/>
          </a:bodyPr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EA8735-F1DC-1DE6-0A38-429B2F660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4267" y="509286"/>
            <a:ext cx="4848077" cy="5617194"/>
          </a:xfrm>
          <a:noFill/>
        </p:spPr>
        <p:txBody>
          <a:bodyPr anchor="ctr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Euphemia" panose="020B0503040102020104" pitchFamily="34" charset="0"/>
              </a:rPr>
              <a:t>Miller Outdoor Theatre was founded just over 100 years ago!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Euphemia" panose="020B0503040102020104" pitchFamily="34" charset="0"/>
              </a:rPr>
              <a:t>Miller Theatre Advisory Board was created by ordinance in 1970 by the City of Houston.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Euphemia" panose="020B0503040102020104" pitchFamily="34" charset="0"/>
              </a:rPr>
              <a:t>Advisory Board – 21 voting members, appointed by Mayor, confirmed by City Council.</a:t>
            </a:r>
          </a:p>
        </p:txBody>
      </p:sp>
      <p:pic>
        <p:nvPicPr>
          <p:cNvPr id="25" name="Picture Placeholder 6">
            <a:extLst>
              <a:ext uri="{FF2B5EF4-FFF2-40B4-BE49-F238E27FC236}">
                <a16:creationId xmlns:a16="http://schemas.microsoft.com/office/drawing/2014/main" id="{086C9520-C924-5732-CC82-F0C4A533D4E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6" t="331" r="42296" b="-331"/>
          <a:stretch/>
        </p:blipFill>
        <p:spPr>
          <a:xfrm>
            <a:off x="9669393" y="-22860"/>
            <a:ext cx="2651760" cy="690372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854072-2641-A09F-FC23-FDACF3FECB66}"/>
              </a:ext>
            </a:extLst>
          </p:cNvPr>
          <p:cNvSpPr txBox="1"/>
          <p:nvPr/>
        </p:nvSpPr>
        <p:spPr>
          <a:xfrm>
            <a:off x="943123" y="478805"/>
            <a:ext cx="496141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Miller Theatre</a:t>
            </a:r>
          </a:p>
          <a:p>
            <a:r>
              <a:rPr lang="en-US" sz="3200" b="1" dirty="0">
                <a:solidFill>
                  <a:srgbClr val="002060"/>
                </a:solidFill>
              </a:rPr>
              <a:t>Advisory Board</a:t>
            </a:r>
          </a:p>
        </p:txBody>
      </p:sp>
    </p:spTree>
    <p:extLst>
      <p:ext uri="{BB962C8B-B14F-4D97-AF65-F5344CB8AC3E}">
        <p14:creationId xmlns:p14="http://schemas.microsoft.com/office/powerpoint/2010/main" val="10383511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768DE0E-D583-94B6-9C97-550008A96E53}"/>
              </a:ext>
            </a:extLst>
          </p:cNvPr>
          <p:cNvSpPr/>
          <p:nvPr/>
        </p:nvSpPr>
        <p:spPr>
          <a:xfrm>
            <a:off x="3571524" y="2200645"/>
            <a:ext cx="3317683" cy="13755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0034E89-1952-5288-08A0-70A4A73BE3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5787" y="1048966"/>
            <a:ext cx="9144000" cy="3361254"/>
          </a:xfrm>
          <a:noFill/>
        </p:spPr>
        <p:txBody>
          <a:bodyPr anchor="b"/>
          <a:lstStyle/>
          <a:p>
            <a:r>
              <a:rPr lang="en-US" dirty="0"/>
              <a:t>Miller City &amp; Park Partners</a:t>
            </a: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4D6EE8D1-247A-B95F-BD1A-A2D76964CF3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9" b="12839"/>
          <a:stretch/>
        </p:blipFill>
        <p:spPr/>
      </p:pic>
      <p:pic>
        <p:nvPicPr>
          <p:cNvPr id="4" name="Picture 3" descr="A blue and white sign&#10;&#10;Description automatically generated">
            <a:extLst>
              <a:ext uri="{FF2B5EF4-FFF2-40B4-BE49-F238E27FC236}">
                <a16:creationId xmlns:a16="http://schemas.microsoft.com/office/drawing/2014/main" id="{226BA0E5-C50F-DD22-4D8E-9A02183F58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746" y="900870"/>
            <a:ext cx="3817293" cy="858089"/>
          </a:xfrm>
          <a:prstGeom prst="rect">
            <a:avLst/>
          </a:prstGeom>
        </p:spPr>
      </p:pic>
      <p:pic>
        <p:nvPicPr>
          <p:cNvPr id="1028" name="Picture 4" descr="Literacy in the Bag">
            <a:extLst>
              <a:ext uri="{FF2B5EF4-FFF2-40B4-BE49-F238E27FC236}">
                <a16:creationId xmlns:a16="http://schemas.microsoft.com/office/drawing/2014/main" id="{3169177B-09CA-DB34-53B5-658C01CA4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505" y="2196274"/>
            <a:ext cx="3197298" cy="1299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ermann Park Conservancy | Kids That Do Good">
            <a:extLst>
              <a:ext uri="{FF2B5EF4-FFF2-40B4-BE49-F238E27FC236}">
                <a16:creationId xmlns:a16="http://schemas.microsoft.com/office/drawing/2014/main" id="{632239A6-6400-AD49-5737-CEAE171023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3" t="15756" r="7050" b="13119"/>
          <a:stretch/>
        </p:blipFill>
        <p:spPr bwMode="auto">
          <a:xfrm>
            <a:off x="735055" y="2201684"/>
            <a:ext cx="2643832" cy="137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olorful sign with white text&#10;&#10;Description automatically generated">
            <a:extLst>
              <a:ext uri="{FF2B5EF4-FFF2-40B4-BE49-F238E27FC236}">
                <a16:creationId xmlns:a16="http://schemas.microsoft.com/office/drawing/2014/main" id="{DD421C25-AB8C-069F-D715-872DF73BA3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844" y="2188990"/>
            <a:ext cx="2175930" cy="1398812"/>
          </a:xfrm>
          <a:prstGeom prst="rect">
            <a:avLst/>
          </a:prstGeom>
        </p:spPr>
      </p:pic>
      <p:pic>
        <p:nvPicPr>
          <p:cNvPr id="8" name="Picture 7" descr="A circular emblem with a train and text&#10;&#10;Description automatically generated">
            <a:extLst>
              <a:ext uri="{FF2B5EF4-FFF2-40B4-BE49-F238E27FC236}">
                <a16:creationId xmlns:a16="http://schemas.microsoft.com/office/drawing/2014/main" id="{321E9907-6D2A-3E5A-6D4C-B17BE24ED1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315" y="509660"/>
            <a:ext cx="1404925" cy="1404925"/>
          </a:xfrm>
          <a:prstGeom prst="rect">
            <a:avLst/>
          </a:prstGeom>
        </p:spPr>
      </p:pic>
      <p:pic>
        <p:nvPicPr>
          <p:cNvPr id="10" name="Picture 9" descr="A blue and yellow logo&#10;&#10;Description automatically generated">
            <a:extLst>
              <a:ext uri="{FF2B5EF4-FFF2-40B4-BE49-F238E27FC236}">
                <a16:creationId xmlns:a16="http://schemas.microsoft.com/office/drawing/2014/main" id="{2C74BBD0-1BA5-3F6F-096D-72EC381548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376" y="350983"/>
            <a:ext cx="2193130" cy="1494488"/>
          </a:xfrm>
          <a:prstGeom prst="rect">
            <a:avLst/>
          </a:prstGeom>
        </p:spPr>
      </p:pic>
      <p:pic>
        <p:nvPicPr>
          <p:cNvPr id="12" name="Picture 11" descr="A white text on a white background&#10;&#10;Description automatically generated">
            <a:extLst>
              <a:ext uri="{FF2B5EF4-FFF2-40B4-BE49-F238E27FC236}">
                <a16:creationId xmlns:a16="http://schemas.microsoft.com/office/drawing/2014/main" id="{1E40DCC0-33C1-1AE7-A634-A3391B20DD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189" y="2196274"/>
            <a:ext cx="1379874" cy="137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0880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ABE40-AA00-F366-A36A-B3F1AADBF0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</p:spPr>
        <p:txBody>
          <a:bodyPr>
            <a:noAutofit/>
          </a:bodyPr>
          <a:lstStyle/>
          <a:p>
            <a:r>
              <a:rPr lang="en-US" dirty="0"/>
              <a:t>Houston’s Performing Arts Gateway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446868-83F0-CEEF-5E60-6D55C93B5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noFill/>
        </p:spPr>
        <p:txBody>
          <a:bodyPr anchor="t"/>
          <a:lstStyle/>
          <a:p>
            <a:r>
              <a:rPr lang="en-US" dirty="0"/>
              <a:t>PROVIDING FREE ACCESS to high-caliber performing arts all season long.</a:t>
            </a:r>
          </a:p>
        </p:txBody>
      </p:sp>
      <p:pic>
        <p:nvPicPr>
          <p:cNvPr id="43" name="Picture Placeholder 42">
            <a:extLst>
              <a:ext uri="{FF2B5EF4-FFF2-40B4-BE49-F238E27FC236}">
                <a16:creationId xmlns:a16="http://schemas.microsoft.com/office/drawing/2014/main" id="{9100BC91-12A3-DE75-3F38-9C17D39DC5E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3" b="3513"/>
          <a:stretch/>
        </p:blipFill>
        <p:spPr/>
      </p:pic>
    </p:spTree>
    <p:extLst>
      <p:ext uri="{BB962C8B-B14F-4D97-AF65-F5344CB8AC3E}">
        <p14:creationId xmlns:p14="http://schemas.microsoft.com/office/powerpoint/2010/main" val="42420392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5F5E3-2B1C-7C0A-8581-67A9052D13AA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/>
              <a:t>MILLER SEASON PROGRAMS</a:t>
            </a:r>
          </a:p>
        </p:txBody>
      </p:sp>
      <p:pic>
        <p:nvPicPr>
          <p:cNvPr id="24" name="Picture Placeholder 7">
            <a:extLst>
              <a:ext uri="{FF2B5EF4-FFF2-40B4-BE49-F238E27FC236}">
                <a16:creationId xmlns:a16="http://schemas.microsoft.com/office/drawing/2014/main" id="{A672B903-78EE-718A-C122-69D51207883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8" r="14238"/>
          <a:stretch/>
        </p:blipFill>
        <p:spPr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A33159-D030-2F82-A142-F759407283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FREE Performing Arts from Spring to Fall.</a:t>
            </a:r>
          </a:p>
          <a:p>
            <a:r>
              <a:rPr lang="en-US" dirty="0"/>
              <a:t>Most performances – local arts and culture nonprofits</a:t>
            </a:r>
          </a:p>
          <a:p>
            <a:r>
              <a:rPr lang="en-US" dirty="0"/>
              <a:t>Weekday young audiences matinees.</a:t>
            </a:r>
          </a:p>
          <a:p>
            <a:r>
              <a:rPr lang="en-US" dirty="0"/>
              <a:t>Miller Presents - national and international touring acts, as well as local performers.</a:t>
            </a:r>
          </a:p>
          <a:p>
            <a:r>
              <a:rPr lang="en-US" dirty="0"/>
              <a:t>Typical season hosts around 80+ performances.</a:t>
            </a:r>
          </a:p>
          <a:p>
            <a:r>
              <a:rPr lang="en-US" dirty="0"/>
              <a:t>250,000+ expected to attend 2024 season.</a:t>
            </a:r>
          </a:p>
        </p:txBody>
      </p:sp>
    </p:spTree>
    <p:extLst>
      <p:ext uri="{BB962C8B-B14F-4D97-AF65-F5344CB8AC3E}">
        <p14:creationId xmlns:p14="http://schemas.microsoft.com/office/powerpoint/2010/main" val="3666674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1B8F9CB-890B-4CB8-B503-188A763E2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632AB4-3837-4FD0-8B62-0A18B573F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C393B4A7-6ABF-423D-A762-3CDB4897A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CD2319A-6FA9-4EFB-9EDF-730446742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1692A93-3514-4486-8B67-CCA4E0259B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1AD250C-F2EA-449F-9B14-DF5BB674C5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E78424C-6FD0-41F8-9CAA-5DC19C423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4C27C8-165C-5513-DB4B-9D840097C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855" y="1447800"/>
            <a:ext cx="3108626" cy="4572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>
                <a:solidFill>
                  <a:srgbClr val="F2F2F2"/>
                </a:solidFill>
              </a:rPr>
              <a:t>MILLER OUTDOOR FUNDING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D136760-57DC-4301-8BEA-B71AD2D139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61310" y="0"/>
            <a:ext cx="8030690" cy="6858000"/>
          </a:xfrm>
          <a:custGeom>
            <a:avLst/>
            <a:gdLst>
              <a:gd name="connsiteX0" fmla="*/ 1176 w 8030690"/>
              <a:gd name="connsiteY0" fmla="*/ 0 h 6858000"/>
              <a:gd name="connsiteX1" fmla="*/ 1344715 w 8030690"/>
              <a:gd name="connsiteY1" fmla="*/ 0 h 6858000"/>
              <a:gd name="connsiteX2" fmla="*/ 1344715 w 8030690"/>
              <a:gd name="connsiteY2" fmla="*/ 0 h 6858000"/>
              <a:gd name="connsiteX3" fmla="*/ 8030690 w 8030690"/>
              <a:gd name="connsiteY3" fmla="*/ 0 h 6858000"/>
              <a:gd name="connsiteX4" fmla="*/ 8030690 w 8030690"/>
              <a:gd name="connsiteY4" fmla="*/ 6858000 h 6858000"/>
              <a:gd name="connsiteX5" fmla="*/ 477746 w 8030690"/>
              <a:gd name="connsiteY5" fmla="*/ 6858000 h 6858000"/>
              <a:gd name="connsiteX6" fmla="*/ 477746 w 8030690"/>
              <a:gd name="connsiteY6" fmla="*/ 6858000 h 6858000"/>
              <a:gd name="connsiteX7" fmla="*/ 0 w 8030690"/>
              <a:gd name="connsiteY7" fmla="*/ 6858000 h 6858000"/>
              <a:gd name="connsiteX8" fmla="*/ 5883 w 8030690"/>
              <a:gd name="connsiteY8" fmla="*/ 6817538 h 6858000"/>
              <a:gd name="connsiteX9" fmla="*/ 23196 w 8030690"/>
              <a:gd name="connsiteY9" fmla="*/ 6698894 h 6858000"/>
              <a:gd name="connsiteX10" fmla="*/ 35298 w 8030690"/>
              <a:gd name="connsiteY10" fmla="*/ 6612483 h 6858000"/>
              <a:gd name="connsiteX11" fmla="*/ 48073 w 8030690"/>
              <a:gd name="connsiteY11" fmla="*/ 6509613 h 6858000"/>
              <a:gd name="connsiteX12" fmla="*/ 63369 w 8030690"/>
              <a:gd name="connsiteY12" fmla="*/ 6387541 h 6858000"/>
              <a:gd name="connsiteX13" fmla="*/ 79506 w 8030690"/>
              <a:gd name="connsiteY13" fmla="*/ 6252438 h 6858000"/>
              <a:gd name="connsiteX14" fmla="*/ 96483 w 8030690"/>
              <a:gd name="connsiteY14" fmla="*/ 6100191 h 6858000"/>
              <a:gd name="connsiteX15" fmla="*/ 114468 w 8030690"/>
              <a:gd name="connsiteY15" fmla="*/ 5934227 h 6858000"/>
              <a:gd name="connsiteX16" fmla="*/ 132454 w 8030690"/>
              <a:gd name="connsiteY16" fmla="*/ 5753862 h 6858000"/>
              <a:gd name="connsiteX17" fmla="*/ 150775 w 8030690"/>
              <a:gd name="connsiteY17" fmla="*/ 5561838 h 6858000"/>
              <a:gd name="connsiteX18" fmla="*/ 167752 w 8030690"/>
              <a:gd name="connsiteY18" fmla="*/ 5354726 h 6858000"/>
              <a:gd name="connsiteX19" fmla="*/ 184057 w 8030690"/>
              <a:gd name="connsiteY19" fmla="*/ 5138013 h 6858000"/>
              <a:gd name="connsiteX20" fmla="*/ 198849 w 8030690"/>
              <a:gd name="connsiteY20" fmla="*/ 4908956 h 6858000"/>
              <a:gd name="connsiteX21" fmla="*/ 212968 w 8030690"/>
              <a:gd name="connsiteY21" fmla="*/ 4670298 h 6858000"/>
              <a:gd name="connsiteX22" fmla="*/ 226248 w 8030690"/>
              <a:gd name="connsiteY22" fmla="*/ 4421352 h 6858000"/>
              <a:gd name="connsiteX23" fmla="*/ 230954 w 8030690"/>
              <a:gd name="connsiteY23" fmla="*/ 4293793 h 6858000"/>
              <a:gd name="connsiteX24" fmla="*/ 236165 w 8030690"/>
              <a:gd name="connsiteY24" fmla="*/ 4163491 h 6858000"/>
              <a:gd name="connsiteX25" fmla="*/ 241039 w 8030690"/>
              <a:gd name="connsiteY25" fmla="*/ 4031132 h 6858000"/>
              <a:gd name="connsiteX26" fmla="*/ 244233 w 8030690"/>
              <a:gd name="connsiteY26" fmla="*/ 3898087 h 6858000"/>
              <a:gd name="connsiteX27" fmla="*/ 247091 w 8030690"/>
              <a:gd name="connsiteY27" fmla="*/ 3762298 h 6858000"/>
              <a:gd name="connsiteX28" fmla="*/ 250116 w 8030690"/>
              <a:gd name="connsiteY28" fmla="*/ 3625138 h 6858000"/>
              <a:gd name="connsiteX29" fmla="*/ 252133 w 8030690"/>
              <a:gd name="connsiteY29" fmla="*/ 3485235 h 6858000"/>
              <a:gd name="connsiteX30" fmla="*/ 252133 w 8030690"/>
              <a:gd name="connsiteY30" fmla="*/ 3343960 h 6858000"/>
              <a:gd name="connsiteX31" fmla="*/ 253142 w 8030690"/>
              <a:gd name="connsiteY31" fmla="*/ 3201314 h 6858000"/>
              <a:gd name="connsiteX32" fmla="*/ 252133 w 8030690"/>
              <a:gd name="connsiteY32" fmla="*/ 3057296 h 6858000"/>
              <a:gd name="connsiteX33" fmla="*/ 250116 w 8030690"/>
              <a:gd name="connsiteY33" fmla="*/ 2911221 h 6858000"/>
              <a:gd name="connsiteX34" fmla="*/ 248267 w 8030690"/>
              <a:gd name="connsiteY34" fmla="*/ 2765145 h 6858000"/>
              <a:gd name="connsiteX35" fmla="*/ 244233 w 8030690"/>
              <a:gd name="connsiteY35" fmla="*/ 2617013 h 6858000"/>
              <a:gd name="connsiteX36" fmla="*/ 240031 w 8030690"/>
              <a:gd name="connsiteY36" fmla="*/ 2467508 h 6858000"/>
              <a:gd name="connsiteX37" fmla="*/ 235156 w 8030690"/>
              <a:gd name="connsiteY37" fmla="*/ 2318004 h 6858000"/>
              <a:gd name="connsiteX38" fmla="*/ 228265 w 8030690"/>
              <a:gd name="connsiteY38" fmla="*/ 2167128 h 6858000"/>
              <a:gd name="connsiteX39" fmla="*/ 220028 w 8030690"/>
              <a:gd name="connsiteY39" fmla="*/ 2014880 h 6858000"/>
              <a:gd name="connsiteX40" fmla="*/ 212128 w 8030690"/>
              <a:gd name="connsiteY40" fmla="*/ 1861947 h 6858000"/>
              <a:gd name="connsiteX41" fmla="*/ 202043 w 8030690"/>
              <a:gd name="connsiteY41" fmla="*/ 1709013 h 6858000"/>
              <a:gd name="connsiteX42" fmla="*/ 189940 w 8030690"/>
              <a:gd name="connsiteY42" fmla="*/ 1554023 h 6858000"/>
              <a:gd name="connsiteX43" fmla="*/ 177838 w 8030690"/>
              <a:gd name="connsiteY43" fmla="*/ 1401089 h 6858000"/>
              <a:gd name="connsiteX44" fmla="*/ 163886 w 8030690"/>
              <a:gd name="connsiteY44" fmla="*/ 1245413 h 6858000"/>
              <a:gd name="connsiteX45" fmla="*/ 148590 w 8030690"/>
              <a:gd name="connsiteY45" fmla="*/ 1089050 h 6858000"/>
              <a:gd name="connsiteX46" fmla="*/ 132454 w 8030690"/>
              <a:gd name="connsiteY46" fmla="*/ 934745 h 6858000"/>
              <a:gd name="connsiteX47" fmla="*/ 113628 w 8030690"/>
              <a:gd name="connsiteY47" fmla="*/ 778383 h 6858000"/>
              <a:gd name="connsiteX48" fmla="*/ 93457 w 8030690"/>
              <a:gd name="connsiteY48" fmla="*/ 622706 h 6858000"/>
              <a:gd name="connsiteX49" fmla="*/ 73454 w 8030690"/>
              <a:gd name="connsiteY49" fmla="*/ 466344 h 6858000"/>
              <a:gd name="connsiteX50" fmla="*/ 50090 w 8030690"/>
              <a:gd name="connsiteY50" fmla="*/ 310667 h 6858000"/>
              <a:gd name="connsiteX51" fmla="*/ 26222 w 8030690"/>
              <a:gd name="connsiteY51" fmla="*/ 15567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8030690" h="6858000">
                <a:moveTo>
                  <a:pt x="1176" y="0"/>
                </a:moveTo>
                <a:lnTo>
                  <a:pt x="1344715" y="0"/>
                </a:lnTo>
                <a:lnTo>
                  <a:pt x="1344715" y="0"/>
                </a:lnTo>
                <a:lnTo>
                  <a:pt x="8030690" y="0"/>
                </a:lnTo>
                <a:lnTo>
                  <a:pt x="8030690" y="6858000"/>
                </a:lnTo>
                <a:lnTo>
                  <a:pt x="477746" y="6858000"/>
                </a:lnTo>
                <a:lnTo>
                  <a:pt x="477746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8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8" y="5934227"/>
                </a:lnTo>
                <a:lnTo>
                  <a:pt x="132454" y="5753862"/>
                </a:lnTo>
                <a:lnTo>
                  <a:pt x="150775" y="5561838"/>
                </a:lnTo>
                <a:lnTo>
                  <a:pt x="167752" y="5354726"/>
                </a:lnTo>
                <a:lnTo>
                  <a:pt x="184057" y="5138013"/>
                </a:lnTo>
                <a:lnTo>
                  <a:pt x="198849" y="4908956"/>
                </a:lnTo>
                <a:lnTo>
                  <a:pt x="212968" y="4670298"/>
                </a:lnTo>
                <a:lnTo>
                  <a:pt x="226248" y="4421352"/>
                </a:lnTo>
                <a:lnTo>
                  <a:pt x="230954" y="4293793"/>
                </a:lnTo>
                <a:lnTo>
                  <a:pt x="236165" y="4163491"/>
                </a:lnTo>
                <a:lnTo>
                  <a:pt x="241039" y="4031132"/>
                </a:lnTo>
                <a:lnTo>
                  <a:pt x="244233" y="3898087"/>
                </a:lnTo>
                <a:lnTo>
                  <a:pt x="247091" y="3762298"/>
                </a:lnTo>
                <a:lnTo>
                  <a:pt x="250116" y="3625138"/>
                </a:lnTo>
                <a:lnTo>
                  <a:pt x="252133" y="3485235"/>
                </a:lnTo>
                <a:lnTo>
                  <a:pt x="252133" y="3343960"/>
                </a:lnTo>
                <a:lnTo>
                  <a:pt x="253142" y="3201314"/>
                </a:lnTo>
                <a:lnTo>
                  <a:pt x="252133" y="3057296"/>
                </a:lnTo>
                <a:lnTo>
                  <a:pt x="250116" y="2911221"/>
                </a:lnTo>
                <a:lnTo>
                  <a:pt x="248267" y="2765145"/>
                </a:lnTo>
                <a:lnTo>
                  <a:pt x="244233" y="2617013"/>
                </a:lnTo>
                <a:lnTo>
                  <a:pt x="240031" y="2467508"/>
                </a:lnTo>
                <a:lnTo>
                  <a:pt x="235156" y="2318004"/>
                </a:lnTo>
                <a:lnTo>
                  <a:pt x="228265" y="2167128"/>
                </a:lnTo>
                <a:lnTo>
                  <a:pt x="220028" y="2014880"/>
                </a:lnTo>
                <a:lnTo>
                  <a:pt x="212128" y="1861947"/>
                </a:lnTo>
                <a:lnTo>
                  <a:pt x="202043" y="1709013"/>
                </a:lnTo>
                <a:lnTo>
                  <a:pt x="189940" y="1554023"/>
                </a:lnTo>
                <a:lnTo>
                  <a:pt x="177838" y="1401089"/>
                </a:lnTo>
                <a:lnTo>
                  <a:pt x="163886" y="1245413"/>
                </a:lnTo>
                <a:lnTo>
                  <a:pt x="148590" y="1089050"/>
                </a:lnTo>
                <a:lnTo>
                  <a:pt x="132454" y="934745"/>
                </a:lnTo>
                <a:lnTo>
                  <a:pt x="113628" y="778383"/>
                </a:lnTo>
                <a:lnTo>
                  <a:pt x="93457" y="622706"/>
                </a:lnTo>
                <a:lnTo>
                  <a:pt x="73454" y="466344"/>
                </a:lnTo>
                <a:lnTo>
                  <a:pt x="50090" y="310667"/>
                </a:lnTo>
                <a:lnTo>
                  <a:pt x="26222" y="1556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Freeform 11">
            <a:extLst>
              <a:ext uri="{FF2B5EF4-FFF2-40B4-BE49-F238E27FC236}">
                <a16:creationId xmlns:a16="http://schemas.microsoft.com/office/drawing/2014/main" id="{BDC58DEA-1307-4F44-AD47-E613D8B76A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99B912D-1E4B-42AF-A2BE-CFEFEC916E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0D6EFDD8-2E7D-8A26-BF75-AAAEA2762267}"/>
              </a:ext>
            </a:extLst>
          </p:cNvPr>
          <p:cNvGraphicFramePr>
            <a:graphicFrameLocks noGrp="1"/>
          </p:cNvGraphicFramePr>
          <p:nvPr>
            <p:ph sz="half" idx="15"/>
            <p:extLst>
              <p:ext uri="{D42A27DB-BD31-4B8C-83A1-F6EECF244321}">
                <p14:modId xmlns:p14="http://schemas.microsoft.com/office/powerpoint/2010/main" val="2299974889"/>
              </p:ext>
            </p:extLst>
          </p:nvPr>
        </p:nvGraphicFramePr>
        <p:xfrm>
          <a:off x="5048250" y="1447800"/>
          <a:ext cx="649605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CE640F-7F5A-BDB7-205D-765FA80B6796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402876" y="7405901"/>
            <a:ext cx="6007261" cy="4067492"/>
          </a:xfrm>
          <a:noFill/>
        </p:spPr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6091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2181D-911C-1343-7267-E35AC86CCA0E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Autofit/>
          </a:bodyPr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EA8735-F1DC-1DE6-0A38-429B2F660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4267" y="509286"/>
            <a:ext cx="4848077" cy="5617194"/>
          </a:xfrm>
          <a:noFill/>
        </p:spPr>
        <p:txBody>
          <a:bodyPr anchor="ctr">
            <a:normAutofit/>
          </a:bodyPr>
          <a:lstStyle/>
          <a:p>
            <a:r>
              <a:rPr lang="en-US" dirty="0"/>
              <a:t>MTAB’s 2024 Operating Budget is about $5,500,000: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$4,000,000 – operations &amp; programming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$1,500,00 estimated towards breaking ground on first of construction projects, funded by the 100</a:t>
            </a:r>
            <a:r>
              <a:rPr lang="en-US" baseline="30000" dirty="0"/>
              <a:t>th</a:t>
            </a:r>
            <a:r>
              <a:rPr lang="en-US" dirty="0"/>
              <a:t> anniversary capital campaign.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 2024, </a:t>
            </a:r>
            <a:r>
              <a:rPr lang="en-US" b="1" dirty="0">
                <a:solidFill>
                  <a:srgbClr val="00B0F0"/>
                </a:solidFill>
              </a:rPr>
              <a:t>39 arts nonprofits </a:t>
            </a:r>
            <a:r>
              <a:rPr lang="en-US" dirty="0"/>
              <a:t>were awarded roughly </a:t>
            </a:r>
            <a:r>
              <a:rPr lang="en-US" b="1" dirty="0">
                <a:solidFill>
                  <a:srgbClr val="00B0F0"/>
                </a:solidFill>
              </a:rPr>
              <a:t>$750,000 </a:t>
            </a:r>
            <a:r>
              <a:rPr lang="en-US" dirty="0"/>
              <a:t>in grants.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MTAB covers the cost of occasional venue/production needs, such as the purchase of a piano.</a:t>
            </a:r>
          </a:p>
        </p:txBody>
      </p:sp>
      <p:pic>
        <p:nvPicPr>
          <p:cNvPr id="25" name="Picture Placeholder 6">
            <a:extLst>
              <a:ext uri="{FF2B5EF4-FFF2-40B4-BE49-F238E27FC236}">
                <a16:creationId xmlns:a16="http://schemas.microsoft.com/office/drawing/2014/main" id="{086C9520-C924-5732-CC82-F0C4A533D4E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81" r="37181"/>
          <a:stretch/>
        </p:blipFill>
        <p:spPr>
          <a:xfrm>
            <a:off x="9669393" y="-22860"/>
            <a:ext cx="2651760" cy="690372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854072-2641-A09F-FC23-FDACF3FECB66}"/>
              </a:ext>
            </a:extLst>
          </p:cNvPr>
          <p:cNvSpPr txBox="1"/>
          <p:nvPr/>
        </p:nvSpPr>
        <p:spPr>
          <a:xfrm>
            <a:off x="790001" y="2733107"/>
            <a:ext cx="69628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Cost of Miller</a:t>
            </a:r>
          </a:p>
        </p:txBody>
      </p:sp>
    </p:spTree>
    <p:extLst>
      <p:ext uri="{BB962C8B-B14F-4D97-AF65-F5344CB8AC3E}">
        <p14:creationId xmlns:p14="http://schemas.microsoft.com/office/powerpoint/2010/main" val="1092052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8A15DE-D135-0710-9984-A0A55E960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4795482" cy="16419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200"/>
              <a:t>VISION FOR MILLER OUTDOOR</a:t>
            </a:r>
          </a:p>
        </p:txBody>
      </p:sp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E5D7764F-CE06-1A00-3555-ACAE6ACDFE1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5" t="-349" r="11131" b="349"/>
          <a:stretch/>
        </p:blipFill>
        <p:spPr>
          <a:xfrm>
            <a:off x="6094410" y="609601"/>
            <a:ext cx="5449889" cy="5638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AA047838-7F9E-43CF-A116-26E7AAA8F8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C8AA23-D8D0-93BE-5C5F-103A750B0D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7701" y="2438401"/>
            <a:ext cx="4797256" cy="3809998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285750" indent="-285750">
              <a:spcAft>
                <a:spcPts val="0"/>
              </a:spcAft>
              <a:buFont typeface="Wingdings 3" charset="2"/>
              <a:buChar char=""/>
            </a:pPr>
            <a:r>
              <a:rPr lang="en-US" dirty="0"/>
              <a:t>Continued focus on reflecting Houston’s communities on our stage.</a:t>
            </a:r>
          </a:p>
          <a:p>
            <a:pPr marL="285750" indent="-285750">
              <a:spcAft>
                <a:spcPts val="0"/>
              </a:spcAft>
              <a:buFont typeface="Wingdings 3" charset="2"/>
              <a:buChar char=""/>
            </a:pPr>
            <a:r>
              <a:rPr lang="en-US" dirty="0"/>
              <a:t>Miller as an asset for our arts nonprofits, Houston First, and the City of Houston/MOCA in audience development, economic growth, and other strategies.</a:t>
            </a:r>
          </a:p>
          <a:p>
            <a:pPr marL="285750" indent="-285750">
              <a:spcAft>
                <a:spcPts val="0"/>
              </a:spcAft>
              <a:buFont typeface="Wingdings 3" charset="2"/>
              <a:buChar char=""/>
            </a:pPr>
            <a:r>
              <a:rPr lang="en-US" dirty="0"/>
              <a:t>Improved outreach to expand our impact in our city, region, and for visitors to Houston.</a:t>
            </a:r>
          </a:p>
          <a:p>
            <a:pPr marL="285750" indent="-285750">
              <a:spcAft>
                <a:spcPts val="0"/>
              </a:spcAft>
              <a:buFont typeface="Wingdings 3" charset="2"/>
              <a:buChar char=""/>
            </a:pPr>
            <a:r>
              <a:rPr lang="en-US" dirty="0"/>
              <a:t>Organizational sustainability – ensuring Miller is serving the City of Houston for the next 100 years!</a:t>
            </a:r>
          </a:p>
        </p:txBody>
      </p:sp>
    </p:spTree>
    <p:extLst>
      <p:ext uri="{BB962C8B-B14F-4D97-AF65-F5344CB8AC3E}">
        <p14:creationId xmlns:p14="http://schemas.microsoft.com/office/powerpoint/2010/main" val="273724122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0E62E91-3991-445A-ADE0-DB143B39320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C20BE78-9FDF-401B-B412-3AA10EC5BEA3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1C180A77-4928-484F-9529-F716C85D6A6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345</TotalTime>
  <Words>481</Words>
  <Application>Microsoft Office PowerPoint</Application>
  <PresentationFormat>Widescreen</PresentationFormat>
  <Paragraphs>62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Aptos</vt:lpstr>
      <vt:lpstr>Arial</vt:lpstr>
      <vt:lpstr>Calibri</vt:lpstr>
      <vt:lpstr>Century Gothic</vt:lpstr>
      <vt:lpstr>Euphemia</vt:lpstr>
      <vt:lpstr>roboto</vt:lpstr>
      <vt:lpstr>Wingdings 3</vt:lpstr>
      <vt:lpstr>Ion</vt:lpstr>
      <vt:lpstr>Claudia de Vasco Managing Director Miller Theatre Advisory Board </vt:lpstr>
      <vt:lpstr>AGENDA</vt:lpstr>
      <vt:lpstr>AGENDA</vt:lpstr>
      <vt:lpstr>Miller City &amp; Park Partners</vt:lpstr>
      <vt:lpstr>Houston’s Performing Arts Gateway</vt:lpstr>
      <vt:lpstr>MILLER SEASON PROGRAMS</vt:lpstr>
      <vt:lpstr>MILLER OUTDOOR FUNDING</vt:lpstr>
      <vt:lpstr>AGENDA</vt:lpstr>
      <vt:lpstr>VISION FOR MILLER OUTDOOR</vt:lpstr>
      <vt:lpstr>FOR YOUR CONSIDERATION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Claudia de Vasco</dc:creator>
  <cp:lastModifiedBy>Claudia de Vasco</cp:lastModifiedBy>
  <cp:revision>1</cp:revision>
  <dcterms:created xsi:type="dcterms:W3CDTF">2024-09-10T21:44:36Z</dcterms:created>
  <dcterms:modified xsi:type="dcterms:W3CDTF">2024-09-11T17:36:51Z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